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317" r:id="rId3"/>
    <p:sldId id="309" r:id="rId4"/>
    <p:sldId id="318" r:id="rId5"/>
    <p:sldId id="311" r:id="rId6"/>
    <p:sldId id="259" r:id="rId7"/>
    <p:sldId id="313" r:id="rId8"/>
    <p:sldId id="312" r:id="rId9"/>
    <p:sldId id="260" r:id="rId10"/>
    <p:sldId id="307" r:id="rId11"/>
    <p:sldId id="261" r:id="rId12"/>
    <p:sldId id="262" r:id="rId13"/>
    <p:sldId id="263" r:id="rId14"/>
    <p:sldId id="319" r:id="rId15"/>
    <p:sldId id="264" r:id="rId16"/>
    <p:sldId id="265" r:id="rId17"/>
    <p:sldId id="320" r:id="rId18"/>
    <p:sldId id="266" r:id="rId19"/>
    <p:sldId id="321" r:id="rId20"/>
    <p:sldId id="267" r:id="rId21"/>
    <p:sldId id="322" r:id="rId22"/>
    <p:sldId id="268" r:id="rId23"/>
    <p:sldId id="323" r:id="rId24"/>
    <p:sldId id="292" r:id="rId25"/>
    <p:sldId id="324" r:id="rId26"/>
    <p:sldId id="293" r:id="rId27"/>
    <p:sldId id="325" r:id="rId28"/>
    <p:sldId id="294" r:id="rId29"/>
    <p:sldId id="326" r:id="rId30"/>
    <p:sldId id="269" r:id="rId31"/>
    <p:sldId id="327" r:id="rId32"/>
    <p:sldId id="270" r:id="rId33"/>
    <p:sldId id="328" r:id="rId34"/>
    <p:sldId id="271" r:id="rId35"/>
    <p:sldId id="329" r:id="rId36"/>
    <p:sldId id="272" r:id="rId37"/>
    <p:sldId id="330" r:id="rId38"/>
    <p:sldId id="273" r:id="rId39"/>
    <p:sldId id="331" r:id="rId40"/>
    <p:sldId id="274" r:id="rId41"/>
    <p:sldId id="332" r:id="rId42"/>
    <p:sldId id="275" r:id="rId43"/>
    <p:sldId id="333" r:id="rId44"/>
    <p:sldId id="290" r:id="rId45"/>
    <p:sldId id="334" r:id="rId46"/>
    <p:sldId id="291" r:id="rId47"/>
    <p:sldId id="335" r:id="rId48"/>
    <p:sldId id="276" r:id="rId49"/>
    <p:sldId id="336" r:id="rId50"/>
    <p:sldId id="277" r:id="rId51"/>
    <p:sldId id="337" r:id="rId52"/>
    <p:sldId id="279" r:id="rId53"/>
    <p:sldId id="338" r:id="rId54"/>
    <p:sldId id="280" r:id="rId55"/>
    <p:sldId id="339" r:id="rId56"/>
    <p:sldId id="308" r:id="rId57"/>
    <p:sldId id="340" r:id="rId58"/>
    <p:sldId id="281" r:id="rId59"/>
    <p:sldId id="341" r:id="rId60"/>
    <p:sldId id="315" r:id="rId61"/>
    <p:sldId id="342" r:id="rId62"/>
    <p:sldId id="283" r:id="rId63"/>
    <p:sldId id="343" r:id="rId64"/>
    <p:sldId id="316" r:id="rId65"/>
    <p:sldId id="344" r:id="rId66"/>
    <p:sldId id="284" r:id="rId67"/>
    <p:sldId id="345" r:id="rId68"/>
    <p:sldId id="289" r:id="rId69"/>
    <p:sldId id="346" r:id="rId70"/>
    <p:sldId id="285" r:id="rId71"/>
    <p:sldId id="347" r:id="rId72"/>
    <p:sldId id="286" r:id="rId73"/>
    <p:sldId id="348" r:id="rId74"/>
    <p:sldId id="300" r:id="rId75"/>
    <p:sldId id="349" r:id="rId76"/>
    <p:sldId id="287" r:id="rId77"/>
    <p:sldId id="350" r:id="rId78"/>
    <p:sldId id="305" r:id="rId79"/>
    <p:sldId id="351" r:id="rId80"/>
    <p:sldId id="301" r:id="rId81"/>
    <p:sldId id="352" r:id="rId82"/>
    <p:sldId id="306" r:id="rId83"/>
    <p:sldId id="353" r:id="rId84"/>
    <p:sldId id="303" r:id="rId85"/>
    <p:sldId id="302" r:id="rId86"/>
  </p:sldIdLst>
  <p:sldSz cx="18288000" cy="10287000"/>
  <p:notesSz cx="6858000" cy="9144000"/>
  <p:embeddedFontLst>
    <p:embeddedFont>
      <p:font typeface="Canva Sans" panose="020B0604020202020204" charset="0"/>
      <p:regular r:id="rId87"/>
    </p:embeddedFont>
    <p:embeddedFont>
      <p:font typeface="Canva Sans Bold" panose="020B0604020202020204" charset="0"/>
      <p:regular r:id="rId88"/>
    </p:embeddedFont>
    <p:embeddedFont>
      <p:font typeface="Canva Sans Italics" panose="020B0604020202020204" charset="0"/>
      <p:regular r:id="rId89"/>
    </p:embeddedFont>
    <p:embeddedFont>
      <p:font typeface="Inter Bold" panose="020B0604020202020204" charset="0"/>
      <p:regular r:id="rId90"/>
    </p:embeddedFont>
    <p:embeddedFont>
      <p:font typeface="Noto Sans" panose="020B0502040504020204" pitchFamily="34" charset="0"/>
      <p:regular r:id="rId91"/>
    </p:embeddedFont>
    <p:embeddedFont>
      <p:font typeface="Noto Sans Bold" panose="020B0802040504020204" charset="0"/>
      <p:regular r:id="rId9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71" autoAdjust="0"/>
    <p:restoredTop sz="94622" autoAdjust="0"/>
  </p:normalViewPr>
  <p:slideViewPr>
    <p:cSldViewPr>
      <p:cViewPr varScale="1">
        <p:scale>
          <a:sx n="52" d="100"/>
          <a:sy n="52" d="100"/>
        </p:scale>
        <p:origin x="533"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3.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4.fntdata"/><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2.fntdata"/><Relationship Id="rId91" Type="http://schemas.openxmlformats.org/officeDocument/2006/relationships/font" Target="fonts/font5.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slide" Target="slide1.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slide" Target="slide12.xml"/><Relationship Id="rId5" Type="http://schemas.openxmlformats.org/officeDocument/2006/relationships/image" Target="../media/image4.svg"/><Relationship Id="rId15" Type="http://schemas.openxmlformats.org/officeDocument/2006/relationships/slide" Target="slide10.xml"/><Relationship Id="rId10" Type="http://schemas.openxmlformats.org/officeDocument/2006/relationships/slide" Target="slide2.xml"/><Relationship Id="rId4" Type="http://schemas.openxmlformats.org/officeDocument/2006/relationships/image" Target="../media/image3.png"/><Relationship Id="rId9" Type="http://schemas.openxmlformats.org/officeDocument/2006/relationships/slide" Target="slide3.xml"/><Relationship Id="rId14" Type="http://schemas.openxmlformats.org/officeDocument/2006/relationships/image" Target="../media/image9.svg"/></Relationships>
</file>

<file path=ppt/slides/_rels/slide10.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slide" Target="slide11.xml"/><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8.png"/><Relationship Id="rId5" Type="http://schemas.openxmlformats.org/officeDocument/2006/relationships/image" Target="../media/image4.svg"/><Relationship Id="rId10" Type="http://schemas.openxmlformats.org/officeDocument/2006/relationships/slide" Target="slide10.xml"/><Relationship Id="rId4" Type="http://schemas.openxmlformats.org/officeDocument/2006/relationships/image" Target="../media/image3.png"/><Relationship Id="rId9" Type="http://schemas.openxmlformats.org/officeDocument/2006/relationships/hyperlink" Target="https://webflow.com/forgot?ref=login" TargetMode="External"/><Relationship Id="rId1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slide" Target="slide3.xml"/></Relationships>
</file>

<file path=ppt/slides/_rels/slide12.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slide" Target="slide1.xml"/></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slide" Target="slide82.xml"/><Relationship Id="rId18" Type="http://schemas.openxmlformats.org/officeDocument/2006/relationships/image" Target="../media/image22.svg"/><Relationship Id="rId3" Type="http://schemas.openxmlformats.org/officeDocument/2006/relationships/slide" Target="slide15.xml"/><Relationship Id="rId21" Type="http://schemas.openxmlformats.org/officeDocument/2006/relationships/image" Target="../media/image25.png"/><Relationship Id="rId7" Type="http://schemas.openxmlformats.org/officeDocument/2006/relationships/image" Target="../media/image7.png"/><Relationship Id="rId12" Type="http://schemas.openxmlformats.org/officeDocument/2006/relationships/image" Target="../media/image18.png"/><Relationship Id="rId17" Type="http://schemas.openxmlformats.org/officeDocument/2006/relationships/image" Target="../media/image21.png"/><Relationship Id="rId25" Type="http://schemas.openxmlformats.org/officeDocument/2006/relationships/image" Target="../media/image28.png"/><Relationship Id="rId2" Type="http://schemas.openxmlformats.org/officeDocument/2006/relationships/image" Target="../media/image1.jpeg"/><Relationship Id="rId16" Type="http://schemas.openxmlformats.org/officeDocument/2006/relationships/slide" Target="slide80.xml"/><Relationship Id="rId20"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slide" Target="slide13.xml"/><Relationship Id="rId11" Type="http://schemas.openxmlformats.org/officeDocument/2006/relationships/image" Target="../media/image17.svg"/><Relationship Id="rId24" Type="http://schemas.openxmlformats.org/officeDocument/2006/relationships/slide" Target="slide14.xml"/><Relationship Id="rId5" Type="http://schemas.openxmlformats.org/officeDocument/2006/relationships/image" Target="../media/image13.svg"/><Relationship Id="rId15" Type="http://schemas.openxmlformats.org/officeDocument/2006/relationships/image" Target="../media/image20.svg"/><Relationship Id="rId23" Type="http://schemas.openxmlformats.org/officeDocument/2006/relationships/image" Target="../media/image27.png"/><Relationship Id="rId10" Type="http://schemas.openxmlformats.org/officeDocument/2006/relationships/image" Target="../media/image16.png"/><Relationship Id="rId19" Type="http://schemas.openxmlformats.org/officeDocument/2006/relationships/image" Target="../media/image23.png"/><Relationship Id="rId4" Type="http://schemas.openxmlformats.org/officeDocument/2006/relationships/image" Target="../media/image12.png"/><Relationship Id="rId9" Type="http://schemas.openxmlformats.org/officeDocument/2006/relationships/image" Target="../media/image15.png"/><Relationship Id="rId14" Type="http://schemas.openxmlformats.org/officeDocument/2006/relationships/image" Target="../media/image19.png"/><Relationship Id="rId22"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slide" Target="slide82.xml"/><Relationship Id="rId18" Type="http://schemas.openxmlformats.org/officeDocument/2006/relationships/image" Target="../media/image22.svg"/><Relationship Id="rId3" Type="http://schemas.openxmlformats.org/officeDocument/2006/relationships/slide" Target="slide15.xml"/><Relationship Id="rId21" Type="http://schemas.openxmlformats.org/officeDocument/2006/relationships/image" Target="../media/image25.png"/><Relationship Id="rId7" Type="http://schemas.openxmlformats.org/officeDocument/2006/relationships/image" Target="../media/image7.png"/><Relationship Id="rId12" Type="http://schemas.openxmlformats.org/officeDocument/2006/relationships/image" Target="../media/image18.png"/><Relationship Id="rId17" Type="http://schemas.openxmlformats.org/officeDocument/2006/relationships/image" Target="../media/image21.png"/><Relationship Id="rId25" Type="http://schemas.openxmlformats.org/officeDocument/2006/relationships/slide" Target="slide1.xml"/><Relationship Id="rId2" Type="http://schemas.openxmlformats.org/officeDocument/2006/relationships/image" Target="../media/image1.jpeg"/><Relationship Id="rId16" Type="http://schemas.openxmlformats.org/officeDocument/2006/relationships/slide" Target="slide80.xml"/><Relationship Id="rId20"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slide" Target="slide13.xml"/><Relationship Id="rId11" Type="http://schemas.openxmlformats.org/officeDocument/2006/relationships/image" Target="../media/image17.svg"/><Relationship Id="rId24" Type="http://schemas.openxmlformats.org/officeDocument/2006/relationships/image" Target="../media/image28.png"/><Relationship Id="rId5" Type="http://schemas.openxmlformats.org/officeDocument/2006/relationships/image" Target="../media/image13.svg"/><Relationship Id="rId15" Type="http://schemas.openxmlformats.org/officeDocument/2006/relationships/image" Target="../media/image20.svg"/><Relationship Id="rId23" Type="http://schemas.openxmlformats.org/officeDocument/2006/relationships/image" Target="../media/image27.png"/><Relationship Id="rId10" Type="http://schemas.openxmlformats.org/officeDocument/2006/relationships/image" Target="../media/image16.png"/><Relationship Id="rId19" Type="http://schemas.openxmlformats.org/officeDocument/2006/relationships/image" Target="../media/image23.png"/><Relationship Id="rId4" Type="http://schemas.openxmlformats.org/officeDocument/2006/relationships/image" Target="../media/image12.png"/><Relationship Id="rId9" Type="http://schemas.openxmlformats.org/officeDocument/2006/relationships/image" Target="../media/image15.png"/><Relationship Id="rId14" Type="http://schemas.openxmlformats.org/officeDocument/2006/relationships/image" Target="../media/image19.png"/><Relationship Id="rId22"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9.png"/><Relationship Id="rId18" Type="http://schemas.openxmlformats.org/officeDocument/2006/relationships/image" Target="../media/image23.png"/><Relationship Id="rId3" Type="http://schemas.openxmlformats.org/officeDocument/2006/relationships/image" Target="../media/image12.png"/><Relationship Id="rId21" Type="http://schemas.openxmlformats.org/officeDocument/2006/relationships/image" Target="../media/image26.png"/><Relationship Id="rId7" Type="http://schemas.openxmlformats.org/officeDocument/2006/relationships/image" Target="../media/image14.png"/><Relationship Id="rId12" Type="http://schemas.openxmlformats.org/officeDocument/2006/relationships/slide" Target="slide82.xml"/><Relationship Id="rId17" Type="http://schemas.openxmlformats.org/officeDocument/2006/relationships/image" Target="../media/image22.svg"/><Relationship Id="rId2" Type="http://schemas.openxmlformats.org/officeDocument/2006/relationships/image" Target="../media/image1.jpeg"/><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8.png"/><Relationship Id="rId24" Type="http://schemas.openxmlformats.org/officeDocument/2006/relationships/slide" Target="slide16.xml"/><Relationship Id="rId5" Type="http://schemas.openxmlformats.org/officeDocument/2006/relationships/slide" Target="slide13.xml"/><Relationship Id="rId15" Type="http://schemas.openxmlformats.org/officeDocument/2006/relationships/slide" Target="slide80.xml"/><Relationship Id="rId23" Type="http://schemas.openxmlformats.org/officeDocument/2006/relationships/image" Target="../media/image28.png"/><Relationship Id="rId10" Type="http://schemas.openxmlformats.org/officeDocument/2006/relationships/image" Target="../media/image17.svg"/><Relationship Id="rId19" Type="http://schemas.openxmlformats.org/officeDocument/2006/relationships/image" Target="../media/image24.png"/><Relationship Id="rId4" Type="http://schemas.openxmlformats.org/officeDocument/2006/relationships/image" Target="../media/image13.svg"/><Relationship Id="rId9" Type="http://schemas.openxmlformats.org/officeDocument/2006/relationships/image" Target="../media/image16.png"/><Relationship Id="rId14" Type="http://schemas.openxmlformats.org/officeDocument/2006/relationships/image" Target="../media/image20.svg"/><Relationship Id="rId22" Type="http://schemas.openxmlformats.org/officeDocument/2006/relationships/image" Target="../media/image27.png"/></Relationships>
</file>

<file path=ppt/slides/_rels/slide16.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image" Target="../media/image30.png"/><Relationship Id="rId18" Type="http://schemas.openxmlformats.org/officeDocument/2006/relationships/image" Target="../media/image33.png"/><Relationship Id="rId26" Type="http://schemas.openxmlformats.org/officeDocument/2006/relationships/image" Target="../media/image22.svg"/><Relationship Id="rId3" Type="http://schemas.openxmlformats.org/officeDocument/2006/relationships/image" Target="../media/image12.png"/><Relationship Id="rId21" Type="http://schemas.openxmlformats.org/officeDocument/2006/relationships/image" Target="../media/image36.png"/><Relationship Id="rId7" Type="http://schemas.openxmlformats.org/officeDocument/2006/relationships/image" Target="../media/image20.svg"/><Relationship Id="rId12" Type="http://schemas.openxmlformats.org/officeDocument/2006/relationships/slide" Target="slide18.xml"/><Relationship Id="rId17" Type="http://schemas.openxmlformats.org/officeDocument/2006/relationships/image" Target="../media/image32.png"/><Relationship Id="rId25" Type="http://schemas.openxmlformats.org/officeDocument/2006/relationships/image" Target="../media/image21.png"/><Relationship Id="rId2" Type="http://schemas.openxmlformats.org/officeDocument/2006/relationships/image" Target="../media/image1.jpeg"/><Relationship Id="rId16" Type="http://schemas.openxmlformats.org/officeDocument/2006/relationships/slide" Target="slide48.xml"/><Relationship Id="rId20"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9.png"/><Relationship Id="rId24" Type="http://schemas.openxmlformats.org/officeDocument/2006/relationships/slide" Target="slide80.xml"/><Relationship Id="rId5" Type="http://schemas.openxmlformats.org/officeDocument/2006/relationships/slide" Target="slide82.xml"/><Relationship Id="rId15" Type="http://schemas.openxmlformats.org/officeDocument/2006/relationships/image" Target="../media/image31.png"/><Relationship Id="rId23" Type="http://schemas.openxmlformats.org/officeDocument/2006/relationships/image" Target="../media/image17.svg"/><Relationship Id="rId28" Type="http://schemas.openxmlformats.org/officeDocument/2006/relationships/image" Target="../media/image28.png"/><Relationship Id="rId10" Type="http://schemas.openxmlformats.org/officeDocument/2006/relationships/slide" Target="slide36.xml"/><Relationship Id="rId19" Type="http://schemas.openxmlformats.org/officeDocument/2006/relationships/image" Target="../media/image34.png"/><Relationship Id="rId4" Type="http://schemas.openxmlformats.org/officeDocument/2006/relationships/image" Target="../media/image13.svg"/><Relationship Id="rId9" Type="http://schemas.openxmlformats.org/officeDocument/2006/relationships/image" Target="../media/image7.png"/><Relationship Id="rId14" Type="http://schemas.openxmlformats.org/officeDocument/2006/relationships/slide" Target="slide30.xml"/><Relationship Id="rId22" Type="http://schemas.openxmlformats.org/officeDocument/2006/relationships/image" Target="../media/image16.png"/><Relationship Id="rId27" Type="http://schemas.openxmlformats.org/officeDocument/2006/relationships/slide" Target="slide17.xml"/></Relationships>
</file>

<file path=ppt/slides/_rels/slide17.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image" Target="../media/image30.png"/><Relationship Id="rId18" Type="http://schemas.openxmlformats.org/officeDocument/2006/relationships/image" Target="../media/image33.png"/><Relationship Id="rId26" Type="http://schemas.openxmlformats.org/officeDocument/2006/relationships/image" Target="../media/image22.svg"/><Relationship Id="rId3" Type="http://schemas.openxmlformats.org/officeDocument/2006/relationships/image" Target="../media/image12.png"/><Relationship Id="rId21" Type="http://schemas.openxmlformats.org/officeDocument/2006/relationships/image" Target="../media/image36.png"/><Relationship Id="rId7" Type="http://schemas.openxmlformats.org/officeDocument/2006/relationships/image" Target="../media/image20.svg"/><Relationship Id="rId12" Type="http://schemas.openxmlformats.org/officeDocument/2006/relationships/slide" Target="slide18.xml"/><Relationship Id="rId17" Type="http://schemas.openxmlformats.org/officeDocument/2006/relationships/image" Target="../media/image32.png"/><Relationship Id="rId25" Type="http://schemas.openxmlformats.org/officeDocument/2006/relationships/image" Target="../media/image21.png"/><Relationship Id="rId2" Type="http://schemas.openxmlformats.org/officeDocument/2006/relationships/image" Target="../media/image1.jpeg"/><Relationship Id="rId16" Type="http://schemas.openxmlformats.org/officeDocument/2006/relationships/slide" Target="slide48.xml"/><Relationship Id="rId20" Type="http://schemas.openxmlformats.org/officeDocument/2006/relationships/image" Target="../media/image35.png"/><Relationship Id="rId29" Type="http://schemas.openxmlformats.org/officeDocument/2006/relationships/slide" Target="slide1.xml"/><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9.png"/><Relationship Id="rId24" Type="http://schemas.openxmlformats.org/officeDocument/2006/relationships/slide" Target="slide80.xml"/><Relationship Id="rId5" Type="http://schemas.openxmlformats.org/officeDocument/2006/relationships/slide" Target="slide82.xml"/><Relationship Id="rId15" Type="http://schemas.openxmlformats.org/officeDocument/2006/relationships/image" Target="../media/image31.png"/><Relationship Id="rId23" Type="http://schemas.openxmlformats.org/officeDocument/2006/relationships/image" Target="../media/image17.svg"/><Relationship Id="rId28" Type="http://schemas.openxmlformats.org/officeDocument/2006/relationships/image" Target="../media/image28.png"/><Relationship Id="rId10" Type="http://schemas.openxmlformats.org/officeDocument/2006/relationships/slide" Target="slide36.xml"/><Relationship Id="rId19" Type="http://schemas.openxmlformats.org/officeDocument/2006/relationships/image" Target="../media/image34.png"/><Relationship Id="rId4" Type="http://schemas.openxmlformats.org/officeDocument/2006/relationships/image" Target="../media/image13.svg"/><Relationship Id="rId9" Type="http://schemas.openxmlformats.org/officeDocument/2006/relationships/image" Target="../media/image7.png"/><Relationship Id="rId14" Type="http://schemas.openxmlformats.org/officeDocument/2006/relationships/slide" Target="slide30.xml"/><Relationship Id="rId22" Type="http://schemas.openxmlformats.org/officeDocument/2006/relationships/image" Target="../media/image16.png"/><Relationship Id="rId27" Type="http://schemas.openxmlformats.org/officeDocument/2006/relationships/slide" Target="slide16.xml"/></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slide" Target="slide19.xml"/><Relationship Id="rId18" Type="http://schemas.openxmlformats.org/officeDocument/2006/relationships/image" Target="../media/image17.svg"/><Relationship Id="rId3" Type="http://schemas.openxmlformats.org/officeDocument/2006/relationships/image" Target="../media/image12.png"/><Relationship Id="rId21" Type="http://schemas.openxmlformats.org/officeDocument/2006/relationships/slide" Target="slide16.xml"/><Relationship Id="rId7" Type="http://schemas.openxmlformats.org/officeDocument/2006/relationships/slide" Target="slide82.xml"/><Relationship Id="rId12" Type="http://schemas.openxmlformats.org/officeDocument/2006/relationships/image" Target="../media/image22.svg"/><Relationship Id="rId17" Type="http://schemas.openxmlformats.org/officeDocument/2006/relationships/image" Target="../media/image16.png"/><Relationship Id="rId2" Type="http://schemas.openxmlformats.org/officeDocument/2006/relationships/image" Target="../media/image1.jpeg"/><Relationship Id="rId16" Type="http://schemas.openxmlformats.org/officeDocument/2006/relationships/image" Target="../media/image30.png"/><Relationship Id="rId20" Type="http://schemas.openxmlformats.org/officeDocument/2006/relationships/slide" Target="slide22.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21.png"/><Relationship Id="rId5" Type="http://schemas.openxmlformats.org/officeDocument/2006/relationships/slide" Target="slide13.xml"/><Relationship Id="rId15" Type="http://schemas.openxmlformats.org/officeDocument/2006/relationships/slide" Target="slide20.xml"/><Relationship Id="rId10" Type="http://schemas.openxmlformats.org/officeDocument/2006/relationships/slide" Target="slide80.xml"/><Relationship Id="rId19" Type="http://schemas.openxmlformats.org/officeDocument/2006/relationships/slide" Target="slide24.xml"/><Relationship Id="rId4" Type="http://schemas.openxmlformats.org/officeDocument/2006/relationships/image" Target="../media/image13.svg"/><Relationship Id="rId9" Type="http://schemas.openxmlformats.org/officeDocument/2006/relationships/image" Target="../media/image20.svg"/><Relationship Id="rId14" Type="http://schemas.openxmlformats.org/officeDocument/2006/relationships/image" Target="../media/image28.png"/></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slide" Target="slide20.xml"/><Relationship Id="rId18" Type="http://schemas.openxmlformats.org/officeDocument/2006/relationships/slide" Target="slide22.xml"/><Relationship Id="rId3" Type="http://schemas.openxmlformats.org/officeDocument/2006/relationships/image" Target="../media/image12.png"/><Relationship Id="rId21" Type="http://schemas.openxmlformats.org/officeDocument/2006/relationships/image" Target="../media/image28.png"/><Relationship Id="rId7" Type="http://schemas.openxmlformats.org/officeDocument/2006/relationships/slide" Target="slide82.xml"/><Relationship Id="rId12" Type="http://schemas.openxmlformats.org/officeDocument/2006/relationships/image" Target="../media/image22.svg"/><Relationship Id="rId17" Type="http://schemas.openxmlformats.org/officeDocument/2006/relationships/slide" Target="slide24.xml"/><Relationship Id="rId2" Type="http://schemas.openxmlformats.org/officeDocument/2006/relationships/image" Target="../media/image1.jpeg"/><Relationship Id="rId16" Type="http://schemas.openxmlformats.org/officeDocument/2006/relationships/image" Target="../media/image17.svg"/><Relationship Id="rId20" Type="http://schemas.openxmlformats.org/officeDocument/2006/relationships/slide" Target="slide18.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21.png"/><Relationship Id="rId5" Type="http://schemas.openxmlformats.org/officeDocument/2006/relationships/slide" Target="slide13.xml"/><Relationship Id="rId15" Type="http://schemas.openxmlformats.org/officeDocument/2006/relationships/image" Target="../media/image16.png"/><Relationship Id="rId10" Type="http://schemas.openxmlformats.org/officeDocument/2006/relationships/slide" Target="slide80.xml"/><Relationship Id="rId19" Type="http://schemas.openxmlformats.org/officeDocument/2006/relationships/slide" Target="slide16.xml"/><Relationship Id="rId4" Type="http://schemas.openxmlformats.org/officeDocument/2006/relationships/image" Target="../media/image13.svg"/><Relationship Id="rId9" Type="http://schemas.openxmlformats.org/officeDocument/2006/relationships/image" Target="../media/image20.svg"/><Relationship Id="rId14" Type="http://schemas.openxmlformats.org/officeDocument/2006/relationships/image" Target="../media/image30.png"/><Relationship Id="rId22" Type="http://schemas.openxmlformats.org/officeDocument/2006/relationships/slide" Target="slide1.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9.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8.png"/><Relationship Id="rId17" Type="http://schemas.openxmlformats.org/officeDocument/2006/relationships/image" Target="../media/image11.svg"/><Relationship Id="rId2" Type="http://schemas.openxmlformats.org/officeDocument/2006/relationships/image" Target="../media/image1.jpeg"/><Relationship Id="rId16"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slide" Target="slide2.xml"/><Relationship Id="rId5" Type="http://schemas.openxmlformats.org/officeDocument/2006/relationships/image" Target="../media/image4.svg"/><Relationship Id="rId15" Type="http://schemas.openxmlformats.org/officeDocument/2006/relationships/slide" Target="slide11.xml"/><Relationship Id="rId10" Type="http://schemas.openxmlformats.org/officeDocument/2006/relationships/slide" Target="slide12.xml"/><Relationship Id="rId4" Type="http://schemas.openxmlformats.org/officeDocument/2006/relationships/image" Target="../media/image3.png"/><Relationship Id="rId9" Type="http://schemas.openxmlformats.org/officeDocument/2006/relationships/slide" Target="slide3.xml"/><Relationship Id="rId14" Type="http://schemas.openxmlformats.org/officeDocument/2006/relationships/slide" Target="slide1.xml"/></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8.png"/><Relationship Id="rId1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slide" Target="slide82.xml"/><Relationship Id="rId12" Type="http://schemas.openxmlformats.org/officeDocument/2006/relationships/slide" Target="slide21.xml"/><Relationship Id="rId17" Type="http://schemas.openxmlformats.org/officeDocument/2006/relationships/image" Target="../media/image16.png"/><Relationship Id="rId2" Type="http://schemas.openxmlformats.org/officeDocument/2006/relationships/image" Target="../media/image1.jpeg"/><Relationship Id="rId16" Type="http://schemas.openxmlformats.org/officeDocument/2006/relationships/image" Target="../media/image30.png"/><Relationship Id="rId20" Type="http://schemas.openxmlformats.org/officeDocument/2006/relationships/slide" Target="slide16.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22.svg"/><Relationship Id="rId5" Type="http://schemas.openxmlformats.org/officeDocument/2006/relationships/slide" Target="slide13.xml"/><Relationship Id="rId15" Type="http://schemas.openxmlformats.org/officeDocument/2006/relationships/slide" Target="slide22.xml"/><Relationship Id="rId10" Type="http://schemas.openxmlformats.org/officeDocument/2006/relationships/image" Target="../media/image21.png"/><Relationship Id="rId19" Type="http://schemas.openxmlformats.org/officeDocument/2006/relationships/slide" Target="slide26.xml"/><Relationship Id="rId4" Type="http://schemas.openxmlformats.org/officeDocument/2006/relationships/image" Target="../media/image13.svg"/><Relationship Id="rId9" Type="http://schemas.openxmlformats.org/officeDocument/2006/relationships/image" Target="../media/image20.svg"/><Relationship Id="rId14" Type="http://schemas.openxmlformats.org/officeDocument/2006/relationships/slide" Target="slide18.xml"/></Relationships>
</file>

<file path=ppt/slides/_rels/slide2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slide" Target="slide22.xml"/><Relationship Id="rId18" Type="http://schemas.openxmlformats.org/officeDocument/2006/relationships/slide" Target="slide16.xml"/><Relationship Id="rId3" Type="http://schemas.openxmlformats.org/officeDocument/2006/relationships/image" Target="../media/image12.png"/><Relationship Id="rId21" Type="http://schemas.openxmlformats.org/officeDocument/2006/relationships/slide" Target="slide1.xml"/><Relationship Id="rId7" Type="http://schemas.openxmlformats.org/officeDocument/2006/relationships/slide" Target="slide82.xml"/><Relationship Id="rId12" Type="http://schemas.openxmlformats.org/officeDocument/2006/relationships/slide" Target="slide18.xml"/><Relationship Id="rId17" Type="http://schemas.openxmlformats.org/officeDocument/2006/relationships/slide" Target="slide26.xml"/><Relationship Id="rId2" Type="http://schemas.openxmlformats.org/officeDocument/2006/relationships/image" Target="../media/image1.jpeg"/><Relationship Id="rId16" Type="http://schemas.openxmlformats.org/officeDocument/2006/relationships/image" Target="../media/image17.svg"/><Relationship Id="rId20"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22.svg"/><Relationship Id="rId5" Type="http://schemas.openxmlformats.org/officeDocument/2006/relationships/slide" Target="slide13.xml"/><Relationship Id="rId15" Type="http://schemas.openxmlformats.org/officeDocument/2006/relationships/image" Target="../media/image16.png"/><Relationship Id="rId10" Type="http://schemas.openxmlformats.org/officeDocument/2006/relationships/image" Target="../media/image21.png"/><Relationship Id="rId19" Type="http://schemas.openxmlformats.org/officeDocument/2006/relationships/slide" Target="slide20.xml"/><Relationship Id="rId4" Type="http://schemas.openxmlformats.org/officeDocument/2006/relationships/image" Target="../media/image13.svg"/><Relationship Id="rId9" Type="http://schemas.openxmlformats.org/officeDocument/2006/relationships/image" Target="../media/image20.svg"/><Relationship Id="rId14" Type="http://schemas.openxmlformats.org/officeDocument/2006/relationships/image" Target="../media/image30.png"/></Relationships>
</file>

<file path=ppt/slides/_rels/slide2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slide" Target="slide23.xml"/><Relationship Id="rId18" Type="http://schemas.openxmlformats.org/officeDocument/2006/relationships/image" Target="../media/image17.svg"/><Relationship Id="rId26" Type="http://schemas.openxmlformats.org/officeDocument/2006/relationships/image" Target="../media/image42.svg"/><Relationship Id="rId3" Type="http://schemas.openxmlformats.org/officeDocument/2006/relationships/image" Target="../media/image12.png"/><Relationship Id="rId21" Type="http://schemas.openxmlformats.org/officeDocument/2006/relationships/image" Target="../media/image37.png"/><Relationship Id="rId7" Type="http://schemas.openxmlformats.org/officeDocument/2006/relationships/slide" Target="slide82.xml"/><Relationship Id="rId12" Type="http://schemas.openxmlformats.org/officeDocument/2006/relationships/image" Target="../media/image22.svg"/><Relationship Id="rId17" Type="http://schemas.openxmlformats.org/officeDocument/2006/relationships/image" Target="../media/image16.png"/><Relationship Id="rId25" Type="http://schemas.openxmlformats.org/officeDocument/2006/relationships/image" Target="../media/image41.png"/><Relationship Id="rId2" Type="http://schemas.openxmlformats.org/officeDocument/2006/relationships/image" Target="../media/image1.jpeg"/><Relationship Id="rId16" Type="http://schemas.openxmlformats.org/officeDocument/2006/relationships/image" Target="../media/image30.png"/><Relationship Id="rId20" Type="http://schemas.openxmlformats.org/officeDocument/2006/relationships/slide" Target="slide18.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21.png"/><Relationship Id="rId24" Type="http://schemas.openxmlformats.org/officeDocument/2006/relationships/image" Target="../media/image40.svg"/><Relationship Id="rId5" Type="http://schemas.openxmlformats.org/officeDocument/2006/relationships/slide" Target="slide13.xml"/><Relationship Id="rId15" Type="http://schemas.openxmlformats.org/officeDocument/2006/relationships/slide" Target="slide20.xml"/><Relationship Id="rId23" Type="http://schemas.openxmlformats.org/officeDocument/2006/relationships/image" Target="../media/image39.png"/><Relationship Id="rId10" Type="http://schemas.openxmlformats.org/officeDocument/2006/relationships/slide" Target="slide80.xml"/><Relationship Id="rId19" Type="http://schemas.openxmlformats.org/officeDocument/2006/relationships/slide" Target="slide28.xml"/><Relationship Id="rId4" Type="http://schemas.openxmlformats.org/officeDocument/2006/relationships/image" Target="../media/image13.svg"/><Relationship Id="rId9" Type="http://schemas.openxmlformats.org/officeDocument/2006/relationships/image" Target="../media/image20.svg"/><Relationship Id="rId14" Type="http://schemas.openxmlformats.org/officeDocument/2006/relationships/image" Target="../media/image28.png"/><Relationship Id="rId22" Type="http://schemas.openxmlformats.org/officeDocument/2006/relationships/image" Target="../media/image38.svg"/><Relationship Id="rId27" Type="http://schemas.openxmlformats.org/officeDocument/2006/relationships/slide" Target="slide16.xml"/></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slide" Target="slide20.xml"/><Relationship Id="rId18" Type="http://schemas.openxmlformats.org/officeDocument/2006/relationships/slide" Target="slide18.xml"/><Relationship Id="rId26" Type="http://schemas.openxmlformats.org/officeDocument/2006/relationships/slide" Target="slide22.xml"/><Relationship Id="rId3" Type="http://schemas.openxmlformats.org/officeDocument/2006/relationships/image" Target="../media/image12.png"/><Relationship Id="rId21" Type="http://schemas.openxmlformats.org/officeDocument/2006/relationships/image" Target="../media/image39.png"/><Relationship Id="rId7" Type="http://schemas.openxmlformats.org/officeDocument/2006/relationships/slide" Target="slide82.xml"/><Relationship Id="rId12" Type="http://schemas.openxmlformats.org/officeDocument/2006/relationships/image" Target="../media/image22.svg"/><Relationship Id="rId17" Type="http://schemas.openxmlformats.org/officeDocument/2006/relationships/slide" Target="slide28.xml"/><Relationship Id="rId25" Type="http://schemas.openxmlformats.org/officeDocument/2006/relationships/slide" Target="slide16.xml"/><Relationship Id="rId2" Type="http://schemas.openxmlformats.org/officeDocument/2006/relationships/image" Target="../media/image1.jpeg"/><Relationship Id="rId16" Type="http://schemas.openxmlformats.org/officeDocument/2006/relationships/image" Target="../media/image17.svg"/><Relationship Id="rId20" Type="http://schemas.openxmlformats.org/officeDocument/2006/relationships/image" Target="../media/image38.sv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21.png"/><Relationship Id="rId24" Type="http://schemas.openxmlformats.org/officeDocument/2006/relationships/image" Target="../media/image42.svg"/><Relationship Id="rId5" Type="http://schemas.openxmlformats.org/officeDocument/2006/relationships/slide" Target="slide13.xml"/><Relationship Id="rId15" Type="http://schemas.openxmlformats.org/officeDocument/2006/relationships/image" Target="../media/image16.png"/><Relationship Id="rId23" Type="http://schemas.openxmlformats.org/officeDocument/2006/relationships/image" Target="../media/image41.png"/><Relationship Id="rId28" Type="http://schemas.openxmlformats.org/officeDocument/2006/relationships/slide" Target="slide1.xml"/><Relationship Id="rId10" Type="http://schemas.openxmlformats.org/officeDocument/2006/relationships/slide" Target="slide80.xml"/><Relationship Id="rId19" Type="http://schemas.openxmlformats.org/officeDocument/2006/relationships/image" Target="../media/image37.png"/><Relationship Id="rId4" Type="http://schemas.openxmlformats.org/officeDocument/2006/relationships/image" Target="../media/image13.svg"/><Relationship Id="rId9" Type="http://schemas.openxmlformats.org/officeDocument/2006/relationships/image" Target="../media/image20.svg"/><Relationship Id="rId14" Type="http://schemas.openxmlformats.org/officeDocument/2006/relationships/image" Target="../media/image30.png"/><Relationship Id="rId22" Type="http://schemas.openxmlformats.org/officeDocument/2006/relationships/image" Target="../media/image40.svg"/><Relationship Id="rId27" Type="http://schemas.openxmlformats.org/officeDocument/2006/relationships/image" Target="../media/image28.png"/></Relationships>
</file>

<file path=ppt/slides/_rels/slide2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slide" Target="slide25.xml"/><Relationship Id="rId1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slide" Target="slide56.xml"/><Relationship Id="rId12" Type="http://schemas.openxmlformats.org/officeDocument/2006/relationships/image" Target="../media/image22.svg"/><Relationship Id="rId17" Type="http://schemas.openxmlformats.org/officeDocument/2006/relationships/image" Target="../media/image16.png"/><Relationship Id="rId2" Type="http://schemas.openxmlformats.org/officeDocument/2006/relationships/image" Target="../media/image1.jpeg"/><Relationship Id="rId16" Type="http://schemas.openxmlformats.org/officeDocument/2006/relationships/image" Target="../media/image30.png"/><Relationship Id="rId20" Type="http://schemas.openxmlformats.org/officeDocument/2006/relationships/slide" Target="slide16.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21.png"/><Relationship Id="rId5" Type="http://schemas.openxmlformats.org/officeDocument/2006/relationships/slide" Target="slide13.xml"/><Relationship Id="rId15" Type="http://schemas.openxmlformats.org/officeDocument/2006/relationships/slide" Target="slide26.xml"/><Relationship Id="rId10" Type="http://schemas.openxmlformats.org/officeDocument/2006/relationships/slide" Target="slide80.xml"/><Relationship Id="rId19" Type="http://schemas.openxmlformats.org/officeDocument/2006/relationships/slide" Target="slide28.xml"/><Relationship Id="rId4" Type="http://schemas.openxmlformats.org/officeDocument/2006/relationships/image" Target="../media/image13.svg"/><Relationship Id="rId9" Type="http://schemas.openxmlformats.org/officeDocument/2006/relationships/image" Target="../media/image20.svg"/><Relationship Id="rId14" Type="http://schemas.openxmlformats.org/officeDocument/2006/relationships/image" Target="../media/image28.png"/></Relationships>
</file>

<file path=ppt/slides/_rels/slide2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slide" Target="slide26.xml"/><Relationship Id="rId18" Type="http://schemas.openxmlformats.org/officeDocument/2006/relationships/slide" Target="slide16.xml"/><Relationship Id="rId3" Type="http://schemas.openxmlformats.org/officeDocument/2006/relationships/image" Target="../media/image12.png"/><Relationship Id="rId21" Type="http://schemas.openxmlformats.org/officeDocument/2006/relationships/slide" Target="slide1.xml"/><Relationship Id="rId7" Type="http://schemas.openxmlformats.org/officeDocument/2006/relationships/slide" Target="slide56.xml"/><Relationship Id="rId12" Type="http://schemas.openxmlformats.org/officeDocument/2006/relationships/image" Target="../media/image22.svg"/><Relationship Id="rId17" Type="http://schemas.openxmlformats.org/officeDocument/2006/relationships/slide" Target="slide28.xml"/><Relationship Id="rId2" Type="http://schemas.openxmlformats.org/officeDocument/2006/relationships/image" Target="../media/image1.jpeg"/><Relationship Id="rId16" Type="http://schemas.openxmlformats.org/officeDocument/2006/relationships/image" Target="../media/image17.svg"/><Relationship Id="rId20"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21.png"/><Relationship Id="rId5" Type="http://schemas.openxmlformats.org/officeDocument/2006/relationships/slide" Target="slide13.xml"/><Relationship Id="rId15" Type="http://schemas.openxmlformats.org/officeDocument/2006/relationships/image" Target="../media/image16.png"/><Relationship Id="rId10" Type="http://schemas.openxmlformats.org/officeDocument/2006/relationships/slide" Target="slide80.xml"/><Relationship Id="rId19" Type="http://schemas.openxmlformats.org/officeDocument/2006/relationships/slide" Target="slide24.xml"/><Relationship Id="rId4" Type="http://schemas.openxmlformats.org/officeDocument/2006/relationships/image" Target="../media/image13.svg"/><Relationship Id="rId9" Type="http://schemas.openxmlformats.org/officeDocument/2006/relationships/image" Target="../media/image20.svg"/><Relationship Id="rId14" Type="http://schemas.openxmlformats.org/officeDocument/2006/relationships/image" Target="../media/image30.png"/></Relationships>
</file>

<file path=ppt/slides/_rels/slide2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slide" Target="slide27.xml"/><Relationship Id="rId1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slide" Target="slide56.xml"/><Relationship Id="rId12" Type="http://schemas.openxmlformats.org/officeDocument/2006/relationships/image" Target="../media/image22.svg"/><Relationship Id="rId17" Type="http://schemas.openxmlformats.org/officeDocument/2006/relationships/image" Target="../media/image30.png"/><Relationship Id="rId2" Type="http://schemas.openxmlformats.org/officeDocument/2006/relationships/image" Target="../media/image1.jpeg"/><Relationship Id="rId16" Type="http://schemas.openxmlformats.org/officeDocument/2006/relationships/slide" Target="slide28.xml"/><Relationship Id="rId20" Type="http://schemas.openxmlformats.org/officeDocument/2006/relationships/slide" Target="slide16.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21.png"/><Relationship Id="rId5" Type="http://schemas.openxmlformats.org/officeDocument/2006/relationships/slide" Target="slide13.xml"/><Relationship Id="rId15" Type="http://schemas.openxmlformats.org/officeDocument/2006/relationships/slide" Target="slide24.xml"/><Relationship Id="rId10" Type="http://schemas.openxmlformats.org/officeDocument/2006/relationships/slide" Target="slide80.xml"/><Relationship Id="rId19" Type="http://schemas.openxmlformats.org/officeDocument/2006/relationships/image" Target="../media/image17.svg"/><Relationship Id="rId4" Type="http://schemas.openxmlformats.org/officeDocument/2006/relationships/image" Target="../media/image13.svg"/><Relationship Id="rId9" Type="http://schemas.openxmlformats.org/officeDocument/2006/relationships/image" Target="../media/image20.svg"/><Relationship Id="rId14" Type="http://schemas.openxmlformats.org/officeDocument/2006/relationships/image" Target="../media/image28.png"/></Relationships>
</file>

<file path=ppt/slides/_rels/slide2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slide" Target="slide24.xml"/><Relationship Id="rId18" Type="http://schemas.openxmlformats.org/officeDocument/2006/relationships/slide" Target="slide16.xml"/><Relationship Id="rId3" Type="http://schemas.openxmlformats.org/officeDocument/2006/relationships/image" Target="../media/image12.png"/><Relationship Id="rId21" Type="http://schemas.openxmlformats.org/officeDocument/2006/relationships/slide" Target="slide1.xml"/><Relationship Id="rId7" Type="http://schemas.openxmlformats.org/officeDocument/2006/relationships/slide" Target="slide56.xml"/><Relationship Id="rId12" Type="http://schemas.openxmlformats.org/officeDocument/2006/relationships/image" Target="../media/image22.svg"/><Relationship Id="rId17" Type="http://schemas.openxmlformats.org/officeDocument/2006/relationships/image" Target="../media/image17.svg"/><Relationship Id="rId2" Type="http://schemas.openxmlformats.org/officeDocument/2006/relationships/image" Target="../media/image1.jpeg"/><Relationship Id="rId16" Type="http://schemas.openxmlformats.org/officeDocument/2006/relationships/image" Target="../media/image16.png"/><Relationship Id="rId20"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21.png"/><Relationship Id="rId5" Type="http://schemas.openxmlformats.org/officeDocument/2006/relationships/slide" Target="slide13.xml"/><Relationship Id="rId15" Type="http://schemas.openxmlformats.org/officeDocument/2006/relationships/image" Target="../media/image30.png"/><Relationship Id="rId10" Type="http://schemas.openxmlformats.org/officeDocument/2006/relationships/slide" Target="slide80.xml"/><Relationship Id="rId19" Type="http://schemas.openxmlformats.org/officeDocument/2006/relationships/slide" Target="slide26.xml"/><Relationship Id="rId4" Type="http://schemas.openxmlformats.org/officeDocument/2006/relationships/image" Target="../media/image13.svg"/><Relationship Id="rId9" Type="http://schemas.openxmlformats.org/officeDocument/2006/relationships/image" Target="../media/image20.svg"/><Relationship Id="rId14" Type="http://schemas.openxmlformats.org/officeDocument/2006/relationships/slide" Target="slide28.xml"/></Relationships>
</file>

<file path=ppt/slides/_rels/slide2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slide" Target="slide29.xml"/><Relationship Id="rId18" Type="http://schemas.openxmlformats.org/officeDocument/2006/relationships/image" Target="../media/image17.svg"/><Relationship Id="rId26" Type="http://schemas.openxmlformats.org/officeDocument/2006/relationships/slide" Target="slide16.xml"/><Relationship Id="rId3" Type="http://schemas.openxmlformats.org/officeDocument/2006/relationships/image" Target="../media/image12.png"/><Relationship Id="rId21" Type="http://schemas.openxmlformats.org/officeDocument/2006/relationships/image" Target="../media/image38.svg"/><Relationship Id="rId7" Type="http://schemas.openxmlformats.org/officeDocument/2006/relationships/slide" Target="slide56.xml"/><Relationship Id="rId12" Type="http://schemas.openxmlformats.org/officeDocument/2006/relationships/image" Target="../media/image22.svg"/><Relationship Id="rId17" Type="http://schemas.openxmlformats.org/officeDocument/2006/relationships/image" Target="../media/image16.png"/><Relationship Id="rId25" Type="http://schemas.openxmlformats.org/officeDocument/2006/relationships/image" Target="../media/image42.svg"/><Relationship Id="rId2" Type="http://schemas.openxmlformats.org/officeDocument/2006/relationships/image" Target="../media/image1.jpeg"/><Relationship Id="rId16" Type="http://schemas.openxmlformats.org/officeDocument/2006/relationships/image" Target="../media/image30.png"/><Relationship Id="rId20"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21.png"/><Relationship Id="rId24" Type="http://schemas.openxmlformats.org/officeDocument/2006/relationships/image" Target="../media/image41.png"/><Relationship Id="rId5" Type="http://schemas.openxmlformats.org/officeDocument/2006/relationships/slide" Target="slide13.xml"/><Relationship Id="rId15" Type="http://schemas.openxmlformats.org/officeDocument/2006/relationships/slide" Target="slide26.xml"/><Relationship Id="rId23" Type="http://schemas.openxmlformats.org/officeDocument/2006/relationships/image" Target="../media/image40.svg"/><Relationship Id="rId10" Type="http://schemas.openxmlformats.org/officeDocument/2006/relationships/slide" Target="slide80.xml"/><Relationship Id="rId19" Type="http://schemas.openxmlformats.org/officeDocument/2006/relationships/slide" Target="slide24.xml"/><Relationship Id="rId4" Type="http://schemas.openxmlformats.org/officeDocument/2006/relationships/image" Target="../media/image13.svg"/><Relationship Id="rId9" Type="http://schemas.openxmlformats.org/officeDocument/2006/relationships/image" Target="../media/image20.svg"/><Relationship Id="rId14" Type="http://schemas.openxmlformats.org/officeDocument/2006/relationships/image" Target="../media/image28.png"/><Relationship Id="rId22" Type="http://schemas.openxmlformats.org/officeDocument/2006/relationships/image" Target="../media/image39.png"/></Relationships>
</file>

<file path=ppt/slides/_rels/slide2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slide" Target="slide26.xml"/><Relationship Id="rId18" Type="http://schemas.openxmlformats.org/officeDocument/2006/relationships/image" Target="../media/image37.png"/><Relationship Id="rId26" Type="http://schemas.openxmlformats.org/officeDocument/2006/relationships/image" Target="../media/image28.png"/><Relationship Id="rId3" Type="http://schemas.openxmlformats.org/officeDocument/2006/relationships/image" Target="../media/image12.png"/><Relationship Id="rId21" Type="http://schemas.openxmlformats.org/officeDocument/2006/relationships/image" Target="../media/image40.svg"/><Relationship Id="rId7" Type="http://schemas.openxmlformats.org/officeDocument/2006/relationships/slide" Target="slide56.xml"/><Relationship Id="rId12" Type="http://schemas.openxmlformats.org/officeDocument/2006/relationships/image" Target="../media/image22.svg"/><Relationship Id="rId17" Type="http://schemas.openxmlformats.org/officeDocument/2006/relationships/slide" Target="slide24.xml"/><Relationship Id="rId25" Type="http://schemas.openxmlformats.org/officeDocument/2006/relationships/slide" Target="slide28.xml"/><Relationship Id="rId2" Type="http://schemas.openxmlformats.org/officeDocument/2006/relationships/image" Target="../media/image1.jpeg"/><Relationship Id="rId16" Type="http://schemas.openxmlformats.org/officeDocument/2006/relationships/image" Target="../media/image17.svg"/><Relationship Id="rId20"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21.png"/><Relationship Id="rId24" Type="http://schemas.openxmlformats.org/officeDocument/2006/relationships/slide" Target="slide16.xml"/><Relationship Id="rId5" Type="http://schemas.openxmlformats.org/officeDocument/2006/relationships/slide" Target="slide13.xml"/><Relationship Id="rId15" Type="http://schemas.openxmlformats.org/officeDocument/2006/relationships/image" Target="../media/image16.png"/><Relationship Id="rId23" Type="http://schemas.openxmlformats.org/officeDocument/2006/relationships/image" Target="../media/image42.svg"/><Relationship Id="rId10" Type="http://schemas.openxmlformats.org/officeDocument/2006/relationships/slide" Target="slide80.xml"/><Relationship Id="rId19" Type="http://schemas.openxmlformats.org/officeDocument/2006/relationships/image" Target="../media/image38.svg"/><Relationship Id="rId4" Type="http://schemas.openxmlformats.org/officeDocument/2006/relationships/image" Target="../media/image13.svg"/><Relationship Id="rId9" Type="http://schemas.openxmlformats.org/officeDocument/2006/relationships/image" Target="../media/image20.svg"/><Relationship Id="rId14" Type="http://schemas.openxmlformats.org/officeDocument/2006/relationships/image" Target="../media/image30.png"/><Relationship Id="rId22" Type="http://schemas.openxmlformats.org/officeDocument/2006/relationships/image" Target="../media/image41.png"/><Relationship Id="rId27" Type="http://schemas.openxmlformats.org/officeDocument/2006/relationships/slide" Target="slide1.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slide" Target="slide1.xml"/><Relationship Id="rId5" Type="http://schemas.openxmlformats.org/officeDocument/2006/relationships/image" Target="../media/image4.svg"/><Relationship Id="rId10" Type="http://schemas.openxmlformats.org/officeDocument/2006/relationships/slide" Target="slide3.xml"/><Relationship Id="rId4" Type="http://schemas.openxmlformats.org/officeDocument/2006/relationships/image" Target="../media/image3.png"/><Relationship Id="rId9" Type="http://schemas.openxmlformats.org/officeDocument/2006/relationships/slide" Target="slide7.xml"/></Relationships>
</file>

<file path=ppt/slides/_rels/slide30.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image" Target="../media/image28.png"/><Relationship Id="rId18" Type="http://schemas.openxmlformats.org/officeDocument/2006/relationships/image" Target="../media/image16.png"/><Relationship Id="rId3" Type="http://schemas.openxmlformats.org/officeDocument/2006/relationships/image" Target="../media/image1.jpeg"/><Relationship Id="rId7" Type="http://schemas.openxmlformats.org/officeDocument/2006/relationships/image" Target="../media/image20.svg"/><Relationship Id="rId12" Type="http://schemas.openxmlformats.org/officeDocument/2006/relationships/slide" Target="slide31.xml"/><Relationship Id="rId17" Type="http://schemas.openxmlformats.org/officeDocument/2006/relationships/image" Target="../media/image43.png"/><Relationship Id="rId2" Type="http://schemas.openxmlformats.org/officeDocument/2006/relationships/slide" Target="slide80.xml"/><Relationship Id="rId16" Type="http://schemas.openxmlformats.org/officeDocument/2006/relationships/slide" Target="slide34.xml"/><Relationship Id="rId20" Type="http://schemas.openxmlformats.org/officeDocument/2006/relationships/slide" Target="slide16.xml"/><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2.svg"/><Relationship Id="rId5" Type="http://schemas.openxmlformats.org/officeDocument/2006/relationships/image" Target="../media/image13.svg"/><Relationship Id="rId15" Type="http://schemas.openxmlformats.org/officeDocument/2006/relationships/slide" Target="slide26.xml"/><Relationship Id="rId10" Type="http://schemas.openxmlformats.org/officeDocument/2006/relationships/image" Target="../media/image21.png"/><Relationship Id="rId19" Type="http://schemas.openxmlformats.org/officeDocument/2006/relationships/image" Target="../media/image17.svg"/><Relationship Id="rId4" Type="http://schemas.openxmlformats.org/officeDocument/2006/relationships/image" Target="../media/image12.png"/><Relationship Id="rId9" Type="http://schemas.openxmlformats.org/officeDocument/2006/relationships/image" Target="../media/image7.png"/><Relationship Id="rId14" Type="http://schemas.openxmlformats.org/officeDocument/2006/relationships/slide" Target="slide32.xml"/></Relationships>
</file>

<file path=ppt/slides/_rels/slide31.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slide" Target="slide26.xml"/><Relationship Id="rId18" Type="http://schemas.openxmlformats.org/officeDocument/2006/relationships/slide" Target="slide16.xml"/><Relationship Id="rId3" Type="http://schemas.openxmlformats.org/officeDocument/2006/relationships/image" Target="../media/image1.jpeg"/><Relationship Id="rId21" Type="http://schemas.openxmlformats.org/officeDocument/2006/relationships/slide" Target="slide1.xml"/><Relationship Id="rId7" Type="http://schemas.openxmlformats.org/officeDocument/2006/relationships/image" Target="../media/image20.svg"/><Relationship Id="rId12" Type="http://schemas.openxmlformats.org/officeDocument/2006/relationships/slide" Target="slide32.xml"/><Relationship Id="rId17" Type="http://schemas.openxmlformats.org/officeDocument/2006/relationships/image" Target="../media/image17.svg"/><Relationship Id="rId2" Type="http://schemas.openxmlformats.org/officeDocument/2006/relationships/slide" Target="slide80.xml"/><Relationship Id="rId16" Type="http://schemas.openxmlformats.org/officeDocument/2006/relationships/image" Target="../media/image16.png"/><Relationship Id="rId20"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2.svg"/><Relationship Id="rId5" Type="http://schemas.openxmlformats.org/officeDocument/2006/relationships/image" Target="../media/image13.svg"/><Relationship Id="rId15" Type="http://schemas.openxmlformats.org/officeDocument/2006/relationships/image" Target="../media/image43.png"/><Relationship Id="rId10" Type="http://schemas.openxmlformats.org/officeDocument/2006/relationships/image" Target="../media/image21.png"/><Relationship Id="rId19" Type="http://schemas.openxmlformats.org/officeDocument/2006/relationships/slide" Target="slide30.xml"/><Relationship Id="rId4" Type="http://schemas.openxmlformats.org/officeDocument/2006/relationships/image" Target="../media/image12.png"/><Relationship Id="rId9" Type="http://schemas.openxmlformats.org/officeDocument/2006/relationships/image" Target="../media/image7.png"/><Relationship Id="rId14" Type="http://schemas.openxmlformats.org/officeDocument/2006/relationships/slide" Target="slide34.xml"/></Relationships>
</file>

<file path=ppt/slides/_rels/slide3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28.xml"/><Relationship Id="rId1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slide" Target="slide13.xml"/><Relationship Id="rId12" Type="http://schemas.openxmlformats.org/officeDocument/2006/relationships/slide" Target="slide30.xml"/><Relationship Id="rId17" Type="http://schemas.openxmlformats.org/officeDocument/2006/relationships/image" Target="../media/image43.png"/><Relationship Id="rId2" Type="http://schemas.openxmlformats.org/officeDocument/2006/relationships/image" Target="../media/image1.jpeg"/><Relationship Id="rId16" Type="http://schemas.openxmlformats.org/officeDocument/2006/relationships/image" Target="../media/image28.png"/><Relationship Id="rId20" Type="http://schemas.openxmlformats.org/officeDocument/2006/relationships/slide" Target="slide16.xml"/><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2.svg"/><Relationship Id="rId5" Type="http://schemas.openxmlformats.org/officeDocument/2006/relationships/image" Target="../media/image19.png"/><Relationship Id="rId15" Type="http://schemas.openxmlformats.org/officeDocument/2006/relationships/slide" Target="slide33.xml"/><Relationship Id="rId10" Type="http://schemas.openxmlformats.org/officeDocument/2006/relationships/image" Target="../media/image21.png"/><Relationship Id="rId19" Type="http://schemas.openxmlformats.org/officeDocument/2006/relationships/image" Target="../media/image17.svg"/><Relationship Id="rId4" Type="http://schemas.openxmlformats.org/officeDocument/2006/relationships/image" Target="../media/image13.svg"/><Relationship Id="rId9" Type="http://schemas.openxmlformats.org/officeDocument/2006/relationships/slide" Target="slide80.xml"/><Relationship Id="rId14" Type="http://schemas.openxmlformats.org/officeDocument/2006/relationships/slide" Target="slide34.xml"/></Relationships>
</file>

<file path=ppt/slides/_rels/slide3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28.xml"/><Relationship Id="rId18" Type="http://schemas.openxmlformats.org/officeDocument/2006/relationships/slide" Target="slide16.xml"/><Relationship Id="rId3" Type="http://schemas.openxmlformats.org/officeDocument/2006/relationships/image" Target="../media/image12.png"/><Relationship Id="rId21" Type="http://schemas.openxmlformats.org/officeDocument/2006/relationships/slide" Target="slide1.xml"/><Relationship Id="rId7" Type="http://schemas.openxmlformats.org/officeDocument/2006/relationships/slide" Target="slide13.xml"/><Relationship Id="rId12" Type="http://schemas.openxmlformats.org/officeDocument/2006/relationships/slide" Target="slide30.xml"/><Relationship Id="rId17" Type="http://schemas.openxmlformats.org/officeDocument/2006/relationships/image" Target="../media/image17.svg"/><Relationship Id="rId2" Type="http://schemas.openxmlformats.org/officeDocument/2006/relationships/image" Target="../media/image1.jpeg"/><Relationship Id="rId16" Type="http://schemas.openxmlformats.org/officeDocument/2006/relationships/image" Target="../media/image16.png"/><Relationship Id="rId20"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2.svg"/><Relationship Id="rId5" Type="http://schemas.openxmlformats.org/officeDocument/2006/relationships/image" Target="../media/image19.png"/><Relationship Id="rId15" Type="http://schemas.openxmlformats.org/officeDocument/2006/relationships/image" Target="../media/image43.png"/><Relationship Id="rId10" Type="http://schemas.openxmlformats.org/officeDocument/2006/relationships/image" Target="../media/image21.png"/><Relationship Id="rId19" Type="http://schemas.openxmlformats.org/officeDocument/2006/relationships/slide" Target="slide32.xml"/><Relationship Id="rId4" Type="http://schemas.openxmlformats.org/officeDocument/2006/relationships/image" Target="../media/image13.svg"/><Relationship Id="rId9" Type="http://schemas.openxmlformats.org/officeDocument/2006/relationships/slide" Target="slide80.xml"/><Relationship Id="rId14" Type="http://schemas.openxmlformats.org/officeDocument/2006/relationships/slide" Target="slide34.xml"/></Relationships>
</file>

<file path=ppt/slides/_rels/slide3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8.png"/><Relationship Id="rId18" Type="http://schemas.openxmlformats.org/officeDocument/2006/relationships/image" Target="../media/image17.svg"/><Relationship Id="rId3" Type="http://schemas.openxmlformats.org/officeDocument/2006/relationships/image" Target="../media/image12.png"/><Relationship Id="rId21" Type="http://schemas.openxmlformats.org/officeDocument/2006/relationships/image" Target="../media/image39.png"/><Relationship Id="rId7" Type="http://schemas.openxmlformats.org/officeDocument/2006/relationships/slide" Target="slide13.xml"/><Relationship Id="rId12" Type="http://schemas.openxmlformats.org/officeDocument/2006/relationships/slide" Target="slide35.xml"/><Relationship Id="rId17" Type="http://schemas.openxmlformats.org/officeDocument/2006/relationships/image" Target="../media/image16.png"/><Relationship Id="rId25" Type="http://schemas.openxmlformats.org/officeDocument/2006/relationships/slide" Target="slide16.xml"/><Relationship Id="rId2" Type="http://schemas.openxmlformats.org/officeDocument/2006/relationships/image" Target="../media/image1.jpeg"/><Relationship Id="rId16" Type="http://schemas.openxmlformats.org/officeDocument/2006/relationships/image" Target="../media/image43.png"/><Relationship Id="rId20" Type="http://schemas.openxmlformats.org/officeDocument/2006/relationships/image" Target="../media/image38.svg"/><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2.svg"/><Relationship Id="rId24" Type="http://schemas.openxmlformats.org/officeDocument/2006/relationships/image" Target="../media/image42.svg"/><Relationship Id="rId5" Type="http://schemas.openxmlformats.org/officeDocument/2006/relationships/image" Target="../media/image19.png"/><Relationship Id="rId15" Type="http://schemas.openxmlformats.org/officeDocument/2006/relationships/slide" Target="slide30.xml"/><Relationship Id="rId23" Type="http://schemas.openxmlformats.org/officeDocument/2006/relationships/image" Target="../media/image41.png"/><Relationship Id="rId10" Type="http://schemas.openxmlformats.org/officeDocument/2006/relationships/image" Target="../media/image21.png"/><Relationship Id="rId19" Type="http://schemas.openxmlformats.org/officeDocument/2006/relationships/image" Target="../media/image37.png"/><Relationship Id="rId4" Type="http://schemas.openxmlformats.org/officeDocument/2006/relationships/image" Target="../media/image13.svg"/><Relationship Id="rId9" Type="http://schemas.openxmlformats.org/officeDocument/2006/relationships/slide" Target="slide80.xml"/><Relationship Id="rId14" Type="http://schemas.openxmlformats.org/officeDocument/2006/relationships/slide" Target="slide32.xml"/><Relationship Id="rId22" Type="http://schemas.openxmlformats.org/officeDocument/2006/relationships/image" Target="../media/image40.svg"/></Relationships>
</file>

<file path=ppt/slides/_rels/slide3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30.xml"/><Relationship Id="rId18" Type="http://schemas.openxmlformats.org/officeDocument/2006/relationships/image" Target="../media/image38.svg"/><Relationship Id="rId26" Type="http://schemas.openxmlformats.org/officeDocument/2006/relationships/slide" Target="slide1.xml"/><Relationship Id="rId3" Type="http://schemas.openxmlformats.org/officeDocument/2006/relationships/image" Target="../media/image12.png"/><Relationship Id="rId21" Type="http://schemas.openxmlformats.org/officeDocument/2006/relationships/image" Target="../media/image41.png"/><Relationship Id="rId7" Type="http://schemas.openxmlformats.org/officeDocument/2006/relationships/slide" Target="slide13.xml"/><Relationship Id="rId12" Type="http://schemas.openxmlformats.org/officeDocument/2006/relationships/slide" Target="slide32.xml"/><Relationship Id="rId17" Type="http://schemas.openxmlformats.org/officeDocument/2006/relationships/image" Target="../media/image37.png"/><Relationship Id="rId25" Type="http://schemas.openxmlformats.org/officeDocument/2006/relationships/image" Target="../media/image28.png"/><Relationship Id="rId2" Type="http://schemas.openxmlformats.org/officeDocument/2006/relationships/image" Target="../media/image1.jpeg"/><Relationship Id="rId16" Type="http://schemas.openxmlformats.org/officeDocument/2006/relationships/image" Target="../media/image17.svg"/><Relationship Id="rId20" Type="http://schemas.openxmlformats.org/officeDocument/2006/relationships/image" Target="../media/image40.svg"/><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2.svg"/><Relationship Id="rId24" Type="http://schemas.openxmlformats.org/officeDocument/2006/relationships/slide" Target="slide34.xml"/><Relationship Id="rId5" Type="http://schemas.openxmlformats.org/officeDocument/2006/relationships/image" Target="../media/image19.png"/><Relationship Id="rId15" Type="http://schemas.openxmlformats.org/officeDocument/2006/relationships/image" Target="../media/image16.png"/><Relationship Id="rId23" Type="http://schemas.openxmlformats.org/officeDocument/2006/relationships/slide" Target="slide16.xml"/><Relationship Id="rId10" Type="http://schemas.openxmlformats.org/officeDocument/2006/relationships/image" Target="../media/image21.png"/><Relationship Id="rId19" Type="http://schemas.openxmlformats.org/officeDocument/2006/relationships/image" Target="../media/image39.png"/><Relationship Id="rId4" Type="http://schemas.openxmlformats.org/officeDocument/2006/relationships/image" Target="../media/image13.svg"/><Relationship Id="rId9" Type="http://schemas.openxmlformats.org/officeDocument/2006/relationships/slide" Target="slide80.xml"/><Relationship Id="rId14" Type="http://schemas.openxmlformats.org/officeDocument/2006/relationships/image" Target="../media/image43.png"/><Relationship Id="rId22" Type="http://schemas.openxmlformats.org/officeDocument/2006/relationships/image" Target="../media/image42.svg"/></Relationships>
</file>

<file path=ppt/slides/_rels/slide36.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slide" Target="slide80.xml"/><Relationship Id="rId18" Type="http://schemas.openxmlformats.org/officeDocument/2006/relationships/slide" Target="slide40.xml"/><Relationship Id="rId3" Type="http://schemas.openxmlformats.org/officeDocument/2006/relationships/image" Target="../media/image12.png"/><Relationship Id="rId21" Type="http://schemas.openxmlformats.org/officeDocument/2006/relationships/slide" Target="slide16.xml"/><Relationship Id="rId7" Type="http://schemas.openxmlformats.org/officeDocument/2006/relationships/image" Target="../media/image20.svg"/><Relationship Id="rId12" Type="http://schemas.openxmlformats.org/officeDocument/2006/relationships/image" Target="../media/image17.svg"/><Relationship Id="rId17" Type="http://schemas.openxmlformats.org/officeDocument/2006/relationships/slide" Target="slide46.xml"/><Relationship Id="rId2" Type="http://schemas.openxmlformats.org/officeDocument/2006/relationships/image" Target="../media/image1.jpeg"/><Relationship Id="rId16" Type="http://schemas.openxmlformats.org/officeDocument/2006/relationships/slide" Target="slide38.xml"/><Relationship Id="rId20"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16.png"/><Relationship Id="rId5" Type="http://schemas.openxmlformats.org/officeDocument/2006/relationships/slide" Target="slide54.xml"/><Relationship Id="rId15" Type="http://schemas.openxmlformats.org/officeDocument/2006/relationships/image" Target="../media/image22.svg"/><Relationship Id="rId10" Type="http://schemas.openxmlformats.org/officeDocument/2006/relationships/image" Target="../media/image29.png"/><Relationship Id="rId19" Type="http://schemas.openxmlformats.org/officeDocument/2006/relationships/slide" Target="slide37.xml"/><Relationship Id="rId4" Type="http://schemas.openxmlformats.org/officeDocument/2006/relationships/image" Target="../media/image13.svg"/><Relationship Id="rId9" Type="http://schemas.openxmlformats.org/officeDocument/2006/relationships/image" Target="../media/image7.png"/><Relationship Id="rId14" Type="http://schemas.openxmlformats.org/officeDocument/2006/relationships/image" Target="../media/image21.png"/></Relationships>
</file>

<file path=ppt/slides/_rels/slide37.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slide" Target="slide80.xml"/><Relationship Id="rId18" Type="http://schemas.openxmlformats.org/officeDocument/2006/relationships/slide" Target="slide40.xml"/><Relationship Id="rId3" Type="http://schemas.openxmlformats.org/officeDocument/2006/relationships/image" Target="../media/image12.png"/><Relationship Id="rId21" Type="http://schemas.openxmlformats.org/officeDocument/2006/relationships/image" Target="../media/image28.png"/><Relationship Id="rId7" Type="http://schemas.openxmlformats.org/officeDocument/2006/relationships/image" Target="../media/image20.svg"/><Relationship Id="rId12" Type="http://schemas.openxmlformats.org/officeDocument/2006/relationships/image" Target="../media/image17.svg"/><Relationship Id="rId17" Type="http://schemas.openxmlformats.org/officeDocument/2006/relationships/slide" Target="slide46.xml"/><Relationship Id="rId2" Type="http://schemas.openxmlformats.org/officeDocument/2006/relationships/image" Target="../media/image1.jpeg"/><Relationship Id="rId16" Type="http://schemas.openxmlformats.org/officeDocument/2006/relationships/slide" Target="slide38.xml"/><Relationship Id="rId20" Type="http://schemas.openxmlformats.org/officeDocument/2006/relationships/slide" Target="slide36.xml"/><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16.png"/><Relationship Id="rId5" Type="http://schemas.openxmlformats.org/officeDocument/2006/relationships/slide" Target="slide54.xml"/><Relationship Id="rId15" Type="http://schemas.openxmlformats.org/officeDocument/2006/relationships/image" Target="../media/image22.svg"/><Relationship Id="rId10" Type="http://schemas.openxmlformats.org/officeDocument/2006/relationships/image" Target="../media/image29.png"/><Relationship Id="rId19" Type="http://schemas.openxmlformats.org/officeDocument/2006/relationships/slide" Target="slide16.xml"/><Relationship Id="rId4" Type="http://schemas.openxmlformats.org/officeDocument/2006/relationships/image" Target="../media/image13.svg"/><Relationship Id="rId9" Type="http://schemas.openxmlformats.org/officeDocument/2006/relationships/image" Target="../media/image7.png"/><Relationship Id="rId14" Type="http://schemas.openxmlformats.org/officeDocument/2006/relationships/image" Target="../media/image21.png"/><Relationship Id="rId22" Type="http://schemas.openxmlformats.org/officeDocument/2006/relationships/slide" Target="slide1.xml"/></Relationships>
</file>

<file path=ppt/slides/_rels/slide38.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slide" Target="slide80.xml"/><Relationship Id="rId18" Type="http://schemas.openxmlformats.org/officeDocument/2006/relationships/slide" Target="slide40.xml"/><Relationship Id="rId3" Type="http://schemas.openxmlformats.org/officeDocument/2006/relationships/image" Target="../media/image1.jpeg"/><Relationship Id="rId21" Type="http://schemas.openxmlformats.org/officeDocument/2006/relationships/slide" Target="slide16.xml"/><Relationship Id="rId7" Type="http://schemas.openxmlformats.org/officeDocument/2006/relationships/image" Target="../media/image20.svg"/><Relationship Id="rId12" Type="http://schemas.openxmlformats.org/officeDocument/2006/relationships/image" Target="../media/image17.svg"/><Relationship Id="rId17" Type="http://schemas.openxmlformats.org/officeDocument/2006/relationships/slide" Target="slide44.xml"/><Relationship Id="rId2" Type="http://schemas.openxmlformats.org/officeDocument/2006/relationships/slide" Target="slide54.xml"/><Relationship Id="rId16" Type="http://schemas.openxmlformats.org/officeDocument/2006/relationships/slide" Target="slide36.xml"/><Relationship Id="rId20"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16.png"/><Relationship Id="rId5" Type="http://schemas.openxmlformats.org/officeDocument/2006/relationships/image" Target="../media/image13.svg"/><Relationship Id="rId15" Type="http://schemas.openxmlformats.org/officeDocument/2006/relationships/image" Target="../media/image22.svg"/><Relationship Id="rId10" Type="http://schemas.openxmlformats.org/officeDocument/2006/relationships/image" Target="../media/image29.png"/><Relationship Id="rId19" Type="http://schemas.openxmlformats.org/officeDocument/2006/relationships/slide" Target="slide39.xml"/><Relationship Id="rId4" Type="http://schemas.openxmlformats.org/officeDocument/2006/relationships/image" Target="../media/image12.png"/><Relationship Id="rId9" Type="http://schemas.openxmlformats.org/officeDocument/2006/relationships/image" Target="../media/image7.png"/><Relationship Id="rId14" Type="http://schemas.openxmlformats.org/officeDocument/2006/relationships/image" Target="../media/image21.png"/></Relationships>
</file>

<file path=ppt/slides/_rels/slide39.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slide" Target="slide80.xml"/><Relationship Id="rId18" Type="http://schemas.openxmlformats.org/officeDocument/2006/relationships/slide" Target="slide40.xml"/><Relationship Id="rId3" Type="http://schemas.openxmlformats.org/officeDocument/2006/relationships/image" Target="../media/image1.jpeg"/><Relationship Id="rId21" Type="http://schemas.openxmlformats.org/officeDocument/2006/relationships/image" Target="../media/image28.png"/><Relationship Id="rId7" Type="http://schemas.openxmlformats.org/officeDocument/2006/relationships/image" Target="../media/image20.svg"/><Relationship Id="rId12" Type="http://schemas.openxmlformats.org/officeDocument/2006/relationships/image" Target="../media/image17.svg"/><Relationship Id="rId17" Type="http://schemas.openxmlformats.org/officeDocument/2006/relationships/slide" Target="slide44.xml"/><Relationship Id="rId2" Type="http://schemas.openxmlformats.org/officeDocument/2006/relationships/slide" Target="slide54.xml"/><Relationship Id="rId16" Type="http://schemas.openxmlformats.org/officeDocument/2006/relationships/slide" Target="slide36.xml"/><Relationship Id="rId20" Type="http://schemas.openxmlformats.org/officeDocument/2006/relationships/slide" Target="slide38.xml"/><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16.png"/><Relationship Id="rId5" Type="http://schemas.openxmlformats.org/officeDocument/2006/relationships/image" Target="../media/image13.svg"/><Relationship Id="rId15" Type="http://schemas.openxmlformats.org/officeDocument/2006/relationships/image" Target="../media/image22.svg"/><Relationship Id="rId10" Type="http://schemas.openxmlformats.org/officeDocument/2006/relationships/image" Target="../media/image29.png"/><Relationship Id="rId19" Type="http://schemas.openxmlformats.org/officeDocument/2006/relationships/slide" Target="slide16.xml"/><Relationship Id="rId4" Type="http://schemas.openxmlformats.org/officeDocument/2006/relationships/image" Target="../media/image12.png"/><Relationship Id="rId9" Type="http://schemas.openxmlformats.org/officeDocument/2006/relationships/image" Target="../media/image7.png"/><Relationship Id="rId14" Type="http://schemas.openxmlformats.org/officeDocument/2006/relationships/image" Target="../media/image21.png"/><Relationship Id="rId22" Type="http://schemas.openxmlformats.org/officeDocument/2006/relationships/slide" Target="slide1.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slide" Target="slide1.xml"/><Relationship Id="rId5" Type="http://schemas.openxmlformats.org/officeDocument/2006/relationships/image" Target="../media/image4.svg"/><Relationship Id="rId10" Type="http://schemas.openxmlformats.org/officeDocument/2006/relationships/slide" Target="slide3.xml"/><Relationship Id="rId4" Type="http://schemas.openxmlformats.org/officeDocument/2006/relationships/image" Target="../media/image3.png"/><Relationship Id="rId9" Type="http://schemas.openxmlformats.org/officeDocument/2006/relationships/slide" Target="slide5.xml"/></Relationships>
</file>

<file path=ppt/slides/_rels/slide40.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slide" Target="slide80.xml"/><Relationship Id="rId18" Type="http://schemas.openxmlformats.org/officeDocument/2006/relationships/slide" Target="slide36.xml"/><Relationship Id="rId26" Type="http://schemas.openxmlformats.org/officeDocument/2006/relationships/image" Target="../media/image28.png"/><Relationship Id="rId3" Type="http://schemas.openxmlformats.org/officeDocument/2006/relationships/image" Target="../media/image12.png"/><Relationship Id="rId21" Type="http://schemas.openxmlformats.org/officeDocument/2006/relationships/image" Target="../media/image39.png"/><Relationship Id="rId7" Type="http://schemas.openxmlformats.org/officeDocument/2006/relationships/image" Target="../media/image20.svg"/><Relationship Id="rId12" Type="http://schemas.openxmlformats.org/officeDocument/2006/relationships/image" Target="../media/image17.svg"/><Relationship Id="rId17" Type="http://schemas.openxmlformats.org/officeDocument/2006/relationships/slide" Target="slide42.xml"/><Relationship Id="rId25" Type="http://schemas.openxmlformats.org/officeDocument/2006/relationships/slide" Target="slide41.xml"/><Relationship Id="rId2" Type="http://schemas.openxmlformats.org/officeDocument/2006/relationships/image" Target="../media/image1.jpeg"/><Relationship Id="rId16" Type="http://schemas.openxmlformats.org/officeDocument/2006/relationships/slide" Target="slide38.xml"/><Relationship Id="rId20" Type="http://schemas.openxmlformats.org/officeDocument/2006/relationships/image" Target="../media/image38.sv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16.png"/><Relationship Id="rId24" Type="http://schemas.openxmlformats.org/officeDocument/2006/relationships/image" Target="../media/image42.svg"/><Relationship Id="rId5" Type="http://schemas.openxmlformats.org/officeDocument/2006/relationships/slide" Target="slide54.xml"/><Relationship Id="rId15" Type="http://schemas.openxmlformats.org/officeDocument/2006/relationships/image" Target="../media/image22.svg"/><Relationship Id="rId23" Type="http://schemas.openxmlformats.org/officeDocument/2006/relationships/image" Target="../media/image41.png"/><Relationship Id="rId10" Type="http://schemas.openxmlformats.org/officeDocument/2006/relationships/image" Target="../media/image29.png"/><Relationship Id="rId19" Type="http://schemas.openxmlformats.org/officeDocument/2006/relationships/image" Target="../media/image37.png"/><Relationship Id="rId4" Type="http://schemas.openxmlformats.org/officeDocument/2006/relationships/image" Target="../media/image13.svg"/><Relationship Id="rId9" Type="http://schemas.openxmlformats.org/officeDocument/2006/relationships/image" Target="../media/image7.png"/><Relationship Id="rId14" Type="http://schemas.openxmlformats.org/officeDocument/2006/relationships/image" Target="../media/image21.png"/><Relationship Id="rId22" Type="http://schemas.openxmlformats.org/officeDocument/2006/relationships/image" Target="../media/image40.svg"/><Relationship Id="rId27" Type="http://schemas.openxmlformats.org/officeDocument/2006/relationships/slide" Target="slide16.xml"/></Relationships>
</file>

<file path=ppt/slides/_rels/slide41.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slide" Target="slide80.xml"/><Relationship Id="rId18" Type="http://schemas.openxmlformats.org/officeDocument/2006/relationships/slide" Target="slide36.xml"/><Relationship Id="rId26" Type="http://schemas.openxmlformats.org/officeDocument/2006/relationships/slide" Target="slide40.xml"/><Relationship Id="rId3" Type="http://schemas.openxmlformats.org/officeDocument/2006/relationships/image" Target="../media/image12.png"/><Relationship Id="rId21" Type="http://schemas.openxmlformats.org/officeDocument/2006/relationships/image" Target="../media/image39.png"/><Relationship Id="rId7" Type="http://schemas.openxmlformats.org/officeDocument/2006/relationships/image" Target="../media/image20.svg"/><Relationship Id="rId12" Type="http://schemas.openxmlformats.org/officeDocument/2006/relationships/image" Target="../media/image17.svg"/><Relationship Id="rId17" Type="http://schemas.openxmlformats.org/officeDocument/2006/relationships/slide" Target="slide42.xml"/><Relationship Id="rId25" Type="http://schemas.openxmlformats.org/officeDocument/2006/relationships/slide" Target="slide16.xml"/><Relationship Id="rId2" Type="http://schemas.openxmlformats.org/officeDocument/2006/relationships/image" Target="../media/image1.jpeg"/><Relationship Id="rId16" Type="http://schemas.openxmlformats.org/officeDocument/2006/relationships/slide" Target="slide38.xml"/><Relationship Id="rId20" Type="http://schemas.openxmlformats.org/officeDocument/2006/relationships/image" Target="../media/image38.sv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16.png"/><Relationship Id="rId24" Type="http://schemas.openxmlformats.org/officeDocument/2006/relationships/image" Target="../media/image42.svg"/><Relationship Id="rId5" Type="http://schemas.openxmlformats.org/officeDocument/2006/relationships/slide" Target="slide54.xml"/><Relationship Id="rId15" Type="http://schemas.openxmlformats.org/officeDocument/2006/relationships/image" Target="../media/image22.svg"/><Relationship Id="rId23" Type="http://schemas.openxmlformats.org/officeDocument/2006/relationships/image" Target="../media/image41.png"/><Relationship Id="rId28" Type="http://schemas.openxmlformats.org/officeDocument/2006/relationships/slide" Target="slide1.xml"/><Relationship Id="rId10" Type="http://schemas.openxmlformats.org/officeDocument/2006/relationships/image" Target="../media/image29.png"/><Relationship Id="rId19" Type="http://schemas.openxmlformats.org/officeDocument/2006/relationships/image" Target="../media/image37.png"/><Relationship Id="rId4" Type="http://schemas.openxmlformats.org/officeDocument/2006/relationships/image" Target="../media/image13.svg"/><Relationship Id="rId9" Type="http://schemas.openxmlformats.org/officeDocument/2006/relationships/image" Target="../media/image7.png"/><Relationship Id="rId14" Type="http://schemas.openxmlformats.org/officeDocument/2006/relationships/image" Target="../media/image21.png"/><Relationship Id="rId22" Type="http://schemas.openxmlformats.org/officeDocument/2006/relationships/image" Target="../media/image40.svg"/><Relationship Id="rId27" Type="http://schemas.openxmlformats.org/officeDocument/2006/relationships/image" Target="../media/image28.png"/></Relationships>
</file>

<file path=ppt/slides/_rels/slide42.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slide" Target="slide80.xml"/><Relationship Id="rId18" Type="http://schemas.openxmlformats.org/officeDocument/2006/relationships/image" Target="../media/image37.png"/><Relationship Id="rId26" Type="http://schemas.openxmlformats.org/officeDocument/2006/relationships/slide" Target="slide16.xml"/><Relationship Id="rId3" Type="http://schemas.openxmlformats.org/officeDocument/2006/relationships/image" Target="../media/image1.jpeg"/><Relationship Id="rId21" Type="http://schemas.openxmlformats.org/officeDocument/2006/relationships/image" Target="../media/image40.svg"/><Relationship Id="rId7" Type="http://schemas.openxmlformats.org/officeDocument/2006/relationships/image" Target="../media/image20.svg"/><Relationship Id="rId12" Type="http://schemas.openxmlformats.org/officeDocument/2006/relationships/image" Target="../media/image17.svg"/><Relationship Id="rId17" Type="http://schemas.openxmlformats.org/officeDocument/2006/relationships/image" Target="../media/image42.svg"/><Relationship Id="rId25" Type="http://schemas.openxmlformats.org/officeDocument/2006/relationships/image" Target="../media/image28.png"/><Relationship Id="rId2" Type="http://schemas.openxmlformats.org/officeDocument/2006/relationships/slide" Target="slide54.xml"/><Relationship Id="rId16" Type="http://schemas.openxmlformats.org/officeDocument/2006/relationships/image" Target="../media/image41.png"/><Relationship Id="rId20"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16.png"/><Relationship Id="rId24" Type="http://schemas.openxmlformats.org/officeDocument/2006/relationships/slide" Target="slide43.xml"/><Relationship Id="rId5" Type="http://schemas.openxmlformats.org/officeDocument/2006/relationships/image" Target="../media/image13.svg"/><Relationship Id="rId15" Type="http://schemas.openxmlformats.org/officeDocument/2006/relationships/image" Target="../media/image22.svg"/><Relationship Id="rId23" Type="http://schemas.openxmlformats.org/officeDocument/2006/relationships/slide" Target="slide46.xml"/><Relationship Id="rId10" Type="http://schemas.openxmlformats.org/officeDocument/2006/relationships/image" Target="../media/image29.png"/><Relationship Id="rId19" Type="http://schemas.openxmlformats.org/officeDocument/2006/relationships/image" Target="../media/image38.svg"/><Relationship Id="rId4" Type="http://schemas.openxmlformats.org/officeDocument/2006/relationships/image" Target="../media/image12.png"/><Relationship Id="rId9" Type="http://schemas.openxmlformats.org/officeDocument/2006/relationships/image" Target="../media/image7.png"/><Relationship Id="rId14" Type="http://schemas.openxmlformats.org/officeDocument/2006/relationships/image" Target="../media/image21.png"/><Relationship Id="rId22" Type="http://schemas.openxmlformats.org/officeDocument/2006/relationships/slide" Target="slide44.xml"/></Relationships>
</file>

<file path=ppt/slides/_rels/slide43.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slide" Target="slide80.xml"/><Relationship Id="rId18" Type="http://schemas.openxmlformats.org/officeDocument/2006/relationships/image" Target="../media/image37.png"/><Relationship Id="rId26" Type="http://schemas.openxmlformats.org/officeDocument/2006/relationships/image" Target="../media/image28.png"/><Relationship Id="rId3" Type="http://schemas.openxmlformats.org/officeDocument/2006/relationships/image" Target="../media/image1.jpeg"/><Relationship Id="rId21" Type="http://schemas.openxmlformats.org/officeDocument/2006/relationships/image" Target="../media/image40.svg"/><Relationship Id="rId7" Type="http://schemas.openxmlformats.org/officeDocument/2006/relationships/image" Target="../media/image20.svg"/><Relationship Id="rId12" Type="http://schemas.openxmlformats.org/officeDocument/2006/relationships/image" Target="../media/image17.svg"/><Relationship Id="rId17" Type="http://schemas.openxmlformats.org/officeDocument/2006/relationships/image" Target="../media/image42.svg"/><Relationship Id="rId25" Type="http://schemas.openxmlformats.org/officeDocument/2006/relationships/slide" Target="slide42.xml"/><Relationship Id="rId2" Type="http://schemas.openxmlformats.org/officeDocument/2006/relationships/slide" Target="slide54.xml"/><Relationship Id="rId16" Type="http://schemas.openxmlformats.org/officeDocument/2006/relationships/image" Target="../media/image41.png"/><Relationship Id="rId20"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16.png"/><Relationship Id="rId24" Type="http://schemas.openxmlformats.org/officeDocument/2006/relationships/slide" Target="slide16.xml"/><Relationship Id="rId5" Type="http://schemas.openxmlformats.org/officeDocument/2006/relationships/image" Target="../media/image13.svg"/><Relationship Id="rId15" Type="http://schemas.openxmlformats.org/officeDocument/2006/relationships/image" Target="../media/image22.svg"/><Relationship Id="rId23" Type="http://schemas.openxmlformats.org/officeDocument/2006/relationships/slide" Target="slide46.xml"/><Relationship Id="rId10" Type="http://schemas.openxmlformats.org/officeDocument/2006/relationships/image" Target="../media/image29.png"/><Relationship Id="rId19" Type="http://schemas.openxmlformats.org/officeDocument/2006/relationships/image" Target="../media/image38.svg"/><Relationship Id="rId4" Type="http://schemas.openxmlformats.org/officeDocument/2006/relationships/image" Target="../media/image12.png"/><Relationship Id="rId9" Type="http://schemas.openxmlformats.org/officeDocument/2006/relationships/image" Target="../media/image7.png"/><Relationship Id="rId14" Type="http://schemas.openxmlformats.org/officeDocument/2006/relationships/image" Target="../media/image21.png"/><Relationship Id="rId22" Type="http://schemas.openxmlformats.org/officeDocument/2006/relationships/slide" Target="slide44.xml"/><Relationship Id="rId27" Type="http://schemas.openxmlformats.org/officeDocument/2006/relationships/slide" Target="slide1.xml"/></Relationships>
</file>

<file path=ppt/slides/_rels/slide44.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slide" Target="slide80.xml"/><Relationship Id="rId18" Type="http://schemas.openxmlformats.org/officeDocument/2006/relationships/slide" Target="slide45.xml"/><Relationship Id="rId3" Type="http://schemas.openxmlformats.org/officeDocument/2006/relationships/image" Target="../media/image12.png"/><Relationship Id="rId7" Type="http://schemas.openxmlformats.org/officeDocument/2006/relationships/image" Target="../media/image20.svg"/><Relationship Id="rId12" Type="http://schemas.openxmlformats.org/officeDocument/2006/relationships/image" Target="../media/image17.svg"/><Relationship Id="rId17" Type="http://schemas.openxmlformats.org/officeDocument/2006/relationships/slide" Target="slide42.xml"/><Relationship Id="rId2" Type="http://schemas.openxmlformats.org/officeDocument/2006/relationships/image" Target="../media/image1.jpeg"/><Relationship Id="rId16" Type="http://schemas.openxmlformats.org/officeDocument/2006/relationships/slide" Target="slide46.xml"/><Relationship Id="rId20" Type="http://schemas.openxmlformats.org/officeDocument/2006/relationships/slide" Target="slide16.xml"/><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16.png"/><Relationship Id="rId5" Type="http://schemas.openxmlformats.org/officeDocument/2006/relationships/slide" Target="slide54.xml"/><Relationship Id="rId15" Type="http://schemas.openxmlformats.org/officeDocument/2006/relationships/image" Target="../media/image22.svg"/><Relationship Id="rId10" Type="http://schemas.openxmlformats.org/officeDocument/2006/relationships/image" Target="../media/image29.png"/><Relationship Id="rId19" Type="http://schemas.openxmlformats.org/officeDocument/2006/relationships/image" Target="../media/image28.png"/><Relationship Id="rId4" Type="http://schemas.openxmlformats.org/officeDocument/2006/relationships/image" Target="../media/image13.svg"/><Relationship Id="rId9" Type="http://schemas.openxmlformats.org/officeDocument/2006/relationships/image" Target="../media/image7.png"/><Relationship Id="rId14" Type="http://schemas.openxmlformats.org/officeDocument/2006/relationships/image" Target="../media/image21.png"/></Relationships>
</file>

<file path=ppt/slides/_rels/slide45.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slide" Target="slide80.xml"/><Relationship Id="rId18" Type="http://schemas.openxmlformats.org/officeDocument/2006/relationships/slide" Target="slide16.xml"/><Relationship Id="rId3" Type="http://schemas.openxmlformats.org/officeDocument/2006/relationships/image" Target="../media/image12.png"/><Relationship Id="rId21" Type="http://schemas.openxmlformats.org/officeDocument/2006/relationships/slide" Target="slide1.xml"/><Relationship Id="rId7" Type="http://schemas.openxmlformats.org/officeDocument/2006/relationships/image" Target="../media/image20.svg"/><Relationship Id="rId12" Type="http://schemas.openxmlformats.org/officeDocument/2006/relationships/image" Target="../media/image17.svg"/><Relationship Id="rId17" Type="http://schemas.openxmlformats.org/officeDocument/2006/relationships/slide" Target="slide42.xml"/><Relationship Id="rId2" Type="http://schemas.openxmlformats.org/officeDocument/2006/relationships/image" Target="../media/image1.jpeg"/><Relationship Id="rId16" Type="http://schemas.openxmlformats.org/officeDocument/2006/relationships/slide" Target="slide46.xml"/><Relationship Id="rId20"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16.png"/><Relationship Id="rId5" Type="http://schemas.openxmlformats.org/officeDocument/2006/relationships/slide" Target="slide54.xml"/><Relationship Id="rId15" Type="http://schemas.openxmlformats.org/officeDocument/2006/relationships/image" Target="../media/image22.svg"/><Relationship Id="rId10" Type="http://schemas.openxmlformats.org/officeDocument/2006/relationships/image" Target="../media/image29.png"/><Relationship Id="rId19" Type="http://schemas.openxmlformats.org/officeDocument/2006/relationships/slide" Target="slide44.xml"/><Relationship Id="rId4" Type="http://schemas.openxmlformats.org/officeDocument/2006/relationships/image" Target="../media/image13.svg"/><Relationship Id="rId9" Type="http://schemas.openxmlformats.org/officeDocument/2006/relationships/image" Target="../media/image7.png"/><Relationship Id="rId14" Type="http://schemas.openxmlformats.org/officeDocument/2006/relationships/image" Target="../media/image21.png"/></Relationships>
</file>

<file path=ppt/slides/_rels/slide46.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slide" Target="slide80.xml"/><Relationship Id="rId18" Type="http://schemas.openxmlformats.org/officeDocument/2006/relationships/slide" Target="slide47.xml"/><Relationship Id="rId3" Type="http://schemas.openxmlformats.org/officeDocument/2006/relationships/image" Target="../media/image12.png"/><Relationship Id="rId7" Type="http://schemas.openxmlformats.org/officeDocument/2006/relationships/image" Target="../media/image20.svg"/><Relationship Id="rId12" Type="http://schemas.openxmlformats.org/officeDocument/2006/relationships/image" Target="../media/image17.svg"/><Relationship Id="rId17" Type="http://schemas.openxmlformats.org/officeDocument/2006/relationships/slide" Target="slide42.xml"/><Relationship Id="rId2" Type="http://schemas.openxmlformats.org/officeDocument/2006/relationships/image" Target="../media/image1.jpeg"/><Relationship Id="rId16" Type="http://schemas.openxmlformats.org/officeDocument/2006/relationships/slide" Target="slide44.xml"/><Relationship Id="rId20" Type="http://schemas.openxmlformats.org/officeDocument/2006/relationships/slide" Target="slide16.xml"/><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16.png"/><Relationship Id="rId5" Type="http://schemas.openxmlformats.org/officeDocument/2006/relationships/slide" Target="slide54.xml"/><Relationship Id="rId15" Type="http://schemas.openxmlformats.org/officeDocument/2006/relationships/image" Target="../media/image22.svg"/><Relationship Id="rId10" Type="http://schemas.openxmlformats.org/officeDocument/2006/relationships/image" Target="../media/image29.png"/><Relationship Id="rId19" Type="http://schemas.openxmlformats.org/officeDocument/2006/relationships/image" Target="../media/image28.png"/><Relationship Id="rId4" Type="http://schemas.openxmlformats.org/officeDocument/2006/relationships/image" Target="../media/image13.svg"/><Relationship Id="rId9" Type="http://schemas.openxmlformats.org/officeDocument/2006/relationships/image" Target="../media/image7.png"/><Relationship Id="rId14" Type="http://schemas.openxmlformats.org/officeDocument/2006/relationships/image" Target="../media/image21.png"/></Relationships>
</file>

<file path=ppt/slides/_rels/slide47.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slide" Target="slide80.xml"/><Relationship Id="rId18" Type="http://schemas.openxmlformats.org/officeDocument/2006/relationships/slide" Target="slide16.xml"/><Relationship Id="rId3" Type="http://schemas.openxmlformats.org/officeDocument/2006/relationships/image" Target="../media/image12.png"/><Relationship Id="rId21" Type="http://schemas.openxmlformats.org/officeDocument/2006/relationships/slide" Target="slide1.xml"/><Relationship Id="rId7" Type="http://schemas.openxmlformats.org/officeDocument/2006/relationships/image" Target="../media/image20.svg"/><Relationship Id="rId12" Type="http://schemas.openxmlformats.org/officeDocument/2006/relationships/image" Target="../media/image17.svg"/><Relationship Id="rId17" Type="http://schemas.openxmlformats.org/officeDocument/2006/relationships/slide" Target="slide42.xml"/><Relationship Id="rId2" Type="http://schemas.openxmlformats.org/officeDocument/2006/relationships/image" Target="../media/image1.jpeg"/><Relationship Id="rId16" Type="http://schemas.openxmlformats.org/officeDocument/2006/relationships/slide" Target="slide44.xml"/><Relationship Id="rId20"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16.png"/><Relationship Id="rId5" Type="http://schemas.openxmlformats.org/officeDocument/2006/relationships/slide" Target="slide54.xml"/><Relationship Id="rId15" Type="http://schemas.openxmlformats.org/officeDocument/2006/relationships/image" Target="../media/image22.svg"/><Relationship Id="rId10" Type="http://schemas.openxmlformats.org/officeDocument/2006/relationships/image" Target="../media/image29.png"/><Relationship Id="rId19" Type="http://schemas.openxmlformats.org/officeDocument/2006/relationships/slide" Target="slide46.xml"/><Relationship Id="rId4" Type="http://schemas.openxmlformats.org/officeDocument/2006/relationships/image" Target="../media/image13.svg"/><Relationship Id="rId9" Type="http://schemas.openxmlformats.org/officeDocument/2006/relationships/image" Target="../media/image7.png"/><Relationship Id="rId14" Type="http://schemas.openxmlformats.org/officeDocument/2006/relationships/image" Target="../media/image21.png"/></Relationships>
</file>

<file path=ppt/slides/_rels/slide4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52.xml"/><Relationship Id="rId1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slide" Target="slide13.xml"/><Relationship Id="rId12" Type="http://schemas.openxmlformats.org/officeDocument/2006/relationships/slide" Target="slide50.xml"/><Relationship Id="rId17" Type="http://schemas.openxmlformats.org/officeDocument/2006/relationships/image" Target="../media/image16.png"/><Relationship Id="rId2" Type="http://schemas.openxmlformats.org/officeDocument/2006/relationships/image" Target="../media/image1.jpeg"/><Relationship Id="rId16"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2.svg"/><Relationship Id="rId5" Type="http://schemas.openxmlformats.org/officeDocument/2006/relationships/image" Target="../media/image19.png"/><Relationship Id="rId15" Type="http://schemas.openxmlformats.org/officeDocument/2006/relationships/image" Target="../media/image28.png"/><Relationship Id="rId10" Type="http://schemas.openxmlformats.org/officeDocument/2006/relationships/image" Target="../media/image21.png"/><Relationship Id="rId19" Type="http://schemas.openxmlformats.org/officeDocument/2006/relationships/slide" Target="slide16.xml"/><Relationship Id="rId4" Type="http://schemas.openxmlformats.org/officeDocument/2006/relationships/image" Target="../media/image13.svg"/><Relationship Id="rId9" Type="http://schemas.openxmlformats.org/officeDocument/2006/relationships/slide" Target="slide80.xml"/><Relationship Id="rId14" Type="http://schemas.openxmlformats.org/officeDocument/2006/relationships/slide" Target="slide49.xml"/></Relationships>
</file>

<file path=ppt/slides/_rels/slide4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52.xml"/><Relationship Id="rId18" Type="http://schemas.openxmlformats.org/officeDocument/2006/relationships/slide" Target="slide48.xml"/><Relationship Id="rId3" Type="http://schemas.openxmlformats.org/officeDocument/2006/relationships/image" Target="../media/image12.png"/><Relationship Id="rId7" Type="http://schemas.openxmlformats.org/officeDocument/2006/relationships/slide" Target="slide13.xml"/><Relationship Id="rId12" Type="http://schemas.openxmlformats.org/officeDocument/2006/relationships/slide" Target="slide50.xml"/><Relationship Id="rId17" Type="http://schemas.openxmlformats.org/officeDocument/2006/relationships/slide" Target="slide16.xml"/><Relationship Id="rId2" Type="http://schemas.openxmlformats.org/officeDocument/2006/relationships/image" Target="../media/image1.jpeg"/><Relationship Id="rId16" Type="http://schemas.openxmlformats.org/officeDocument/2006/relationships/image" Target="../media/image17.svg"/><Relationship Id="rId20" Type="http://schemas.openxmlformats.org/officeDocument/2006/relationships/slide" Target="slide1.xml"/><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2.svg"/><Relationship Id="rId5" Type="http://schemas.openxmlformats.org/officeDocument/2006/relationships/image" Target="../media/image19.png"/><Relationship Id="rId15" Type="http://schemas.openxmlformats.org/officeDocument/2006/relationships/image" Target="../media/image16.png"/><Relationship Id="rId10" Type="http://schemas.openxmlformats.org/officeDocument/2006/relationships/image" Target="../media/image21.png"/><Relationship Id="rId19" Type="http://schemas.openxmlformats.org/officeDocument/2006/relationships/image" Target="../media/image28.png"/><Relationship Id="rId4" Type="http://schemas.openxmlformats.org/officeDocument/2006/relationships/image" Target="../media/image13.svg"/><Relationship Id="rId9" Type="http://schemas.openxmlformats.org/officeDocument/2006/relationships/slide" Target="slide80.xml"/><Relationship Id="rId14" Type="http://schemas.openxmlformats.org/officeDocument/2006/relationships/image" Target="../media/image32.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slide" Target="slide1.xml"/><Relationship Id="rId4" Type="http://schemas.openxmlformats.org/officeDocument/2006/relationships/image" Target="../media/image3.png"/><Relationship Id="rId9" Type="http://schemas.openxmlformats.org/officeDocument/2006/relationships/slide" Target="slide6.xml"/></Relationships>
</file>

<file path=ppt/slides/_rels/slide5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51.xml"/><Relationship Id="rId18" Type="http://schemas.openxmlformats.org/officeDocument/2006/relationships/slide" Target="slide48.xml"/><Relationship Id="rId3" Type="http://schemas.openxmlformats.org/officeDocument/2006/relationships/image" Target="../media/image12.png"/><Relationship Id="rId7" Type="http://schemas.openxmlformats.org/officeDocument/2006/relationships/slide" Target="slide13.xml"/><Relationship Id="rId12" Type="http://schemas.openxmlformats.org/officeDocument/2006/relationships/slide" Target="slide52.xml"/><Relationship Id="rId17" Type="http://schemas.openxmlformats.org/officeDocument/2006/relationships/image" Target="../media/image17.svg"/><Relationship Id="rId2" Type="http://schemas.openxmlformats.org/officeDocument/2006/relationships/image" Target="../media/image1.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2.svg"/><Relationship Id="rId5" Type="http://schemas.openxmlformats.org/officeDocument/2006/relationships/image" Target="../media/image19.png"/><Relationship Id="rId15" Type="http://schemas.openxmlformats.org/officeDocument/2006/relationships/image" Target="../media/image32.png"/><Relationship Id="rId10" Type="http://schemas.openxmlformats.org/officeDocument/2006/relationships/image" Target="../media/image21.png"/><Relationship Id="rId19" Type="http://schemas.openxmlformats.org/officeDocument/2006/relationships/slide" Target="slide16.xml"/><Relationship Id="rId4" Type="http://schemas.openxmlformats.org/officeDocument/2006/relationships/image" Target="../media/image13.svg"/><Relationship Id="rId9" Type="http://schemas.openxmlformats.org/officeDocument/2006/relationships/slide" Target="slide80.xml"/><Relationship Id="rId14" Type="http://schemas.openxmlformats.org/officeDocument/2006/relationships/image" Target="../media/image28.png"/></Relationships>
</file>

<file path=ppt/slides/_rels/slide5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32.png"/><Relationship Id="rId18" Type="http://schemas.openxmlformats.org/officeDocument/2006/relationships/slide" Target="slide50.xml"/><Relationship Id="rId3" Type="http://schemas.openxmlformats.org/officeDocument/2006/relationships/image" Target="../media/image12.png"/><Relationship Id="rId7" Type="http://schemas.openxmlformats.org/officeDocument/2006/relationships/slide" Target="slide13.xml"/><Relationship Id="rId12" Type="http://schemas.openxmlformats.org/officeDocument/2006/relationships/slide" Target="slide52.xml"/><Relationship Id="rId17" Type="http://schemas.openxmlformats.org/officeDocument/2006/relationships/slide" Target="slide16.xml"/><Relationship Id="rId2" Type="http://schemas.openxmlformats.org/officeDocument/2006/relationships/image" Target="../media/image1.jpeg"/><Relationship Id="rId16" Type="http://schemas.openxmlformats.org/officeDocument/2006/relationships/slide" Target="slide48.xml"/><Relationship Id="rId20" Type="http://schemas.openxmlformats.org/officeDocument/2006/relationships/slide" Target="slide1.xml"/><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2.svg"/><Relationship Id="rId5" Type="http://schemas.openxmlformats.org/officeDocument/2006/relationships/image" Target="../media/image19.png"/><Relationship Id="rId15" Type="http://schemas.openxmlformats.org/officeDocument/2006/relationships/image" Target="../media/image17.svg"/><Relationship Id="rId10" Type="http://schemas.openxmlformats.org/officeDocument/2006/relationships/image" Target="../media/image21.png"/><Relationship Id="rId19" Type="http://schemas.openxmlformats.org/officeDocument/2006/relationships/image" Target="../media/image28.png"/><Relationship Id="rId4" Type="http://schemas.openxmlformats.org/officeDocument/2006/relationships/image" Target="../media/image13.svg"/><Relationship Id="rId9" Type="http://schemas.openxmlformats.org/officeDocument/2006/relationships/slide" Target="slide80.xml"/><Relationship Id="rId14" Type="http://schemas.openxmlformats.org/officeDocument/2006/relationships/image" Target="../media/image16.png"/></Relationships>
</file>

<file path=ppt/slides/_rels/slide5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54.xml"/><Relationship Id="rId18" Type="http://schemas.openxmlformats.org/officeDocument/2006/relationships/image" Target="../media/image16.png"/><Relationship Id="rId26" Type="http://schemas.openxmlformats.org/officeDocument/2006/relationships/slide" Target="slide16.xml"/><Relationship Id="rId3" Type="http://schemas.openxmlformats.org/officeDocument/2006/relationships/image" Target="../media/image12.png"/><Relationship Id="rId21" Type="http://schemas.openxmlformats.org/officeDocument/2006/relationships/image" Target="../media/image42.svg"/><Relationship Id="rId7" Type="http://schemas.openxmlformats.org/officeDocument/2006/relationships/slide" Target="slide13.xml"/><Relationship Id="rId12" Type="http://schemas.openxmlformats.org/officeDocument/2006/relationships/slide" Target="slide50.xml"/><Relationship Id="rId17" Type="http://schemas.openxmlformats.org/officeDocument/2006/relationships/image" Target="../media/image32.png"/><Relationship Id="rId25" Type="http://schemas.openxmlformats.org/officeDocument/2006/relationships/image" Target="../media/image40.svg"/><Relationship Id="rId2" Type="http://schemas.openxmlformats.org/officeDocument/2006/relationships/image" Target="../media/image1.jpeg"/><Relationship Id="rId16" Type="http://schemas.openxmlformats.org/officeDocument/2006/relationships/image" Target="../media/image28.png"/><Relationship Id="rId20"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2.svg"/><Relationship Id="rId24" Type="http://schemas.openxmlformats.org/officeDocument/2006/relationships/image" Target="../media/image39.png"/><Relationship Id="rId5" Type="http://schemas.openxmlformats.org/officeDocument/2006/relationships/image" Target="../media/image19.png"/><Relationship Id="rId15" Type="http://schemas.openxmlformats.org/officeDocument/2006/relationships/slide" Target="slide53.xml"/><Relationship Id="rId23" Type="http://schemas.openxmlformats.org/officeDocument/2006/relationships/image" Target="../media/image38.svg"/><Relationship Id="rId10" Type="http://schemas.openxmlformats.org/officeDocument/2006/relationships/image" Target="../media/image21.png"/><Relationship Id="rId19" Type="http://schemas.openxmlformats.org/officeDocument/2006/relationships/image" Target="../media/image17.svg"/><Relationship Id="rId4" Type="http://schemas.openxmlformats.org/officeDocument/2006/relationships/image" Target="../media/image13.svg"/><Relationship Id="rId9" Type="http://schemas.openxmlformats.org/officeDocument/2006/relationships/slide" Target="slide80.xml"/><Relationship Id="rId14" Type="http://schemas.openxmlformats.org/officeDocument/2006/relationships/slide" Target="slide48.xml"/><Relationship Id="rId22" Type="http://schemas.openxmlformats.org/officeDocument/2006/relationships/image" Target="../media/image37.png"/></Relationships>
</file>

<file path=ppt/slides/_rels/slide5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54.xml"/><Relationship Id="rId18" Type="http://schemas.openxmlformats.org/officeDocument/2006/relationships/image" Target="../media/image41.png"/><Relationship Id="rId26" Type="http://schemas.openxmlformats.org/officeDocument/2006/relationships/image" Target="../media/image28.png"/><Relationship Id="rId3" Type="http://schemas.openxmlformats.org/officeDocument/2006/relationships/image" Target="../media/image12.png"/><Relationship Id="rId21" Type="http://schemas.openxmlformats.org/officeDocument/2006/relationships/image" Target="../media/image38.svg"/><Relationship Id="rId7" Type="http://schemas.openxmlformats.org/officeDocument/2006/relationships/slide" Target="slide13.xml"/><Relationship Id="rId12" Type="http://schemas.openxmlformats.org/officeDocument/2006/relationships/slide" Target="slide50.xml"/><Relationship Id="rId17" Type="http://schemas.openxmlformats.org/officeDocument/2006/relationships/image" Target="../media/image17.svg"/><Relationship Id="rId25" Type="http://schemas.openxmlformats.org/officeDocument/2006/relationships/slide" Target="slide52.xml"/><Relationship Id="rId2" Type="http://schemas.openxmlformats.org/officeDocument/2006/relationships/image" Target="../media/image1.jpeg"/><Relationship Id="rId16" Type="http://schemas.openxmlformats.org/officeDocument/2006/relationships/image" Target="../media/image16.png"/><Relationship Id="rId20"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2.svg"/><Relationship Id="rId24" Type="http://schemas.openxmlformats.org/officeDocument/2006/relationships/slide" Target="slide16.xml"/><Relationship Id="rId5" Type="http://schemas.openxmlformats.org/officeDocument/2006/relationships/image" Target="../media/image19.png"/><Relationship Id="rId15" Type="http://schemas.openxmlformats.org/officeDocument/2006/relationships/image" Target="../media/image32.png"/><Relationship Id="rId23" Type="http://schemas.openxmlformats.org/officeDocument/2006/relationships/image" Target="../media/image40.svg"/><Relationship Id="rId10" Type="http://schemas.openxmlformats.org/officeDocument/2006/relationships/image" Target="../media/image21.png"/><Relationship Id="rId19" Type="http://schemas.openxmlformats.org/officeDocument/2006/relationships/image" Target="../media/image42.svg"/><Relationship Id="rId4" Type="http://schemas.openxmlformats.org/officeDocument/2006/relationships/image" Target="../media/image13.svg"/><Relationship Id="rId9" Type="http://schemas.openxmlformats.org/officeDocument/2006/relationships/slide" Target="slide80.xml"/><Relationship Id="rId14" Type="http://schemas.openxmlformats.org/officeDocument/2006/relationships/slide" Target="slide48.xml"/><Relationship Id="rId22" Type="http://schemas.openxmlformats.org/officeDocument/2006/relationships/image" Target="../media/image39.png"/><Relationship Id="rId27" Type="http://schemas.openxmlformats.org/officeDocument/2006/relationships/slide" Target="slide1.xml"/></Relationships>
</file>

<file path=ppt/slides/_rels/slide5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60.xml"/><Relationship Id="rId18" Type="http://schemas.openxmlformats.org/officeDocument/2006/relationships/slide" Target="slide55.xml"/><Relationship Id="rId3" Type="http://schemas.openxmlformats.org/officeDocument/2006/relationships/image" Target="../media/image12.png"/><Relationship Id="rId7" Type="http://schemas.openxmlformats.org/officeDocument/2006/relationships/slide" Target="slide13.xml"/><Relationship Id="rId12" Type="http://schemas.openxmlformats.org/officeDocument/2006/relationships/image" Target="../media/image29.png"/><Relationship Id="rId17" Type="http://schemas.openxmlformats.org/officeDocument/2006/relationships/image" Target="../media/image45.svg"/><Relationship Id="rId2" Type="http://schemas.openxmlformats.org/officeDocument/2006/relationships/image" Target="../media/image1.jpeg"/><Relationship Id="rId16"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2.svg"/><Relationship Id="rId5" Type="http://schemas.openxmlformats.org/officeDocument/2006/relationships/image" Target="../media/image19.png"/><Relationship Id="rId15" Type="http://schemas.openxmlformats.org/officeDocument/2006/relationships/image" Target="../media/image9.svg"/><Relationship Id="rId10" Type="http://schemas.openxmlformats.org/officeDocument/2006/relationships/image" Target="../media/image21.png"/><Relationship Id="rId19" Type="http://schemas.openxmlformats.org/officeDocument/2006/relationships/image" Target="../media/image28.png"/><Relationship Id="rId4" Type="http://schemas.openxmlformats.org/officeDocument/2006/relationships/image" Target="../media/image13.svg"/><Relationship Id="rId9" Type="http://schemas.openxmlformats.org/officeDocument/2006/relationships/slide" Target="slide80.xml"/><Relationship Id="rId14" Type="http://schemas.openxmlformats.org/officeDocument/2006/relationships/image" Target="../media/image8.png"/></Relationships>
</file>

<file path=ppt/slides/_rels/slide5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60.xml"/><Relationship Id="rId18" Type="http://schemas.openxmlformats.org/officeDocument/2006/relationships/slide" Target="slide54.xml"/><Relationship Id="rId3" Type="http://schemas.openxmlformats.org/officeDocument/2006/relationships/image" Target="../media/image12.png"/><Relationship Id="rId7" Type="http://schemas.openxmlformats.org/officeDocument/2006/relationships/slide" Target="slide13.xml"/><Relationship Id="rId12" Type="http://schemas.openxmlformats.org/officeDocument/2006/relationships/image" Target="../media/image29.png"/><Relationship Id="rId17" Type="http://schemas.openxmlformats.org/officeDocument/2006/relationships/image" Target="../media/image45.svg"/><Relationship Id="rId2" Type="http://schemas.openxmlformats.org/officeDocument/2006/relationships/image" Target="../media/image1.jpeg"/><Relationship Id="rId16" Type="http://schemas.openxmlformats.org/officeDocument/2006/relationships/image" Target="../media/image44.png"/><Relationship Id="rId20" Type="http://schemas.openxmlformats.org/officeDocument/2006/relationships/slide" Target="slide1.xml"/><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2.svg"/><Relationship Id="rId5" Type="http://schemas.openxmlformats.org/officeDocument/2006/relationships/image" Target="../media/image19.png"/><Relationship Id="rId15" Type="http://schemas.openxmlformats.org/officeDocument/2006/relationships/image" Target="../media/image9.svg"/><Relationship Id="rId10" Type="http://schemas.openxmlformats.org/officeDocument/2006/relationships/image" Target="../media/image21.png"/><Relationship Id="rId19" Type="http://schemas.openxmlformats.org/officeDocument/2006/relationships/image" Target="../media/image28.png"/><Relationship Id="rId4" Type="http://schemas.openxmlformats.org/officeDocument/2006/relationships/image" Target="../media/image13.svg"/><Relationship Id="rId9" Type="http://schemas.openxmlformats.org/officeDocument/2006/relationships/slide" Target="slide80.xml"/><Relationship Id="rId14" Type="http://schemas.openxmlformats.org/officeDocument/2006/relationships/image" Target="../media/image8.png"/></Relationships>
</file>

<file path=ppt/slides/_rels/slide5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44.png"/><Relationship Id="rId18" Type="http://schemas.openxmlformats.org/officeDocument/2006/relationships/image" Target="../media/image47.png"/><Relationship Id="rId3" Type="http://schemas.openxmlformats.org/officeDocument/2006/relationships/image" Target="../media/image12.png"/><Relationship Id="rId7" Type="http://schemas.openxmlformats.org/officeDocument/2006/relationships/image" Target="../media/image7.png"/><Relationship Id="rId12" Type="http://schemas.openxmlformats.org/officeDocument/2006/relationships/slide" Target="slide58.xml"/><Relationship Id="rId17" Type="http://schemas.openxmlformats.org/officeDocument/2006/relationships/image" Target="../media/image46.png"/><Relationship Id="rId2" Type="http://schemas.openxmlformats.org/officeDocument/2006/relationships/image" Target="../media/image1.jpeg"/><Relationship Id="rId16"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9.svg"/><Relationship Id="rId5" Type="http://schemas.openxmlformats.org/officeDocument/2006/relationships/image" Target="../media/image19.png"/><Relationship Id="rId15" Type="http://schemas.openxmlformats.org/officeDocument/2006/relationships/slide" Target="slide57.xml"/><Relationship Id="rId10" Type="http://schemas.openxmlformats.org/officeDocument/2006/relationships/image" Target="../media/image8.png"/><Relationship Id="rId4" Type="http://schemas.openxmlformats.org/officeDocument/2006/relationships/image" Target="../media/image13.svg"/><Relationship Id="rId9" Type="http://schemas.openxmlformats.org/officeDocument/2006/relationships/image" Target="../media/image22.svg"/><Relationship Id="rId14" Type="http://schemas.openxmlformats.org/officeDocument/2006/relationships/image" Target="../media/image45.svg"/></Relationships>
</file>

<file path=ppt/slides/_rels/slide5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44.png"/><Relationship Id="rId18" Type="http://schemas.openxmlformats.org/officeDocument/2006/relationships/image" Target="../media/image28.png"/><Relationship Id="rId3" Type="http://schemas.openxmlformats.org/officeDocument/2006/relationships/image" Target="../media/image12.png"/><Relationship Id="rId7" Type="http://schemas.openxmlformats.org/officeDocument/2006/relationships/image" Target="../media/image7.png"/><Relationship Id="rId12" Type="http://schemas.openxmlformats.org/officeDocument/2006/relationships/slide" Target="slide58.xml"/><Relationship Id="rId17" Type="http://schemas.openxmlformats.org/officeDocument/2006/relationships/slide" Target="slide56.xml"/><Relationship Id="rId2" Type="http://schemas.openxmlformats.org/officeDocument/2006/relationships/image" Target="../media/image1.jpeg"/><Relationship Id="rId16"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9.svg"/><Relationship Id="rId5" Type="http://schemas.openxmlformats.org/officeDocument/2006/relationships/image" Target="../media/image19.png"/><Relationship Id="rId15" Type="http://schemas.openxmlformats.org/officeDocument/2006/relationships/image" Target="../media/image46.png"/><Relationship Id="rId10" Type="http://schemas.openxmlformats.org/officeDocument/2006/relationships/image" Target="../media/image8.png"/><Relationship Id="rId19" Type="http://schemas.openxmlformats.org/officeDocument/2006/relationships/slide" Target="slide1.xml"/><Relationship Id="rId4" Type="http://schemas.openxmlformats.org/officeDocument/2006/relationships/image" Target="../media/image13.svg"/><Relationship Id="rId9" Type="http://schemas.openxmlformats.org/officeDocument/2006/relationships/image" Target="../media/image22.svg"/><Relationship Id="rId14" Type="http://schemas.openxmlformats.org/officeDocument/2006/relationships/image" Target="../media/image45.svg"/></Relationships>
</file>

<file path=ppt/slides/_rels/slide5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8.png"/><Relationship Id="rId18" Type="http://schemas.openxmlformats.org/officeDocument/2006/relationships/image" Target="../media/image45.svg"/><Relationship Id="rId3" Type="http://schemas.openxmlformats.org/officeDocument/2006/relationships/image" Target="../media/image12.png"/><Relationship Id="rId7" Type="http://schemas.openxmlformats.org/officeDocument/2006/relationships/slide" Target="slide13.xml"/><Relationship Id="rId12" Type="http://schemas.openxmlformats.org/officeDocument/2006/relationships/slide" Target="slide59.xml"/><Relationship Id="rId17" Type="http://schemas.openxmlformats.org/officeDocument/2006/relationships/image" Target="../media/image44.png"/><Relationship Id="rId2" Type="http://schemas.openxmlformats.org/officeDocument/2006/relationships/image" Target="../media/image1.jpeg"/><Relationship Id="rId16" Type="http://schemas.openxmlformats.org/officeDocument/2006/relationships/image" Target="../media/image9.svg"/><Relationship Id="rId20" Type="http://schemas.openxmlformats.org/officeDocument/2006/relationships/slide" Target="slide82.xml"/><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2.svg"/><Relationship Id="rId5" Type="http://schemas.openxmlformats.org/officeDocument/2006/relationships/image" Target="../media/image19.png"/><Relationship Id="rId15" Type="http://schemas.openxmlformats.org/officeDocument/2006/relationships/image" Target="../media/image8.png"/><Relationship Id="rId10" Type="http://schemas.openxmlformats.org/officeDocument/2006/relationships/image" Target="../media/image21.png"/><Relationship Id="rId19" Type="http://schemas.openxmlformats.org/officeDocument/2006/relationships/image" Target="../media/image47.png"/><Relationship Id="rId4" Type="http://schemas.openxmlformats.org/officeDocument/2006/relationships/image" Target="../media/image13.svg"/><Relationship Id="rId9" Type="http://schemas.openxmlformats.org/officeDocument/2006/relationships/slide" Target="slide80.xml"/><Relationship Id="rId14" Type="http://schemas.openxmlformats.org/officeDocument/2006/relationships/slide" Target="slide60.xml"/></Relationships>
</file>

<file path=ppt/slides/_rels/slide5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8.png"/><Relationship Id="rId18" Type="http://schemas.openxmlformats.org/officeDocument/2006/relationships/slide" Target="slide82.xml"/><Relationship Id="rId3" Type="http://schemas.openxmlformats.org/officeDocument/2006/relationships/image" Target="../media/image12.png"/><Relationship Id="rId21" Type="http://schemas.openxmlformats.org/officeDocument/2006/relationships/slide" Target="slide1.xml"/><Relationship Id="rId7" Type="http://schemas.openxmlformats.org/officeDocument/2006/relationships/slide" Target="slide13.xml"/><Relationship Id="rId12" Type="http://schemas.openxmlformats.org/officeDocument/2006/relationships/slide" Target="slide60.xml"/><Relationship Id="rId17" Type="http://schemas.openxmlformats.org/officeDocument/2006/relationships/image" Target="../media/image47.png"/><Relationship Id="rId2" Type="http://schemas.openxmlformats.org/officeDocument/2006/relationships/image" Target="../media/image1.jpeg"/><Relationship Id="rId16" Type="http://schemas.openxmlformats.org/officeDocument/2006/relationships/image" Target="../media/image45.svg"/><Relationship Id="rId20"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2.svg"/><Relationship Id="rId5" Type="http://schemas.openxmlformats.org/officeDocument/2006/relationships/image" Target="../media/image19.png"/><Relationship Id="rId15" Type="http://schemas.openxmlformats.org/officeDocument/2006/relationships/image" Target="../media/image44.png"/><Relationship Id="rId10" Type="http://schemas.openxmlformats.org/officeDocument/2006/relationships/image" Target="../media/image21.png"/><Relationship Id="rId19" Type="http://schemas.openxmlformats.org/officeDocument/2006/relationships/slide" Target="slide58.xml"/><Relationship Id="rId4" Type="http://schemas.openxmlformats.org/officeDocument/2006/relationships/image" Target="../media/image13.svg"/><Relationship Id="rId9" Type="http://schemas.openxmlformats.org/officeDocument/2006/relationships/slide" Target="slide80.xml"/><Relationship Id="rId14" Type="http://schemas.openxmlformats.org/officeDocument/2006/relationships/image" Target="../media/image9.sv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slide" Target="slide1.xml"/><Relationship Id="rId4" Type="http://schemas.openxmlformats.org/officeDocument/2006/relationships/image" Target="../media/image3.png"/><Relationship Id="rId9" Type="http://schemas.openxmlformats.org/officeDocument/2006/relationships/slide" Target="slide6.xml"/></Relationships>
</file>

<file path=ppt/slides/_rels/slide6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8.png"/><Relationship Id="rId18" Type="http://schemas.openxmlformats.org/officeDocument/2006/relationships/image" Target="../media/image47.png"/><Relationship Id="rId3" Type="http://schemas.openxmlformats.org/officeDocument/2006/relationships/image" Target="../media/image12.png"/><Relationship Id="rId21" Type="http://schemas.openxmlformats.org/officeDocument/2006/relationships/image" Target="../media/image49.svg"/><Relationship Id="rId7" Type="http://schemas.openxmlformats.org/officeDocument/2006/relationships/slide" Target="slide13.xml"/><Relationship Id="rId12" Type="http://schemas.openxmlformats.org/officeDocument/2006/relationships/slide" Target="slide61.xml"/><Relationship Id="rId17" Type="http://schemas.openxmlformats.org/officeDocument/2006/relationships/image" Target="../media/image45.svg"/><Relationship Id="rId2" Type="http://schemas.openxmlformats.org/officeDocument/2006/relationships/image" Target="../media/image1.jpeg"/><Relationship Id="rId16" Type="http://schemas.openxmlformats.org/officeDocument/2006/relationships/image" Target="../media/image44.png"/><Relationship Id="rId20"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2.svg"/><Relationship Id="rId5" Type="http://schemas.openxmlformats.org/officeDocument/2006/relationships/image" Target="../media/image19.png"/><Relationship Id="rId15" Type="http://schemas.openxmlformats.org/officeDocument/2006/relationships/image" Target="../media/image9.svg"/><Relationship Id="rId10" Type="http://schemas.openxmlformats.org/officeDocument/2006/relationships/image" Target="../media/image21.png"/><Relationship Id="rId19" Type="http://schemas.openxmlformats.org/officeDocument/2006/relationships/slide" Target="slide62.xml"/><Relationship Id="rId4" Type="http://schemas.openxmlformats.org/officeDocument/2006/relationships/image" Target="../media/image13.svg"/><Relationship Id="rId9" Type="http://schemas.openxmlformats.org/officeDocument/2006/relationships/slide" Target="slide80.xml"/><Relationship Id="rId14" Type="http://schemas.openxmlformats.org/officeDocument/2006/relationships/image" Target="../media/image8.png"/></Relationships>
</file>

<file path=ppt/slides/_rels/slide6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9.svg"/><Relationship Id="rId18" Type="http://schemas.openxmlformats.org/officeDocument/2006/relationships/image" Target="../media/image48.png"/><Relationship Id="rId3" Type="http://schemas.openxmlformats.org/officeDocument/2006/relationships/image" Target="../media/image12.png"/><Relationship Id="rId21" Type="http://schemas.openxmlformats.org/officeDocument/2006/relationships/image" Target="../media/image28.png"/><Relationship Id="rId7" Type="http://schemas.openxmlformats.org/officeDocument/2006/relationships/slide" Target="slide13.xml"/><Relationship Id="rId12" Type="http://schemas.openxmlformats.org/officeDocument/2006/relationships/image" Target="../media/image8.png"/><Relationship Id="rId17" Type="http://schemas.openxmlformats.org/officeDocument/2006/relationships/slide" Target="slide62.xml"/><Relationship Id="rId2" Type="http://schemas.openxmlformats.org/officeDocument/2006/relationships/image" Target="../media/image1.jpeg"/><Relationship Id="rId16" Type="http://schemas.openxmlformats.org/officeDocument/2006/relationships/image" Target="../media/image47.png"/><Relationship Id="rId20" Type="http://schemas.openxmlformats.org/officeDocument/2006/relationships/slide" Target="slide60.xml"/><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2.svg"/><Relationship Id="rId5" Type="http://schemas.openxmlformats.org/officeDocument/2006/relationships/image" Target="../media/image19.png"/><Relationship Id="rId15" Type="http://schemas.openxmlformats.org/officeDocument/2006/relationships/image" Target="../media/image45.svg"/><Relationship Id="rId10" Type="http://schemas.openxmlformats.org/officeDocument/2006/relationships/image" Target="../media/image21.png"/><Relationship Id="rId19" Type="http://schemas.openxmlformats.org/officeDocument/2006/relationships/image" Target="../media/image49.svg"/><Relationship Id="rId4" Type="http://schemas.openxmlformats.org/officeDocument/2006/relationships/image" Target="../media/image13.svg"/><Relationship Id="rId9" Type="http://schemas.openxmlformats.org/officeDocument/2006/relationships/slide" Target="slide80.xml"/><Relationship Id="rId14" Type="http://schemas.openxmlformats.org/officeDocument/2006/relationships/image" Target="../media/image44.png"/><Relationship Id="rId22" Type="http://schemas.openxmlformats.org/officeDocument/2006/relationships/slide" Target="slide1.xml"/></Relationships>
</file>

<file path=ppt/slides/_rels/slide6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50.png"/><Relationship Id="rId3" Type="http://schemas.openxmlformats.org/officeDocument/2006/relationships/image" Target="../media/image12.png"/><Relationship Id="rId7" Type="http://schemas.openxmlformats.org/officeDocument/2006/relationships/slide" Target="slide13.xml"/><Relationship Id="rId12" Type="http://schemas.openxmlformats.org/officeDocument/2006/relationships/image" Target="../media/image29.png"/><Relationship Id="rId2" Type="http://schemas.openxmlformats.org/officeDocument/2006/relationships/image" Target="../media/image1.jpeg"/><Relationship Id="rId16"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2.svg"/><Relationship Id="rId5" Type="http://schemas.openxmlformats.org/officeDocument/2006/relationships/image" Target="../media/image19.png"/><Relationship Id="rId15" Type="http://schemas.openxmlformats.org/officeDocument/2006/relationships/slide" Target="slide63.xml"/><Relationship Id="rId10" Type="http://schemas.openxmlformats.org/officeDocument/2006/relationships/image" Target="../media/image21.png"/><Relationship Id="rId4" Type="http://schemas.openxmlformats.org/officeDocument/2006/relationships/image" Target="../media/image13.svg"/><Relationship Id="rId9" Type="http://schemas.openxmlformats.org/officeDocument/2006/relationships/slide" Target="slide80.xml"/><Relationship Id="rId14" Type="http://schemas.openxmlformats.org/officeDocument/2006/relationships/slide" Target="slide66.xml"/></Relationships>
</file>

<file path=ppt/slides/_rels/slide6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50.png"/><Relationship Id="rId3" Type="http://schemas.openxmlformats.org/officeDocument/2006/relationships/image" Target="../media/image12.png"/><Relationship Id="rId7" Type="http://schemas.openxmlformats.org/officeDocument/2006/relationships/slide" Target="slide13.xml"/><Relationship Id="rId12" Type="http://schemas.openxmlformats.org/officeDocument/2006/relationships/image" Target="../media/image29.png"/><Relationship Id="rId17" Type="http://schemas.openxmlformats.org/officeDocument/2006/relationships/slide" Target="slide1.xml"/><Relationship Id="rId2" Type="http://schemas.openxmlformats.org/officeDocument/2006/relationships/image" Target="../media/image1.jpeg"/><Relationship Id="rId16"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2.svg"/><Relationship Id="rId5" Type="http://schemas.openxmlformats.org/officeDocument/2006/relationships/image" Target="../media/image19.png"/><Relationship Id="rId15" Type="http://schemas.openxmlformats.org/officeDocument/2006/relationships/slide" Target="slide62.xml"/><Relationship Id="rId10" Type="http://schemas.openxmlformats.org/officeDocument/2006/relationships/image" Target="../media/image21.png"/><Relationship Id="rId4" Type="http://schemas.openxmlformats.org/officeDocument/2006/relationships/image" Target="../media/image13.svg"/><Relationship Id="rId9" Type="http://schemas.openxmlformats.org/officeDocument/2006/relationships/slide" Target="slide80.xml"/><Relationship Id="rId14" Type="http://schemas.openxmlformats.org/officeDocument/2006/relationships/slide" Target="slide66.xml"/></Relationships>
</file>

<file path=ppt/slides/_rels/slide6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50.png"/><Relationship Id="rId3" Type="http://schemas.openxmlformats.org/officeDocument/2006/relationships/image" Target="../media/image12.png"/><Relationship Id="rId7" Type="http://schemas.openxmlformats.org/officeDocument/2006/relationships/slide" Target="slide13.xml"/><Relationship Id="rId12" Type="http://schemas.openxmlformats.org/officeDocument/2006/relationships/image" Target="../media/image29.png"/><Relationship Id="rId2" Type="http://schemas.openxmlformats.org/officeDocument/2006/relationships/image" Target="../media/image1.jpeg"/><Relationship Id="rId16"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2.svg"/><Relationship Id="rId5" Type="http://schemas.openxmlformats.org/officeDocument/2006/relationships/image" Target="../media/image19.png"/><Relationship Id="rId15" Type="http://schemas.openxmlformats.org/officeDocument/2006/relationships/slide" Target="slide65.xml"/><Relationship Id="rId10" Type="http://schemas.openxmlformats.org/officeDocument/2006/relationships/image" Target="../media/image21.png"/><Relationship Id="rId4" Type="http://schemas.openxmlformats.org/officeDocument/2006/relationships/image" Target="../media/image13.svg"/><Relationship Id="rId9" Type="http://schemas.openxmlformats.org/officeDocument/2006/relationships/slide" Target="slide80.xml"/><Relationship Id="rId14" Type="http://schemas.openxmlformats.org/officeDocument/2006/relationships/slide" Target="slide68.xml"/></Relationships>
</file>

<file path=ppt/slides/_rels/slide6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50.png"/><Relationship Id="rId3" Type="http://schemas.openxmlformats.org/officeDocument/2006/relationships/image" Target="../media/image12.png"/><Relationship Id="rId7" Type="http://schemas.openxmlformats.org/officeDocument/2006/relationships/slide" Target="slide13.xml"/><Relationship Id="rId12" Type="http://schemas.openxmlformats.org/officeDocument/2006/relationships/image" Target="../media/image29.png"/><Relationship Id="rId17" Type="http://schemas.openxmlformats.org/officeDocument/2006/relationships/slide" Target="slide1.xml"/><Relationship Id="rId2" Type="http://schemas.openxmlformats.org/officeDocument/2006/relationships/image" Target="../media/image1.jpeg"/><Relationship Id="rId16"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2.svg"/><Relationship Id="rId5" Type="http://schemas.openxmlformats.org/officeDocument/2006/relationships/image" Target="../media/image19.png"/><Relationship Id="rId15" Type="http://schemas.openxmlformats.org/officeDocument/2006/relationships/slide" Target="slide64.xml"/><Relationship Id="rId10" Type="http://schemas.openxmlformats.org/officeDocument/2006/relationships/image" Target="../media/image21.png"/><Relationship Id="rId4" Type="http://schemas.openxmlformats.org/officeDocument/2006/relationships/image" Target="../media/image13.svg"/><Relationship Id="rId9" Type="http://schemas.openxmlformats.org/officeDocument/2006/relationships/slide" Target="slide80.xml"/><Relationship Id="rId14" Type="http://schemas.openxmlformats.org/officeDocument/2006/relationships/slide" Target="slide68.xml"/></Relationships>
</file>

<file path=ppt/slides/_rels/slide6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64.xml"/><Relationship Id="rId3" Type="http://schemas.openxmlformats.org/officeDocument/2006/relationships/image" Target="../media/image12.png"/><Relationship Id="rId7" Type="http://schemas.openxmlformats.org/officeDocument/2006/relationships/slide" Target="slide13.xml"/><Relationship Id="rId12" Type="http://schemas.openxmlformats.org/officeDocument/2006/relationships/image" Target="../media/image51.png"/><Relationship Id="rId2" Type="http://schemas.openxmlformats.org/officeDocument/2006/relationships/image" Target="../media/image1.jpeg"/><Relationship Id="rId16"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2.svg"/><Relationship Id="rId5" Type="http://schemas.openxmlformats.org/officeDocument/2006/relationships/image" Target="../media/image19.png"/><Relationship Id="rId15" Type="http://schemas.openxmlformats.org/officeDocument/2006/relationships/image" Target="../media/image28.png"/><Relationship Id="rId10" Type="http://schemas.openxmlformats.org/officeDocument/2006/relationships/image" Target="../media/image21.png"/><Relationship Id="rId4" Type="http://schemas.openxmlformats.org/officeDocument/2006/relationships/image" Target="../media/image13.svg"/><Relationship Id="rId9" Type="http://schemas.openxmlformats.org/officeDocument/2006/relationships/slide" Target="slide80.xml"/><Relationship Id="rId14" Type="http://schemas.openxmlformats.org/officeDocument/2006/relationships/slide" Target="slide67.xml"/></Relationships>
</file>

<file path=ppt/slides/_rels/slide6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64.xml"/><Relationship Id="rId3" Type="http://schemas.openxmlformats.org/officeDocument/2006/relationships/image" Target="../media/image12.png"/><Relationship Id="rId7" Type="http://schemas.openxmlformats.org/officeDocument/2006/relationships/slide" Target="slide13.xml"/><Relationship Id="rId12" Type="http://schemas.openxmlformats.org/officeDocument/2006/relationships/image" Target="../media/image51.png"/><Relationship Id="rId17" Type="http://schemas.openxmlformats.org/officeDocument/2006/relationships/slide" Target="slide1.xml"/><Relationship Id="rId2" Type="http://schemas.openxmlformats.org/officeDocument/2006/relationships/image" Target="../media/image1.jpeg"/><Relationship Id="rId16"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2.svg"/><Relationship Id="rId5" Type="http://schemas.openxmlformats.org/officeDocument/2006/relationships/image" Target="../media/image19.png"/><Relationship Id="rId15" Type="http://schemas.openxmlformats.org/officeDocument/2006/relationships/slide" Target="slide66.xml"/><Relationship Id="rId10" Type="http://schemas.openxmlformats.org/officeDocument/2006/relationships/image" Target="../media/image21.png"/><Relationship Id="rId4" Type="http://schemas.openxmlformats.org/officeDocument/2006/relationships/image" Target="../media/image13.svg"/><Relationship Id="rId9" Type="http://schemas.openxmlformats.org/officeDocument/2006/relationships/slide" Target="slide80.xml"/><Relationship Id="rId14" Type="http://schemas.openxmlformats.org/officeDocument/2006/relationships/image" Target="../media/image29.png"/></Relationships>
</file>

<file path=ppt/slides/_rels/slide6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53.svg"/><Relationship Id="rId3" Type="http://schemas.openxmlformats.org/officeDocument/2006/relationships/image" Target="../media/image12.png"/><Relationship Id="rId7" Type="http://schemas.openxmlformats.org/officeDocument/2006/relationships/slide" Target="slide13.xml"/><Relationship Id="rId12" Type="http://schemas.openxmlformats.org/officeDocument/2006/relationships/image" Target="../media/image52.png"/><Relationship Id="rId2" Type="http://schemas.openxmlformats.org/officeDocument/2006/relationships/image" Target="../media/image1.jpeg"/><Relationship Id="rId16"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2.svg"/><Relationship Id="rId5" Type="http://schemas.openxmlformats.org/officeDocument/2006/relationships/image" Target="../media/image19.png"/><Relationship Id="rId15" Type="http://schemas.openxmlformats.org/officeDocument/2006/relationships/image" Target="../media/image28.png"/><Relationship Id="rId10" Type="http://schemas.openxmlformats.org/officeDocument/2006/relationships/image" Target="../media/image21.png"/><Relationship Id="rId4" Type="http://schemas.openxmlformats.org/officeDocument/2006/relationships/image" Target="../media/image13.svg"/><Relationship Id="rId9" Type="http://schemas.openxmlformats.org/officeDocument/2006/relationships/slide" Target="slide70.xml"/><Relationship Id="rId14" Type="http://schemas.openxmlformats.org/officeDocument/2006/relationships/slide" Target="slide69.xml"/></Relationships>
</file>

<file path=ppt/slides/_rels/slide6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53.svg"/><Relationship Id="rId3" Type="http://schemas.openxmlformats.org/officeDocument/2006/relationships/image" Target="../media/image12.png"/><Relationship Id="rId7" Type="http://schemas.openxmlformats.org/officeDocument/2006/relationships/slide" Target="slide13.xml"/><Relationship Id="rId12" Type="http://schemas.openxmlformats.org/officeDocument/2006/relationships/image" Target="../media/image52.png"/><Relationship Id="rId17" Type="http://schemas.openxmlformats.org/officeDocument/2006/relationships/slide" Target="slide1.xml"/><Relationship Id="rId2" Type="http://schemas.openxmlformats.org/officeDocument/2006/relationships/image" Target="../media/image1.jpeg"/><Relationship Id="rId16"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2.svg"/><Relationship Id="rId5" Type="http://schemas.openxmlformats.org/officeDocument/2006/relationships/image" Target="../media/image19.png"/><Relationship Id="rId15" Type="http://schemas.openxmlformats.org/officeDocument/2006/relationships/slide" Target="slide68.xml"/><Relationship Id="rId10" Type="http://schemas.openxmlformats.org/officeDocument/2006/relationships/image" Target="../media/image21.png"/><Relationship Id="rId4" Type="http://schemas.openxmlformats.org/officeDocument/2006/relationships/image" Target="../media/image13.svg"/><Relationship Id="rId9" Type="http://schemas.openxmlformats.org/officeDocument/2006/relationships/slide" Target="slide70.xml"/><Relationship Id="rId14" Type="http://schemas.openxmlformats.org/officeDocument/2006/relationships/image" Target="../media/image29.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slide" Target="slide1.xml"/><Relationship Id="rId4" Type="http://schemas.openxmlformats.org/officeDocument/2006/relationships/image" Target="../media/image3.png"/><Relationship Id="rId9" Type="http://schemas.openxmlformats.org/officeDocument/2006/relationships/slide" Target="slide8.xml"/></Relationships>
</file>

<file path=ppt/slides/_rels/slide7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1.png"/><Relationship Id="rId18" Type="http://schemas.openxmlformats.org/officeDocument/2006/relationships/image" Target="../media/image28.png"/><Relationship Id="rId3" Type="http://schemas.openxmlformats.org/officeDocument/2006/relationships/image" Target="../media/image12.png"/><Relationship Id="rId7" Type="http://schemas.openxmlformats.org/officeDocument/2006/relationships/slide" Target="slide13.xml"/><Relationship Id="rId12" Type="http://schemas.openxmlformats.org/officeDocument/2006/relationships/slide" Target="slide70.xml"/><Relationship Id="rId17" Type="http://schemas.openxmlformats.org/officeDocument/2006/relationships/slide" Target="slide71.xml"/><Relationship Id="rId2" Type="http://schemas.openxmlformats.org/officeDocument/2006/relationships/image" Target="../media/image1.jpeg"/><Relationship Id="rId16" Type="http://schemas.openxmlformats.org/officeDocument/2006/relationships/slide" Target="slide72.xml"/><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56.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55.png"/><Relationship Id="rId4" Type="http://schemas.openxmlformats.org/officeDocument/2006/relationships/image" Target="../media/image13.svg"/><Relationship Id="rId9" Type="http://schemas.openxmlformats.org/officeDocument/2006/relationships/image" Target="../media/image54.png"/><Relationship Id="rId14" Type="http://schemas.openxmlformats.org/officeDocument/2006/relationships/image" Target="../media/image22.svg"/></Relationships>
</file>

<file path=ppt/slides/_rels/slide7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1.png"/><Relationship Id="rId18" Type="http://schemas.openxmlformats.org/officeDocument/2006/relationships/slide" Target="slide1.xml"/><Relationship Id="rId3" Type="http://schemas.openxmlformats.org/officeDocument/2006/relationships/image" Target="../media/image12.png"/><Relationship Id="rId7" Type="http://schemas.openxmlformats.org/officeDocument/2006/relationships/slide" Target="slide13.xml"/><Relationship Id="rId12" Type="http://schemas.openxmlformats.org/officeDocument/2006/relationships/slide" Target="slide70.xml"/><Relationship Id="rId17" Type="http://schemas.openxmlformats.org/officeDocument/2006/relationships/image" Target="../media/image28.png"/><Relationship Id="rId2" Type="http://schemas.openxmlformats.org/officeDocument/2006/relationships/image" Target="../media/image1.jpeg"/><Relationship Id="rId16" Type="http://schemas.openxmlformats.org/officeDocument/2006/relationships/slide" Target="slide72.xml"/><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56.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55.png"/><Relationship Id="rId4" Type="http://schemas.openxmlformats.org/officeDocument/2006/relationships/image" Target="../media/image13.svg"/><Relationship Id="rId9" Type="http://schemas.openxmlformats.org/officeDocument/2006/relationships/image" Target="../media/image54.png"/><Relationship Id="rId14" Type="http://schemas.openxmlformats.org/officeDocument/2006/relationships/image" Target="../media/image22.svg"/></Relationships>
</file>

<file path=ppt/slides/_rels/slide7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6.png"/><Relationship Id="rId18" Type="http://schemas.openxmlformats.org/officeDocument/2006/relationships/slide" Target="slide73.xml"/><Relationship Id="rId3" Type="http://schemas.openxmlformats.org/officeDocument/2006/relationships/image" Target="../media/image12.png"/><Relationship Id="rId7" Type="http://schemas.openxmlformats.org/officeDocument/2006/relationships/slide" Target="slide13.xml"/><Relationship Id="rId12" Type="http://schemas.openxmlformats.org/officeDocument/2006/relationships/image" Target="../media/image29.png"/><Relationship Id="rId17" Type="http://schemas.openxmlformats.org/officeDocument/2006/relationships/slide" Target="slide74.xml"/><Relationship Id="rId2" Type="http://schemas.openxmlformats.org/officeDocument/2006/relationships/image" Target="../media/image1.jpeg"/><Relationship Id="rId16" Type="http://schemas.openxmlformats.org/officeDocument/2006/relationships/image" Target="../media/image40.svg"/><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2.svg"/><Relationship Id="rId5" Type="http://schemas.openxmlformats.org/officeDocument/2006/relationships/image" Target="../media/image19.png"/><Relationship Id="rId15" Type="http://schemas.openxmlformats.org/officeDocument/2006/relationships/image" Target="../media/image39.png"/><Relationship Id="rId10" Type="http://schemas.openxmlformats.org/officeDocument/2006/relationships/image" Target="../media/image21.png"/><Relationship Id="rId19" Type="http://schemas.openxmlformats.org/officeDocument/2006/relationships/image" Target="../media/image28.png"/><Relationship Id="rId4" Type="http://schemas.openxmlformats.org/officeDocument/2006/relationships/image" Target="../media/image13.svg"/><Relationship Id="rId9" Type="http://schemas.openxmlformats.org/officeDocument/2006/relationships/slide" Target="slide70.xml"/><Relationship Id="rId14" Type="http://schemas.openxmlformats.org/officeDocument/2006/relationships/image" Target="../media/image17.svg"/></Relationships>
</file>

<file path=ppt/slides/_rels/slide7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6.png"/><Relationship Id="rId18" Type="http://schemas.openxmlformats.org/officeDocument/2006/relationships/slide" Target="slide72.xml"/><Relationship Id="rId3" Type="http://schemas.openxmlformats.org/officeDocument/2006/relationships/image" Target="../media/image12.png"/><Relationship Id="rId7" Type="http://schemas.openxmlformats.org/officeDocument/2006/relationships/slide" Target="slide13.xml"/><Relationship Id="rId12" Type="http://schemas.openxmlformats.org/officeDocument/2006/relationships/image" Target="../media/image29.png"/><Relationship Id="rId17" Type="http://schemas.openxmlformats.org/officeDocument/2006/relationships/slide" Target="slide74.xml"/><Relationship Id="rId2" Type="http://schemas.openxmlformats.org/officeDocument/2006/relationships/image" Target="../media/image1.jpeg"/><Relationship Id="rId16" Type="http://schemas.openxmlformats.org/officeDocument/2006/relationships/image" Target="../media/image40.svg"/><Relationship Id="rId20" Type="http://schemas.openxmlformats.org/officeDocument/2006/relationships/slide" Target="slide1.xml"/><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2.svg"/><Relationship Id="rId5" Type="http://schemas.openxmlformats.org/officeDocument/2006/relationships/image" Target="../media/image19.png"/><Relationship Id="rId15" Type="http://schemas.openxmlformats.org/officeDocument/2006/relationships/image" Target="../media/image39.png"/><Relationship Id="rId10" Type="http://schemas.openxmlformats.org/officeDocument/2006/relationships/image" Target="../media/image21.png"/><Relationship Id="rId19" Type="http://schemas.openxmlformats.org/officeDocument/2006/relationships/image" Target="../media/image28.png"/><Relationship Id="rId4" Type="http://schemas.openxmlformats.org/officeDocument/2006/relationships/image" Target="../media/image13.svg"/><Relationship Id="rId9" Type="http://schemas.openxmlformats.org/officeDocument/2006/relationships/slide" Target="slide70.xml"/><Relationship Id="rId14" Type="http://schemas.openxmlformats.org/officeDocument/2006/relationships/image" Target="../media/image17.svg"/></Relationships>
</file>

<file path=ppt/slides/_rels/slide74.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2.svg"/><Relationship Id="rId18" Type="http://schemas.openxmlformats.org/officeDocument/2006/relationships/image" Target="../media/image38.svg"/><Relationship Id="rId3" Type="http://schemas.openxmlformats.org/officeDocument/2006/relationships/image" Target="../media/image12.png"/><Relationship Id="rId7" Type="http://schemas.openxmlformats.org/officeDocument/2006/relationships/image" Target="../media/image19.png"/><Relationship Id="rId12" Type="http://schemas.openxmlformats.org/officeDocument/2006/relationships/image" Target="../media/image21.png"/><Relationship Id="rId17" Type="http://schemas.openxmlformats.org/officeDocument/2006/relationships/image" Target="../media/image37.png"/><Relationship Id="rId2" Type="http://schemas.openxmlformats.org/officeDocument/2006/relationships/image" Target="../media/image1.jpeg"/><Relationship Id="rId16" Type="http://schemas.openxmlformats.org/officeDocument/2006/relationships/image" Target="../media/image17.svg"/><Relationship Id="rId20" Type="http://schemas.openxmlformats.org/officeDocument/2006/relationships/slide" Target="slide76.xml"/><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slide" Target="slide70.xml"/><Relationship Id="rId5" Type="http://schemas.openxmlformats.org/officeDocument/2006/relationships/slide" Target="slide75.xml"/><Relationship Id="rId15" Type="http://schemas.openxmlformats.org/officeDocument/2006/relationships/image" Target="../media/image16.png"/><Relationship Id="rId10" Type="http://schemas.openxmlformats.org/officeDocument/2006/relationships/image" Target="../media/image7.png"/><Relationship Id="rId19" Type="http://schemas.openxmlformats.org/officeDocument/2006/relationships/slide" Target="slide80.xml"/><Relationship Id="rId4" Type="http://schemas.openxmlformats.org/officeDocument/2006/relationships/image" Target="../media/image13.svg"/><Relationship Id="rId9" Type="http://schemas.openxmlformats.org/officeDocument/2006/relationships/slide" Target="slide13.xml"/><Relationship Id="rId14" Type="http://schemas.openxmlformats.org/officeDocument/2006/relationships/image" Target="../media/image29.png"/></Relationships>
</file>

<file path=ppt/slides/_rels/slide7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6.png"/><Relationship Id="rId18" Type="http://schemas.openxmlformats.org/officeDocument/2006/relationships/slide" Target="slide76.xml"/><Relationship Id="rId3" Type="http://schemas.openxmlformats.org/officeDocument/2006/relationships/image" Target="../media/image12.png"/><Relationship Id="rId21" Type="http://schemas.openxmlformats.org/officeDocument/2006/relationships/slide" Target="slide1.xml"/><Relationship Id="rId7" Type="http://schemas.openxmlformats.org/officeDocument/2006/relationships/slide" Target="slide13.xml"/><Relationship Id="rId12" Type="http://schemas.openxmlformats.org/officeDocument/2006/relationships/image" Target="../media/image29.png"/><Relationship Id="rId17" Type="http://schemas.openxmlformats.org/officeDocument/2006/relationships/slide" Target="slide80.xml"/><Relationship Id="rId2" Type="http://schemas.openxmlformats.org/officeDocument/2006/relationships/image" Target="../media/image1.jpeg"/><Relationship Id="rId16" Type="http://schemas.openxmlformats.org/officeDocument/2006/relationships/image" Target="../media/image38.svg"/><Relationship Id="rId20"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2.svg"/><Relationship Id="rId5" Type="http://schemas.openxmlformats.org/officeDocument/2006/relationships/image" Target="../media/image19.png"/><Relationship Id="rId15" Type="http://schemas.openxmlformats.org/officeDocument/2006/relationships/image" Target="../media/image37.png"/><Relationship Id="rId10" Type="http://schemas.openxmlformats.org/officeDocument/2006/relationships/image" Target="../media/image21.png"/><Relationship Id="rId19" Type="http://schemas.openxmlformats.org/officeDocument/2006/relationships/slide" Target="slide74.xml"/><Relationship Id="rId4" Type="http://schemas.openxmlformats.org/officeDocument/2006/relationships/image" Target="../media/image13.svg"/><Relationship Id="rId9" Type="http://schemas.openxmlformats.org/officeDocument/2006/relationships/slide" Target="slide70.xml"/><Relationship Id="rId14" Type="http://schemas.openxmlformats.org/officeDocument/2006/relationships/image" Target="../media/image17.svg"/></Relationships>
</file>

<file path=ppt/slides/_rels/slide76.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2.svg"/><Relationship Id="rId18" Type="http://schemas.openxmlformats.org/officeDocument/2006/relationships/image" Target="../media/image38.svg"/><Relationship Id="rId3" Type="http://schemas.openxmlformats.org/officeDocument/2006/relationships/image" Target="../media/image12.png"/><Relationship Id="rId7" Type="http://schemas.openxmlformats.org/officeDocument/2006/relationships/image" Target="../media/image19.png"/><Relationship Id="rId12" Type="http://schemas.openxmlformats.org/officeDocument/2006/relationships/image" Target="../media/image21.png"/><Relationship Id="rId17" Type="http://schemas.openxmlformats.org/officeDocument/2006/relationships/image" Target="../media/image37.png"/><Relationship Id="rId2" Type="http://schemas.openxmlformats.org/officeDocument/2006/relationships/image" Target="../media/image1.jpeg"/><Relationship Id="rId16" Type="http://schemas.openxmlformats.org/officeDocument/2006/relationships/image" Target="../media/image17.sv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slide" Target="slide70.xml"/><Relationship Id="rId5" Type="http://schemas.openxmlformats.org/officeDocument/2006/relationships/slide" Target="slide77.xml"/><Relationship Id="rId15" Type="http://schemas.openxmlformats.org/officeDocument/2006/relationships/image" Target="../media/image16.png"/><Relationship Id="rId10" Type="http://schemas.openxmlformats.org/officeDocument/2006/relationships/image" Target="../media/image7.png"/><Relationship Id="rId19" Type="http://schemas.openxmlformats.org/officeDocument/2006/relationships/slide" Target="slide78.xml"/><Relationship Id="rId4" Type="http://schemas.openxmlformats.org/officeDocument/2006/relationships/image" Target="../media/image13.svg"/><Relationship Id="rId9" Type="http://schemas.openxmlformats.org/officeDocument/2006/relationships/slide" Target="slide13.xml"/><Relationship Id="rId14" Type="http://schemas.openxmlformats.org/officeDocument/2006/relationships/image" Target="../media/image29.png"/></Relationships>
</file>

<file path=ppt/slides/_rels/slide7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6.png"/><Relationship Id="rId18" Type="http://schemas.openxmlformats.org/officeDocument/2006/relationships/slide" Target="slide76.xml"/><Relationship Id="rId3" Type="http://schemas.openxmlformats.org/officeDocument/2006/relationships/image" Target="../media/image12.png"/><Relationship Id="rId7" Type="http://schemas.openxmlformats.org/officeDocument/2006/relationships/slide" Target="slide13.xml"/><Relationship Id="rId12" Type="http://schemas.openxmlformats.org/officeDocument/2006/relationships/image" Target="../media/image29.png"/><Relationship Id="rId17" Type="http://schemas.openxmlformats.org/officeDocument/2006/relationships/slide" Target="slide78.xml"/><Relationship Id="rId2" Type="http://schemas.openxmlformats.org/officeDocument/2006/relationships/image" Target="../media/image1.jpeg"/><Relationship Id="rId16" Type="http://schemas.openxmlformats.org/officeDocument/2006/relationships/image" Target="../media/image38.svg"/><Relationship Id="rId20" Type="http://schemas.openxmlformats.org/officeDocument/2006/relationships/slide" Target="slide1.xml"/><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2.svg"/><Relationship Id="rId5" Type="http://schemas.openxmlformats.org/officeDocument/2006/relationships/image" Target="../media/image19.png"/><Relationship Id="rId15" Type="http://schemas.openxmlformats.org/officeDocument/2006/relationships/image" Target="../media/image37.png"/><Relationship Id="rId10" Type="http://schemas.openxmlformats.org/officeDocument/2006/relationships/image" Target="../media/image21.png"/><Relationship Id="rId19" Type="http://schemas.openxmlformats.org/officeDocument/2006/relationships/image" Target="../media/image28.png"/><Relationship Id="rId4" Type="http://schemas.openxmlformats.org/officeDocument/2006/relationships/image" Target="../media/image13.svg"/><Relationship Id="rId9" Type="http://schemas.openxmlformats.org/officeDocument/2006/relationships/slide" Target="slide70.xml"/><Relationship Id="rId14" Type="http://schemas.openxmlformats.org/officeDocument/2006/relationships/image" Target="../media/image17.svg"/></Relationships>
</file>

<file path=ppt/slides/_rels/slide78.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57.png"/><Relationship Id="rId3" Type="http://schemas.openxmlformats.org/officeDocument/2006/relationships/image" Target="../media/image12.png"/><Relationship Id="rId7" Type="http://schemas.openxmlformats.org/officeDocument/2006/relationships/image" Target="../media/image19.png"/><Relationship Id="rId12" Type="http://schemas.openxmlformats.org/officeDocument/2006/relationships/image" Target="../media/image22.svg"/><Relationship Id="rId17" Type="http://schemas.openxmlformats.org/officeDocument/2006/relationships/image" Target="../media/image38.svg"/><Relationship Id="rId2" Type="http://schemas.openxmlformats.org/officeDocument/2006/relationships/image" Target="../media/image1.jpeg"/><Relationship Id="rId16"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21.png"/><Relationship Id="rId5" Type="http://schemas.openxmlformats.org/officeDocument/2006/relationships/slide" Target="slide79.xml"/><Relationship Id="rId15" Type="http://schemas.openxmlformats.org/officeDocument/2006/relationships/image" Target="../media/image17.svg"/><Relationship Id="rId10" Type="http://schemas.openxmlformats.org/officeDocument/2006/relationships/slide" Target="slide85.xml"/><Relationship Id="rId4" Type="http://schemas.openxmlformats.org/officeDocument/2006/relationships/image" Target="../media/image13.svg"/><Relationship Id="rId9" Type="http://schemas.openxmlformats.org/officeDocument/2006/relationships/image" Target="../media/image7.png"/><Relationship Id="rId14" Type="http://schemas.openxmlformats.org/officeDocument/2006/relationships/image" Target="../media/image16.png"/></Relationships>
</file>

<file path=ppt/slides/_rels/slide79.xml.rels><?xml version="1.0" encoding="UTF-8" standalone="yes"?>
<Relationships xmlns="http://schemas.openxmlformats.org/package/2006/relationships"><Relationship Id="rId8" Type="http://schemas.openxmlformats.org/officeDocument/2006/relationships/slide" Target="slide85.xml"/><Relationship Id="rId13" Type="http://schemas.openxmlformats.org/officeDocument/2006/relationships/image" Target="../media/image17.svg"/><Relationship Id="rId18" Type="http://schemas.openxmlformats.org/officeDocument/2006/relationships/slide" Target="slide1.xml"/><Relationship Id="rId3" Type="http://schemas.openxmlformats.org/officeDocument/2006/relationships/image" Target="../media/image12.png"/><Relationship Id="rId7" Type="http://schemas.openxmlformats.org/officeDocument/2006/relationships/image" Target="../media/image7.png"/><Relationship Id="rId12" Type="http://schemas.openxmlformats.org/officeDocument/2006/relationships/image" Target="../media/image16.png"/><Relationship Id="rId17" Type="http://schemas.openxmlformats.org/officeDocument/2006/relationships/image" Target="../media/image28.png"/><Relationship Id="rId2" Type="http://schemas.openxmlformats.org/officeDocument/2006/relationships/image" Target="../media/image1.jpeg"/><Relationship Id="rId16" Type="http://schemas.openxmlformats.org/officeDocument/2006/relationships/slide" Target="slide78.xml"/><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57.png"/><Relationship Id="rId5" Type="http://schemas.openxmlformats.org/officeDocument/2006/relationships/image" Target="../media/image19.png"/><Relationship Id="rId15" Type="http://schemas.openxmlformats.org/officeDocument/2006/relationships/image" Target="../media/image38.svg"/><Relationship Id="rId10" Type="http://schemas.openxmlformats.org/officeDocument/2006/relationships/image" Target="../media/image22.svg"/><Relationship Id="rId4" Type="http://schemas.openxmlformats.org/officeDocument/2006/relationships/image" Target="../media/image13.svg"/><Relationship Id="rId9" Type="http://schemas.openxmlformats.org/officeDocument/2006/relationships/image" Target="../media/image21.png"/><Relationship Id="rId14" Type="http://schemas.openxmlformats.org/officeDocument/2006/relationships/image" Target="../media/image37.pn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slide" Target="slide4.xml"/><Relationship Id="rId5" Type="http://schemas.openxmlformats.org/officeDocument/2006/relationships/image" Target="../media/image4.svg"/><Relationship Id="rId10" Type="http://schemas.openxmlformats.org/officeDocument/2006/relationships/slide" Target="slide1.xml"/><Relationship Id="rId4" Type="http://schemas.openxmlformats.org/officeDocument/2006/relationships/image" Target="../media/image3.png"/><Relationship Id="rId9" Type="http://schemas.openxmlformats.org/officeDocument/2006/relationships/slide" Target="slide8.xml"/></Relationships>
</file>

<file path=ppt/slides/_rels/slide80.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56.png"/><Relationship Id="rId3" Type="http://schemas.openxmlformats.org/officeDocument/2006/relationships/image" Target="../media/image12.png"/><Relationship Id="rId7" Type="http://schemas.openxmlformats.org/officeDocument/2006/relationships/image" Target="../media/image19.png"/><Relationship Id="rId12"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54.png"/><Relationship Id="rId5" Type="http://schemas.openxmlformats.org/officeDocument/2006/relationships/slide" Target="slide81.xml"/><Relationship Id="rId15" Type="http://schemas.openxmlformats.org/officeDocument/2006/relationships/image" Target="../media/image22.svg"/><Relationship Id="rId10" Type="http://schemas.openxmlformats.org/officeDocument/2006/relationships/image" Target="../media/image7.png"/><Relationship Id="rId4" Type="http://schemas.openxmlformats.org/officeDocument/2006/relationships/image" Target="../media/image13.svg"/><Relationship Id="rId9" Type="http://schemas.openxmlformats.org/officeDocument/2006/relationships/slide" Target="slide13.xml"/><Relationship Id="rId14" Type="http://schemas.openxmlformats.org/officeDocument/2006/relationships/image" Target="../media/image21.png"/></Relationships>
</file>

<file path=ppt/slides/_rels/slide8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2.svg"/><Relationship Id="rId3" Type="http://schemas.openxmlformats.org/officeDocument/2006/relationships/image" Target="../media/image12.png"/><Relationship Id="rId7" Type="http://schemas.openxmlformats.org/officeDocument/2006/relationships/slide" Target="slide13.xml"/><Relationship Id="rId12" Type="http://schemas.openxmlformats.org/officeDocument/2006/relationships/image" Target="../media/image21.png"/><Relationship Id="rId2" Type="http://schemas.openxmlformats.org/officeDocument/2006/relationships/image" Target="../media/image1.jpeg"/><Relationship Id="rId16" Type="http://schemas.openxmlformats.org/officeDocument/2006/relationships/slide" Target="slide1.xml"/><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56.png"/><Relationship Id="rId5" Type="http://schemas.openxmlformats.org/officeDocument/2006/relationships/image" Target="../media/image19.png"/><Relationship Id="rId15" Type="http://schemas.openxmlformats.org/officeDocument/2006/relationships/image" Target="../media/image28.png"/><Relationship Id="rId10" Type="http://schemas.openxmlformats.org/officeDocument/2006/relationships/image" Target="../media/image55.png"/><Relationship Id="rId4" Type="http://schemas.openxmlformats.org/officeDocument/2006/relationships/image" Target="../media/image13.svg"/><Relationship Id="rId9" Type="http://schemas.openxmlformats.org/officeDocument/2006/relationships/image" Target="../media/image54.png"/><Relationship Id="rId14" Type="http://schemas.openxmlformats.org/officeDocument/2006/relationships/slide" Target="slide80.xml"/></Relationships>
</file>

<file path=ppt/slides/_rels/slide8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8.png"/><Relationship Id="rId3" Type="http://schemas.openxmlformats.org/officeDocument/2006/relationships/image" Target="../media/image12.png"/><Relationship Id="rId7" Type="http://schemas.openxmlformats.org/officeDocument/2006/relationships/slide" Target="slide13.xml"/><Relationship Id="rId12" Type="http://schemas.openxmlformats.org/officeDocument/2006/relationships/slide" Target="slide83.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2.svg"/><Relationship Id="rId5" Type="http://schemas.openxmlformats.org/officeDocument/2006/relationships/image" Target="../media/image19.png"/><Relationship Id="rId10" Type="http://schemas.openxmlformats.org/officeDocument/2006/relationships/image" Target="../media/image21.png"/><Relationship Id="rId4" Type="http://schemas.openxmlformats.org/officeDocument/2006/relationships/image" Target="../media/image13.svg"/><Relationship Id="rId9" Type="http://schemas.openxmlformats.org/officeDocument/2006/relationships/slide" Target="slide80.xml"/></Relationships>
</file>

<file path=ppt/slides/_rels/slide8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8.png"/><Relationship Id="rId3" Type="http://schemas.openxmlformats.org/officeDocument/2006/relationships/image" Target="../media/image12.png"/><Relationship Id="rId7" Type="http://schemas.openxmlformats.org/officeDocument/2006/relationships/slide" Target="slide13.xml"/><Relationship Id="rId12" Type="http://schemas.openxmlformats.org/officeDocument/2006/relationships/slide" Target="slide82.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2.svg"/><Relationship Id="rId5" Type="http://schemas.openxmlformats.org/officeDocument/2006/relationships/image" Target="../media/image19.png"/><Relationship Id="rId10" Type="http://schemas.openxmlformats.org/officeDocument/2006/relationships/image" Target="../media/image21.png"/><Relationship Id="rId4" Type="http://schemas.openxmlformats.org/officeDocument/2006/relationships/image" Target="../media/image13.svg"/><Relationship Id="rId9" Type="http://schemas.openxmlformats.org/officeDocument/2006/relationships/slide" Target="slide80.xml"/><Relationship Id="rId14" Type="http://schemas.openxmlformats.org/officeDocument/2006/relationships/slide" Target="slide1.xml"/></Relationships>
</file>

<file path=ppt/slides/_rels/slide84.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56.png"/><Relationship Id="rId3" Type="http://schemas.openxmlformats.org/officeDocument/2006/relationships/image" Target="../media/image12.png"/><Relationship Id="rId7" Type="http://schemas.openxmlformats.org/officeDocument/2006/relationships/image" Target="../media/image19.png"/><Relationship Id="rId12" Type="http://schemas.openxmlformats.org/officeDocument/2006/relationships/image" Target="../media/image55.png"/><Relationship Id="rId2" Type="http://schemas.openxmlformats.org/officeDocument/2006/relationships/image" Target="../media/image1.jpeg"/><Relationship Id="rId16" Type="http://schemas.openxmlformats.org/officeDocument/2006/relationships/image" Target="../media/image22.sv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54.png"/><Relationship Id="rId5" Type="http://schemas.openxmlformats.org/officeDocument/2006/relationships/slide" Target="slide85.xml"/><Relationship Id="rId15" Type="http://schemas.openxmlformats.org/officeDocument/2006/relationships/image" Target="../media/image21.png"/><Relationship Id="rId10" Type="http://schemas.openxmlformats.org/officeDocument/2006/relationships/image" Target="../media/image7.png"/><Relationship Id="rId4" Type="http://schemas.openxmlformats.org/officeDocument/2006/relationships/image" Target="../media/image13.svg"/><Relationship Id="rId9" Type="http://schemas.openxmlformats.org/officeDocument/2006/relationships/slide" Target="slide13.xml"/><Relationship Id="rId14" Type="http://schemas.openxmlformats.org/officeDocument/2006/relationships/image" Target="../media/image29.png"/></Relationships>
</file>

<file path=ppt/slides/_rels/slide85.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56.png"/><Relationship Id="rId3" Type="http://schemas.openxmlformats.org/officeDocument/2006/relationships/image" Target="../media/image12.png"/><Relationship Id="rId7" Type="http://schemas.openxmlformats.org/officeDocument/2006/relationships/image" Target="../media/image19.png"/><Relationship Id="rId12" Type="http://schemas.openxmlformats.org/officeDocument/2006/relationships/image" Target="../media/image55.png"/><Relationship Id="rId17" Type="http://schemas.openxmlformats.org/officeDocument/2006/relationships/slide" Target="slide1.xml"/><Relationship Id="rId2" Type="http://schemas.openxmlformats.org/officeDocument/2006/relationships/image" Target="../media/image1.jpeg"/><Relationship Id="rId16"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54.png"/><Relationship Id="rId5" Type="http://schemas.openxmlformats.org/officeDocument/2006/relationships/slide" Target="slide84.xml"/><Relationship Id="rId15" Type="http://schemas.openxmlformats.org/officeDocument/2006/relationships/image" Target="../media/image22.svg"/><Relationship Id="rId10" Type="http://schemas.openxmlformats.org/officeDocument/2006/relationships/image" Target="../media/image7.png"/><Relationship Id="rId4" Type="http://schemas.openxmlformats.org/officeDocument/2006/relationships/image" Target="../media/image13.svg"/><Relationship Id="rId9" Type="http://schemas.openxmlformats.org/officeDocument/2006/relationships/slide" Target="slide13.xml"/><Relationship Id="rId14"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a:p>
        </p:txBody>
      </p:sp>
      <p:sp>
        <p:nvSpPr>
          <p:cNvPr id="3" name="Freeform 3"/>
          <p:cNvSpPr/>
          <p:nvPr/>
        </p:nvSpPr>
        <p:spPr>
          <a:xfrm>
            <a:off x="0" y="-382038"/>
            <a:ext cx="7831340" cy="11051077"/>
          </a:xfrm>
          <a:custGeom>
            <a:avLst/>
            <a:gdLst/>
            <a:ahLst/>
            <a:cxnLst/>
            <a:rect l="l" t="t" r="r" b="b"/>
            <a:pathLst>
              <a:path w="7831340" h="11051077">
                <a:moveTo>
                  <a:pt x="0" y="0"/>
                </a:moveTo>
                <a:lnTo>
                  <a:pt x="7831340" y="0"/>
                </a:lnTo>
                <a:lnTo>
                  <a:pt x="7831340" y="11051076"/>
                </a:lnTo>
                <a:lnTo>
                  <a:pt x="0" y="11051076"/>
                </a:lnTo>
                <a:lnTo>
                  <a:pt x="0" y="0"/>
                </a:lnTo>
                <a:close/>
              </a:path>
            </a:pathLst>
          </a:custGeom>
          <a:blipFill>
            <a:blip r:embed="rId3">
              <a:alphaModFix amt="10999"/>
            </a:blip>
            <a:stretch>
              <a:fillRect t="-12991" b="-12991"/>
            </a:stretch>
          </a:blipFill>
        </p:spPr>
        <p:txBody>
          <a:bodyPr/>
          <a:lstStyle/>
          <a:p>
            <a:endParaRPr lang="en-US"/>
          </a:p>
        </p:txBody>
      </p:sp>
      <p:sp>
        <p:nvSpPr>
          <p:cNvPr id="4" name="Freeform 4"/>
          <p:cNvSpPr/>
          <p:nvPr/>
        </p:nvSpPr>
        <p:spPr>
          <a:xfrm>
            <a:off x="15623249" y="-764077"/>
            <a:ext cx="7831340" cy="11051077"/>
          </a:xfrm>
          <a:custGeom>
            <a:avLst/>
            <a:gdLst/>
            <a:ahLst/>
            <a:cxnLst/>
            <a:rect l="l" t="t" r="r" b="b"/>
            <a:pathLst>
              <a:path w="7831340" h="11051077">
                <a:moveTo>
                  <a:pt x="0" y="0"/>
                </a:moveTo>
                <a:lnTo>
                  <a:pt x="7831340" y="0"/>
                </a:lnTo>
                <a:lnTo>
                  <a:pt x="7831340" y="11051077"/>
                </a:lnTo>
                <a:lnTo>
                  <a:pt x="0" y="11051077"/>
                </a:lnTo>
                <a:lnTo>
                  <a:pt x="0" y="0"/>
                </a:lnTo>
                <a:close/>
              </a:path>
            </a:pathLst>
          </a:custGeom>
          <a:blipFill>
            <a:blip r:embed="rId3">
              <a:alphaModFix amt="10999"/>
            </a:blip>
            <a:stretch>
              <a:fillRect t="-12991" b="-12991"/>
            </a:stretch>
          </a:blipFill>
        </p:spPr>
        <p:txBody>
          <a:bodyPr/>
          <a:lstStyle/>
          <a:p>
            <a:endParaRPr lang="en-US"/>
          </a:p>
        </p:txBody>
      </p:sp>
      <p:sp>
        <p:nvSpPr>
          <p:cNvPr id="5" name="Freeform 5"/>
          <p:cNvSpPr/>
          <p:nvPr/>
        </p:nvSpPr>
        <p:spPr>
          <a:xfrm flipH="1">
            <a:off x="8160542" y="-646897"/>
            <a:ext cx="7831340" cy="11051077"/>
          </a:xfrm>
          <a:custGeom>
            <a:avLst/>
            <a:gdLst/>
            <a:ahLst/>
            <a:cxnLst/>
            <a:rect l="l" t="t" r="r" b="b"/>
            <a:pathLst>
              <a:path w="7831340" h="11051077">
                <a:moveTo>
                  <a:pt x="7831340" y="0"/>
                </a:moveTo>
                <a:lnTo>
                  <a:pt x="0" y="0"/>
                </a:lnTo>
                <a:lnTo>
                  <a:pt x="0" y="11051077"/>
                </a:lnTo>
                <a:lnTo>
                  <a:pt x="7831340" y="11051077"/>
                </a:lnTo>
                <a:lnTo>
                  <a:pt x="7831340" y="0"/>
                </a:lnTo>
                <a:close/>
              </a:path>
            </a:pathLst>
          </a:custGeom>
          <a:blipFill>
            <a:blip r:embed="rId3">
              <a:alphaModFix amt="10999"/>
            </a:blip>
            <a:stretch>
              <a:fillRect t="-12991" b="-12991"/>
            </a:stretch>
          </a:blipFill>
        </p:spPr>
        <p:txBody>
          <a:bodyPr/>
          <a:lstStyle/>
          <a:p>
            <a:endParaRPr lang="en-US"/>
          </a:p>
        </p:txBody>
      </p:sp>
      <p:sp>
        <p:nvSpPr>
          <p:cNvPr id="6" name="Freeform 6"/>
          <p:cNvSpPr/>
          <p:nvPr/>
        </p:nvSpPr>
        <p:spPr>
          <a:xfrm>
            <a:off x="3955299" y="9928508"/>
            <a:ext cx="10377402" cy="358492"/>
          </a:xfrm>
          <a:custGeom>
            <a:avLst/>
            <a:gdLst/>
            <a:ahLst/>
            <a:cxnLst/>
            <a:rect l="l" t="t" r="r" b="b"/>
            <a:pathLst>
              <a:path w="10377402" h="358492">
                <a:moveTo>
                  <a:pt x="0" y="0"/>
                </a:moveTo>
                <a:lnTo>
                  <a:pt x="10377402" y="0"/>
                </a:lnTo>
                <a:lnTo>
                  <a:pt x="10377402" y="358492"/>
                </a:lnTo>
                <a:lnTo>
                  <a:pt x="0" y="3584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65064" y="3527074"/>
            <a:ext cx="5049874" cy="7141964"/>
          </a:xfrm>
          <a:custGeom>
            <a:avLst/>
            <a:gdLst/>
            <a:ahLst/>
            <a:cxnLst/>
            <a:rect l="l" t="t" r="r" b="b"/>
            <a:pathLst>
              <a:path w="5049874" h="7141964">
                <a:moveTo>
                  <a:pt x="0" y="0"/>
                </a:moveTo>
                <a:lnTo>
                  <a:pt x="5049873" y="0"/>
                </a:lnTo>
                <a:lnTo>
                  <a:pt x="5049873" y="7141964"/>
                </a:lnTo>
                <a:lnTo>
                  <a:pt x="0" y="7141964"/>
                </a:lnTo>
                <a:lnTo>
                  <a:pt x="0" y="0"/>
                </a:lnTo>
                <a:close/>
              </a:path>
            </a:pathLst>
          </a:custGeom>
          <a:blipFill>
            <a:blip r:embed="rId6"/>
            <a:stretch>
              <a:fillRect/>
            </a:stretch>
          </a:blipFill>
        </p:spPr>
        <p:txBody>
          <a:bodyPr/>
          <a:lstStyle/>
          <a:p>
            <a:endParaRPr lang="en-US"/>
          </a:p>
        </p:txBody>
      </p:sp>
      <p:grpSp>
        <p:nvGrpSpPr>
          <p:cNvPr id="8" name="Group 8"/>
          <p:cNvGrpSpPr/>
          <p:nvPr/>
        </p:nvGrpSpPr>
        <p:grpSpPr>
          <a:xfrm>
            <a:off x="329202" y="343979"/>
            <a:ext cx="8672391" cy="1404972"/>
            <a:chOff x="0" y="0"/>
            <a:chExt cx="2586954" cy="419100"/>
          </a:xfrm>
        </p:grpSpPr>
        <p:sp>
          <p:nvSpPr>
            <p:cNvPr id="9" name="Freeform 9"/>
            <p:cNvSpPr/>
            <p:nvPr/>
          </p:nvSpPr>
          <p:spPr>
            <a:xfrm>
              <a:off x="0" y="0"/>
              <a:ext cx="2586954" cy="419100"/>
            </a:xfrm>
            <a:custGeom>
              <a:avLst/>
              <a:gdLst/>
              <a:ahLst/>
              <a:cxnLst/>
              <a:rect l="l" t="t" r="r" b="b"/>
              <a:pathLst>
                <a:path w="2586954" h="419100">
                  <a:moveTo>
                    <a:pt x="17436" y="0"/>
                  </a:moveTo>
                  <a:lnTo>
                    <a:pt x="2569518" y="0"/>
                  </a:lnTo>
                  <a:cubicBezTo>
                    <a:pt x="2574142" y="0"/>
                    <a:pt x="2578577" y="1837"/>
                    <a:pt x="2581847" y="5107"/>
                  </a:cubicBezTo>
                  <a:cubicBezTo>
                    <a:pt x="2585117" y="8377"/>
                    <a:pt x="2586954" y="12811"/>
                    <a:pt x="2586954" y="17436"/>
                  </a:cubicBezTo>
                  <a:lnTo>
                    <a:pt x="2586954" y="401664"/>
                  </a:lnTo>
                  <a:cubicBezTo>
                    <a:pt x="2586954" y="406289"/>
                    <a:pt x="2585117" y="410723"/>
                    <a:pt x="2581847" y="413993"/>
                  </a:cubicBezTo>
                  <a:cubicBezTo>
                    <a:pt x="2578577" y="417263"/>
                    <a:pt x="2574142" y="419100"/>
                    <a:pt x="2569518" y="419100"/>
                  </a:cubicBezTo>
                  <a:lnTo>
                    <a:pt x="17436" y="419100"/>
                  </a:lnTo>
                  <a:cubicBezTo>
                    <a:pt x="12811" y="419100"/>
                    <a:pt x="8377" y="417263"/>
                    <a:pt x="5107" y="413993"/>
                  </a:cubicBezTo>
                  <a:cubicBezTo>
                    <a:pt x="1837" y="410723"/>
                    <a:pt x="0" y="406289"/>
                    <a:pt x="0" y="401664"/>
                  </a:cubicBezTo>
                  <a:lnTo>
                    <a:pt x="0" y="17436"/>
                  </a:lnTo>
                  <a:cubicBezTo>
                    <a:pt x="0" y="12811"/>
                    <a:pt x="1837" y="8377"/>
                    <a:pt x="5107" y="5107"/>
                  </a:cubicBezTo>
                  <a:cubicBezTo>
                    <a:pt x="8377" y="1837"/>
                    <a:pt x="12811" y="0"/>
                    <a:pt x="17436" y="0"/>
                  </a:cubicBezTo>
                  <a:close/>
                </a:path>
              </a:pathLst>
            </a:custGeom>
            <a:solidFill>
              <a:srgbClr val="D2BC67"/>
            </a:solidFill>
          </p:spPr>
          <p:txBody>
            <a:bodyPr/>
            <a:lstStyle/>
            <a:p>
              <a:endParaRPr lang="en-US"/>
            </a:p>
          </p:txBody>
        </p:sp>
        <p:sp>
          <p:nvSpPr>
            <p:cNvPr id="10" name="TextBox 10"/>
            <p:cNvSpPr txBox="1"/>
            <p:nvPr/>
          </p:nvSpPr>
          <p:spPr>
            <a:xfrm>
              <a:off x="0" y="-38100"/>
              <a:ext cx="2586954" cy="457200"/>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040366" y="3285611"/>
            <a:ext cx="5750608" cy="3909580"/>
          </a:xfrm>
          <a:custGeom>
            <a:avLst/>
            <a:gdLst/>
            <a:ahLst/>
            <a:cxnLst/>
            <a:rect l="l" t="t" r="r" b="b"/>
            <a:pathLst>
              <a:path w="5750608" h="3909580">
                <a:moveTo>
                  <a:pt x="0" y="0"/>
                </a:moveTo>
                <a:lnTo>
                  <a:pt x="5750608" y="0"/>
                </a:lnTo>
                <a:lnTo>
                  <a:pt x="5750608" y="3909580"/>
                </a:lnTo>
                <a:lnTo>
                  <a:pt x="0" y="3909580"/>
                </a:lnTo>
                <a:lnTo>
                  <a:pt x="0" y="0"/>
                </a:lnTo>
                <a:close/>
              </a:path>
            </a:pathLst>
          </a:custGeom>
          <a:blipFill>
            <a:blip r:embed="rId7"/>
            <a:stretch>
              <a:fillRect b="-47090"/>
            </a:stretch>
          </a:blipFill>
        </p:spPr>
        <p:txBody>
          <a:bodyPr/>
          <a:lstStyle/>
          <a:p>
            <a:endParaRPr lang="en-US"/>
          </a:p>
        </p:txBody>
      </p:sp>
      <p:grpSp>
        <p:nvGrpSpPr>
          <p:cNvPr id="12" name="Group 12"/>
          <p:cNvGrpSpPr/>
          <p:nvPr/>
        </p:nvGrpSpPr>
        <p:grpSpPr>
          <a:xfrm>
            <a:off x="329202" y="298184"/>
            <a:ext cx="1450768" cy="1450768"/>
            <a:chOff x="0" y="0"/>
            <a:chExt cx="13716000" cy="13716000"/>
          </a:xfrm>
        </p:grpSpPr>
        <p:sp>
          <p:nvSpPr>
            <p:cNvPr id="13" name="Freeform 13"/>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8"/>
              <a:stretch>
                <a:fillRect t="-38888" b="-38888"/>
              </a:stretch>
            </a:blipFill>
          </p:spPr>
          <p:txBody>
            <a:bodyPr/>
            <a:lstStyle/>
            <a:p>
              <a:endParaRPr lang="en-US"/>
            </a:p>
          </p:txBody>
        </p:sp>
      </p:grpSp>
      <p:sp>
        <p:nvSpPr>
          <p:cNvPr id="14" name="TextBox 14"/>
          <p:cNvSpPr txBox="1"/>
          <p:nvPr/>
        </p:nvSpPr>
        <p:spPr>
          <a:xfrm>
            <a:off x="2091688" y="314864"/>
            <a:ext cx="6518094" cy="1284797"/>
          </a:xfrm>
          <a:prstGeom prst="rect">
            <a:avLst/>
          </a:prstGeom>
        </p:spPr>
        <p:txBody>
          <a:bodyPr wrap="square" lIns="0" tIns="0" rIns="0" bIns="0" rtlCol="0" anchor="t">
            <a:spAutoFit/>
          </a:bodyPr>
          <a:lstStyle/>
          <a:p>
            <a:pPr>
              <a:lnSpc>
                <a:spcPts val="10559"/>
              </a:lnSpc>
            </a:pPr>
            <a:r>
              <a:rPr lang="en-US" sz="7542" b="1" dirty="0">
                <a:solidFill>
                  <a:srgbClr val="000000"/>
                </a:solidFill>
                <a:latin typeface="Canva Sans Bold"/>
                <a:ea typeface="Canva Sans Bold"/>
                <a:cs typeface="Canva Sans Bold"/>
                <a:sym typeface="Canva Sans Bold"/>
              </a:rPr>
              <a:t>SMARTDOCS</a:t>
            </a:r>
          </a:p>
        </p:txBody>
      </p:sp>
      <p:grpSp>
        <p:nvGrpSpPr>
          <p:cNvPr id="15" name="Group 15"/>
          <p:cNvGrpSpPr/>
          <p:nvPr/>
        </p:nvGrpSpPr>
        <p:grpSpPr>
          <a:xfrm>
            <a:off x="8257626" y="1953965"/>
            <a:ext cx="9186863" cy="7769529"/>
            <a:chOff x="0" y="0"/>
            <a:chExt cx="645463" cy="545882"/>
          </a:xfrm>
        </p:grpSpPr>
        <p:sp>
          <p:nvSpPr>
            <p:cNvPr id="16" name="Freeform 16"/>
            <p:cNvSpPr/>
            <p:nvPr/>
          </p:nvSpPr>
          <p:spPr>
            <a:xfrm>
              <a:off x="0" y="0"/>
              <a:ext cx="645463" cy="545882"/>
            </a:xfrm>
            <a:custGeom>
              <a:avLst/>
              <a:gdLst/>
              <a:ahLst/>
              <a:cxnLst/>
              <a:rect l="l" t="t" r="r" b="b"/>
              <a:pathLst>
                <a:path w="645463" h="545882">
                  <a:moveTo>
                    <a:pt x="36869" y="0"/>
                  </a:moveTo>
                  <a:lnTo>
                    <a:pt x="608594" y="0"/>
                  </a:lnTo>
                  <a:cubicBezTo>
                    <a:pt x="628956" y="0"/>
                    <a:pt x="645463" y="16507"/>
                    <a:pt x="645463" y="36869"/>
                  </a:cubicBezTo>
                  <a:lnTo>
                    <a:pt x="645463" y="509013"/>
                  </a:lnTo>
                  <a:cubicBezTo>
                    <a:pt x="645463" y="518792"/>
                    <a:pt x="641579" y="528169"/>
                    <a:pt x="634665" y="535084"/>
                  </a:cubicBezTo>
                  <a:cubicBezTo>
                    <a:pt x="627750" y="541998"/>
                    <a:pt x="618373" y="545882"/>
                    <a:pt x="608594" y="545882"/>
                  </a:cubicBezTo>
                  <a:lnTo>
                    <a:pt x="36869" y="545882"/>
                  </a:lnTo>
                  <a:cubicBezTo>
                    <a:pt x="16507" y="545882"/>
                    <a:pt x="0" y="529375"/>
                    <a:pt x="0" y="509013"/>
                  </a:cubicBezTo>
                  <a:lnTo>
                    <a:pt x="0" y="36869"/>
                  </a:lnTo>
                  <a:cubicBezTo>
                    <a:pt x="0" y="16507"/>
                    <a:pt x="16507" y="0"/>
                    <a:pt x="36869" y="0"/>
                  </a:cubicBezTo>
                  <a:close/>
                </a:path>
              </a:pathLst>
            </a:custGeom>
            <a:solidFill>
              <a:srgbClr val="FFFFFF"/>
            </a:solidFill>
            <a:ln w="95250" cap="rnd">
              <a:solidFill>
                <a:srgbClr val="D2BC67"/>
              </a:solidFill>
              <a:prstDash val="solid"/>
              <a:round/>
            </a:ln>
          </p:spPr>
          <p:txBody>
            <a:bodyPr/>
            <a:lstStyle/>
            <a:p>
              <a:endParaRPr lang="en-US"/>
            </a:p>
          </p:txBody>
        </p:sp>
        <p:sp>
          <p:nvSpPr>
            <p:cNvPr id="17" name="TextBox 17"/>
            <p:cNvSpPr txBox="1"/>
            <p:nvPr/>
          </p:nvSpPr>
          <p:spPr>
            <a:xfrm>
              <a:off x="0" y="-38100"/>
              <a:ext cx="645463" cy="583982"/>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9523439" y="2464104"/>
            <a:ext cx="7088161" cy="837565"/>
          </a:xfrm>
          <a:prstGeom prst="rect">
            <a:avLst/>
          </a:prstGeom>
        </p:spPr>
        <p:txBody>
          <a:bodyPr wrap="square" lIns="0" tIns="0" rIns="0" bIns="0" rtlCol="0" anchor="t">
            <a:spAutoFit/>
          </a:bodyPr>
          <a:lstStyle/>
          <a:p>
            <a:pPr>
              <a:lnSpc>
                <a:spcPts val="6860"/>
              </a:lnSpc>
            </a:pPr>
            <a:r>
              <a:rPr lang="en-US" sz="4900" b="1" dirty="0">
                <a:solidFill>
                  <a:srgbClr val="000000"/>
                </a:solidFill>
                <a:latin typeface="Inter Bold"/>
                <a:ea typeface="Inter Bold"/>
                <a:cs typeface="Inter Bold"/>
                <a:sym typeface="Inter Bold"/>
              </a:rPr>
              <a:t>Log in to your account</a:t>
            </a:r>
          </a:p>
        </p:txBody>
      </p:sp>
      <p:sp>
        <p:nvSpPr>
          <p:cNvPr id="19" name="TextBox 19">
            <a:hlinkClick r:id="rId9" action="ppaction://hlinksldjump"/>
          </p:cNvPr>
          <p:cNvSpPr txBox="1"/>
          <p:nvPr/>
        </p:nvSpPr>
        <p:spPr>
          <a:xfrm>
            <a:off x="9001593" y="6354104"/>
            <a:ext cx="4325538" cy="454868"/>
          </a:xfrm>
          <a:prstGeom prst="rect">
            <a:avLst/>
          </a:prstGeom>
        </p:spPr>
        <p:txBody>
          <a:bodyPr wrap="square" lIns="0" tIns="0" rIns="0" bIns="0" rtlCol="0" anchor="t">
            <a:spAutoFit/>
          </a:bodyPr>
          <a:lstStyle/>
          <a:p>
            <a:pPr>
              <a:lnSpc>
                <a:spcPts val="3780"/>
              </a:lnSpc>
            </a:pPr>
            <a:r>
              <a:rPr lang="en-US" sz="2700" b="1" u="sng" dirty="0">
                <a:solidFill>
                  <a:srgbClr val="0070C0"/>
                </a:solidFill>
                <a:latin typeface="Canva Sans"/>
                <a:ea typeface="Canva Sans"/>
                <a:cs typeface="Canva Sans"/>
                <a:sym typeface="Canva Sans"/>
              </a:rPr>
              <a:t>Forgot your </a:t>
            </a:r>
            <a:r>
              <a:rPr lang="en-US" sz="2700" b="1" u="sng" dirty="0">
                <a:solidFill>
                  <a:srgbClr val="0070C0"/>
                </a:solidFill>
                <a:latin typeface="Canva Sans"/>
                <a:ea typeface="Canva Sans"/>
                <a:cs typeface="Canva Sans"/>
                <a:sym typeface="Canva Sans"/>
                <a:hlinkClick r:id="rId10" action="ppaction://hlinksldjump">
                  <a:extLst>
                    <a:ext uri="{A12FA001-AC4F-418D-AE19-62706E023703}">
                      <ahyp:hlinkClr xmlns:ahyp="http://schemas.microsoft.com/office/drawing/2018/hyperlinkcolor" val="tx"/>
                    </a:ext>
                  </a:extLst>
                </a:hlinkClick>
              </a:rPr>
              <a:t>password</a:t>
            </a:r>
            <a:r>
              <a:rPr lang="en-US" sz="2700" b="1" u="sng" dirty="0">
                <a:solidFill>
                  <a:srgbClr val="0070C0"/>
                </a:solidFill>
                <a:latin typeface="Canva Sans"/>
                <a:ea typeface="Canva Sans"/>
                <a:cs typeface="Canva Sans"/>
                <a:sym typeface="Canva Sans"/>
              </a:rPr>
              <a:t>?</a:t>
            </a:r>
          </a:p>
        </p:txBody>
      </p:sp>
      <p:sp>
        <p:nvSpPr>
          <p:cNvPr id="20" name="TextBox 20">
            <a:hlinkClick r:id="rId11" action="ppaction://hlinksldjump"/>
          </p:cNvPr>
          <p:cNvSpPr txBox="1"/>
          <p:nvPr/>
        </p:nvSpPr>
        <p:spPr>
          <a:xfrm>
            <a:off x="10440854" y="8759190"/>
            <a:ext cx="5551027" cy="941071"/>
          </a:xfrm>
          <a:prstGeom prst="rect">
            <a:avLst/>
          </a:prstGeom>
        </p:spPr>
        <p:txBody>
          <a:bodyPr wrap="square" lIns="0" tIns="0" rIns="0" bIns="0" rtlCol="0" anchor="t">
            <a:spAutoFit/>
          </a:bodyPr>
          <a:lstStyle/>
          <a:p>
            <a:pPr>
              <a:lnSpc>
                <a:spcPts val="3779"/>
              </a:lnSpc>
              <a:spcBef>
                <a:spcPct val="0"/>
              </a:spcBef>
            </a:pPr>
            <a:r>
              <a:rPr lang="en-US" sz="2699" dirty="0">
                <a:solidFill>
                  <a:srgbClr val="000000"/>
                </a:solidFill>
                <a:latin typeface="Canva Sans"/>
                <a:ea typeface="Canva Sans"/>
                <a:cs typeface="Canva Sans"/>
                <a:sym typeface="Canva Sans"/>
              </a:rPr>
              <a:t>Don't have an account? </a:t>
            </a:r>
            <a:r>
              <a:rPr lang="en-US" sz="2699" u="sng" dirty="0">
                <a:solidFill>
                  <a:srgbClr val="004AAD"/>
                </a:solidFill>
                <a:latin typeface="Canva Sans"/>
                <a:ea typeface="Canva Sans"/>
                <a:cs typeface="Canva Sans"/>
                <a:sym typeface="Canva Sans"/>
              </a:rPr>
              <a:t>Sign up</a:t>
            </a:r>
          </a:p>
          <a:p>
            <a:pPr>
              <a:lnSpc>
                <a:spcPts val="3779"/>
              </a:lnSpc>
              <a:spcBef>
                <a:spcPct val="0"/>
              </a:spcBef>
            </a:pPr>
            <a:endParaRPr lang="en-US" sz="2699" u="sng" dirty="0">
              <a:solidFill>
                <a:srgbClr val="004AAD"/>
              </a:solidFill>
              <a:latin typeface="Canva Sans"/>
              <a:ea typeface="Canva Sans"/>
              <a:cs typeface="Canva Sans"/>
              <a:sym typeface="Canva Sans"/>
            </a:endParaRPr>
          </a:p>
        </p:txBody>
      </p:sp>
      <p:grpSp>
        <p:nvGrpSpPr>
          <p:cNvPr id="21" name="Group 21"/>
          <p:cNvGrpSpPr/>
          <p:nvPr/>
        </p:nvGrpSpPr>
        <p:grpSpPr>
          <a:xfrm>
            <a:off x="11413799" y="8035290"/>
            <a:ext cx="2705100" cy="781050"/>
            <a:chOff x="0" y="0"/>
            <a:chExt cx="1221350" cy="352643"/>
          </a:xfrm>
        </p:grpSpPr>
        <p:sp>
          <p:nvSpPr>
            <p:cNvPr id="22" name="Freeform 22"/>
            <p:cNvSpPr/>
            <p:nvPr/>
          </p:nvSpPr>
          <p:spPr>
            <a:xfrm>
              <a:off x="0" y="0"/>
              <a:ext cx="1221350" cy="352643"/>
            </a:xfrm>
            <a:custGeom>
              <a:avLst/>
              <a:gdLst/>
              <a:ahLst/>
              <a:cxnLst/>
              <a:rect l="l" t="t" r="r" b="b"/>
              <a:pathLst>
                <a:path w="1221350" h="352643">
                  <a:moveTo>
                    <a:pt x="1018150" y="0"/>
                  </a:moveTo>
                  <a:cubicBezTo>
                    <a:pt x="1130375" y="0"/>
                    <a:pt x="1221350" y="78942"/>
                    <a:pt x="1221350" y="176322"/>
                  </a:cubicBezTo>
                  <a:cubicBezTo>
                    <a:pt x="1221350" y="273701"/>
                    <a:pt x="1130375" y="352643"/>
                    <a:pt x="1018150" y="352643"/>
                  </a:cubicBezTo>
                  <a:lnTo>
                    <a:pt x="203200" y="352643"/>
                  </a:lnTo>
                  <a:cubicBezTo>
                    <a:pt x="90976" y="352643"/>
                    <a:pt x="0" y="273701"/>
                    <a:pt x="0" y="176322"/>
                  </a:cubicBezTo>
                  <a:cubicBezTo>
                    <a:pt x="0" y="78942"/>
                    <a:pt x="90976" y="0"/>
                    <a:pt x="203200" y="0"/>
                  </a:cubicBezTo>
                  <a:close/>
                </a:path>
              </a:pathLst>
            </a:custGeom>
            <a:solidFill>
              <a:srgbClr val="D2BC67"/>
            </a:solidFill>
          </p:spPr>
          <p:txBody>
            <a:bodyPr/>
            <a:lstStyle/>
            <a:p>
              <a:endParaRPr lang="en-US"/>
            </a:p>
          </p:txBody>
        </p:sp>
        <p:sp>
          <p:nvSpPr>
            <p:cNvPr id="23" name="TextBox 23"/>
            <p:cNvSpPr txBox="1"/>
            <p:nvPr/>
          </p:nvSpPr>
          <p:spPr>
            <a:xfrm>
              <a:off x="0" y="-38100"/>
              <a:ext cx="1221350" cy="390743"/>
            </a:xfrm>
            <a:prstGeom prst="rect">
              <a:avLst/>
            </a:prstGeom>
          </p:spPr>
          <p:txBody>
            <a:bodyPr lIns="50800" tIns="50800" rIns="50800" bIns="50800" rtlCol="0" anchor="ctr"/>
            <a:lstStyle/>
            <a:p>
              <a:pPr algn="ctr">
                <a:lnSpc>
                  <a:spcPts val="2659"/>
                </a:lnSpc>
              </a:pPr>
              <a:endParaRPr/>
            </a:p>
          </p:txBody>
        </p:sp>
      </p:grpSp>
      <p:sp>
        <p:nvSpPr>
          <p:cNvPr id="24" name="TextBox 24">
            <a:hlinkClick r:id="rId12" action="ppaction://hlinksldjump"/>
          </p:cNvPr>
          <p:cNvSpPr txBox="1"/>
          <p:nvPr/>
        </p:nvSpPr>
        <p:spPr>
          <a:xfrm>
            <a:off x="11318549" y="8102282"/>
            <a:ext cx="2895600" cy="580390"/>
          </a:xfrm>
          <a:prstGeom prst="rect">
            <a:avLst/>
          </a:prstGeom>
        </p:spPr>
        <p:txBody>
          <a:bodyPr lIns="0" tIns="0" rIns="0" bIns="0" rtlCol="0" anchor="t">
            <a:spAutoFit/>
          </a:bodyPr>
          <a:lstStyle/>
          <a:p>
            <a:pPr algn="ctr">
              <a:lnSpc>
                <a:spcPts val="4759"/>
              </a:lnSpc>
            </a:pPr>
            <a:r>
              <a:rPr lang="en-US" sz="3399" dirty="0">
                <a:solidFill>
                  <a:srgbClr val="000000"/>
                </a:solidFill>
                <a:latin typeface="Canva Sans"/>
                <a:ea typeface="Canva Sans"/>
                <a:cs typeface="Canva Sans"/>
                <a:sym typeface="Canva Sans"/>
              </a:rPr>
              <a:t>Log in</a:t>
            </a:r>
          </a:p>
        </p:txBody>
      </p:sp>
      <p:grpSp>
        <p:nvGrpSpPr>
          <p:cNvPr id="25" name="Group 25"/>
          <p:cNvGrpSpPr/>
          <p:nvPr/>
        </p:nvGrpSpPr>
        <p:grpSpPr>
          <a:xfrm>
            <a:off x="13362935" y="7145185"/>
            <a:ext cx="3884699" cy="574196"/>
            <a:chOff x="0" y="-66675"/>
            <a:chExt cx="5179599" cy="765595"/>
          </a:xfrm>
        </p:grpSpPr>
        <p:sp>
          <p:nvSpPr>
            <p:cNvPr id="26" name="Freeform 26"/>
            <p:cNvSpPr/>
            <p:nvPr/>
          </p:nvSpPr>
          <p:spPr>
            <a:xfrm>
              <a:off x="0" y="0"/>
              <a:ext cx="684953" cy="684953"/>
            </a:xfrm>
            <a:custGeom>
              <a:avLst/>
              <a:gdLst/>
              <a:ahLst/>
              <a:cxnLst/>
              <a:rect l="l" t="t" r="r" b="b"/>
              <a:pathLst>
                <a:path w="684953" h="684953">
                  <a:moveTo>
                    <a:pt x="0" y="0"/>
                  </a:moveTo>
                  <a:lnTo>
                    <a:pt x="684953" y="0"/>
                  </a:lnTo>
                  <a:lnTo>
                    <a:pt x="684953" y="684953"/>
                  </a:lnTo>
                  <a:lnTo>
                    <a:pt x="0" y="68495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7" name="TextBox 27"/>
            <p:cNvSpPr txBox="1"/>
            <p:nvPr/>
          </p:nvSpPr>
          <p:spPr>
            <a:xfrm>
              <a:off x="837353" y="-66675"/>
              <a:ext cx="4342246" cy="765595"/>
            </a:xfrm>
            <a:prstGeom prst="rect">
              <a:avLst/>
            </a:prstGeom>
          </p:spPr>
          <p:txBody>
            <a:bodyPr wrap="square" lIns="0" tIns="0" rIns="0" bIns="0" rtlCol="0" anchor="t">
              <a:spAutoFit/>
            </a:bodyPr>
            <a:lstStyle/>
            <a:p>
              <a:pPr algn="l">
                <a:lnSpc>
                  <a:spcPts val="4759"/>
                </a:lnSpc>
              </a:pPr>
              <a:r>
                <a:rPr lang="en-US" sz="3399" dirty="0">
                  <a:solidFill>
                    <a:srgbClr val="000000"/>
                  </a:solidFill>
                  <a:latin typeface="Canva Sans"/>
                  <a:ea typeface="Canva Sans"/>
                  <a:cs typeface="Canva Sans"/>
                  <a:sym typeface="Canva Sans"/>
                </a:rPr>
                <a:t>Seller Account</a:t>
              </a:r>
            </a:p>
          </p:txBody>
        </p:sp>
      </p:grpSp>
      <p:grpSp>
        <p:nvGrpSpPr>
          <p:cNvPr id="28" name="Group 28"/>
          <p:cNvGrpSpPr/>
          <p:nvPr/>
        </p:nvGrpSpPr>
        <p:grpSpPr>
          <a:xfrm>
            <a:off x="8887142" y="7195191"/>
            <a:ext cx="3879207" cy="513715"/>
            <a:chOff x="0" y="0"/>
            <a:chExt cx="5172276" cy="684953"/>
          </a:xfrm>
        </p:grpSpPr>
        <p:sp>
          <p:nvSpPr>
            <p:cNvPr id="29" name="Freeform 29">
              <a:hlinkClick r:id="rId10" action="ppaction://hlinksldjump"/>
            </p:cNvPr>
            <p:cNvSpPr/>
            <p:nvPr/>
          </p:nvSpPr>
          <p:spPr>
            <a:xfrm>
              <a:off x="0" y="0"/>
              <a:ext cx="684953" cy="684953"/>
            </a:xfrm>
            <a:custGeom>
              <a:avLst/>
              <a:gdLst/>
              <a:ahLst/>
              <a:cxnLst/>
              <a:rect l="l" t="t" r="r" b="b"/>
              <a:pathLst>
                <a:path w="684953" h="684953">
                  <a:moveTo>
                    <a:pt x="0" y="0"/>
                  </a:moveTo>
                  <a:lnTo>
                    <a:pt x="684953" y="0"/>
                  </a:lnTo>
                  <a:lnTo>
                    <a:pt x="684953" y="684953"/>
                  </a:lnTo>
                  <a:lnTo>
                    <a:pt x="0" y="68495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dirty="0"/>
            </a:p>
          </p:txBody>
        </p:sp>
        <p:sp>
          <p:nvSpPr>
            <p:cNvPr id="30" name="TextBox 30"/>
            <p:cNvSpPr txBox="1"/>
            <p:nvPr/>
          </p:nvSpPr>
          <p:spPr>
            <a:xfrm>
              <a:off x="957206" y="-66675"/>
              <a:ext cx="4215070" cy="751628"/>
            </a:xfrm>
            <a:prstGeom prst="rect">
              <a:avLst/>
            </a:prstGeom>
          </p:spPr>
          <p:txBody>
            <a:bodyPr lIns="0" tIns="0" rIns="0" bIns="0" rtlCol="0" anchor="t">
              <a:spAutoFit/>
            </a:bodyPr>
            <a:lstStyle/>
            <a:p>
              <a:pPr algn="l">
                <a:lnSpc>
                  <a:spcPts val="4759"/>
                </a:lnSpc>
              </a:pPr>
              <a:r>
                <a:rPr lang="en-US" sz="3399" dirty="0">
                  <a:solidFill>
                    <a:srgbClr val="000000"/>
                  </a:solidFill>
                  <a:latin typeface="Canva Sans"/>
                  <a:ea typeface="Canva Sans"/>
                  <a:cs typeface="Canva Sans"/>
                  <a:sym typeface="Canva Sans"/>
                </a:rPr>
                <a:t>Buyer Account</a:t>
              </a:r>
            </a:p>
          </p:txBody>
        </p:sp>
      </p:grpSp>
      <p:grpSp>
        <p:nvGrpSpPr>
          <p:cNvPr id="31" name="Group 31"/>
          <p:cNvGrpSpPr/>
          <p:nvPr/>
        </p:nvGrpSpPr>
        <p:grpSpPr>
          <a:xfrm>
            <a:off x="8793437" y="3835598"/>
            <a:ext cx="7945826" cy="1043043"/>
            <a:chOff x="0" y="0"/>
            <a:chExt cx="10594434" cy="1390724"/>
          </a:xfrm>
        </p:grpSpPr>
        <p:grpSp>
          <p:nvGrpSpPr>
            <p:cNvPr id="32" name="Group 32"/>
            <p:cNvGrpSpPr/>
            <p:nvPr/>
          </p:nvGrpSpPr>
          <p:grpSpPr>
            <a:xfrm>
              <a:off x="0" y="0"/>
              <a:ext cx="10594434" cy="1390724"/>
              <a:chOff x="0" y="0"/>
              <a:chExt cx="1394452" cy="183049"/>
            </a:xfrm>
          </p:grpSpPr>
          <p:sp>
            <p:nvSpPr>
              <p:cNvPr id="33" name="Freeform 33"/>
              <p:cNvSpPr/>
              <p:nvPr/>
            </p:nvSpPr>
            <p:spPr>
              <a:xfrm>
                <a:off x="0" y="0"/>
                <a:ext cx="1394452" cy="183049"/>
              </a:xfrm>
              <a:custGeom>
                <a:avLst/>
                <a:gdLst/>
                <a:ahLst/>
                <a:cxnLst/>
                <a:rect l="l" t="t" r="r" b="b"/>
                <a:pathLst>
                  <a:path w="1394452" h="183049">
                    <a:moveTo>
                      <a:pt x="19030" y="0"/>
                    </a:moveTo>
                    <a:lnTo>
                      <a:pt x="1375422" y="0"/>
                    </a:lnTo>
                    <a:cubicBezTo>
                      <a:pt x="1380469" y="0"/>
                      <a:pt x="1385310" y="2005"/>
                      <a:pt x="1388878" y="5574"/>
                    </a:cubicBezTo>
                    <a:cubicBezTo>
                      <a:pt x="1392447" y="9143"/>
                      <a:pt x="1394452" y="13983"/>
                      <a:pt x="1394452" y="19030"/>
                    </a:cubicBezTo>
                    <a:lnTo>
                      <a:pt x="1394452" y="164019"/>
                    </a:lnTo>
                    <a:cubicBezTo>
                      <a:pt x="1394452" y="169066"/>
                      <a:pt x="1392447" y="173906"/>
                      <a:pt x="1388878" y="177475"/>
                    </a:cubicBezTo>
                    <a:cubicBezTo>
                      <a:pt x="1385310" y="181044"/>
                      <a:pt x="1380469" y="183049"/>
                      <a:pt x="1375422" y="183049"/>
                    </a:cubicBezTo>
                    <a:lnTo>
                      <a:pt x="19030" y="183049"/>
                    </a:lnTo>
                    <a:cubicBezTo>
                      <a:pt x="13983" y="183049"/>
                      <a:pt x="9143" y="181044"/>
                      <a:pt x="5574" y="177475"/>
                    </a:cubicBezTo>
                    <a:cubicBezTo>
                      <a:pt x="2005" y="173906"/>
                      <a:pt x="0" y="169066"/>
                      <a:pt x="0" y="164019"/>
                    </a:cubicBezTo>
                    <a:lnTo>
                      <a:pt x="0" y="19030"/>
                    </a:lnTo>
                    <a:cubicBezTo>
                      <a:pt x="0" y="13983"/>
                      <a:pt x="2005" y="9143"/>
                      <a:pt x="5574" y="5574"/>
                    </a:cubicBezTo>
                    <a:cubicBezTo>
                      <a:pt x="9143" y="2005"/>
                      <a:pt x="13983" y="0"/>
                      <a:pt x="19030" y="0"/>
                    </a:cubicBezTo>
                    <a:close/>
                  </a:path>
                </a:pathLst>
              </a:custGeom>
              <a:solidFill>
                <a:srgbClr val="F5F6E5"/>
              </a:solidFill>
              <a:ln w="47625" cap="rnd">
                <a:solidFill>
                  <a:srgbClr val="000000"/>
                </a:solidFill>
                <a:prstDash val="solid"/>
                <a:round/>
              </a:ln>
            </p:spPr>
            <p:txBody>
              <a:bodyPr/>
              <a:lstStyle/>
              <a:p>
                <a:endParaRPr lang="en-US"/>
              </a:p>
            </p:txBody>
          </p:sp>
          <p:sp>
            <p:nvSpPr>
              <p:cNvPr id="34" name="TextBox 34"/>
              <p:cNvSpPr txBox="1"/>
              <p:nvPr/>
            </p:nvSpPr>
            <p:spPr>
              <a:xfrm>
                <a:off x="0" y="-38100"/>
                <a:ext cx="1394452" cy="221149"/>
              </a:xfrm>
              <a:prstGeom prst="rect">
                <a:avLst/>
              </a:prstGeom>
            </p:spPr>
            <p:txBody>
              <a:bodyPr lIns="50800" tIns="50800" rIns="50800" bIns="50800" rtlCol="0" anchor="ctr"/>
              <a:lstStyle/>
              <a:p>
                <a:pPr algn="ctr">
                  <a:lnSpc>
                    <a:spcPts val="2659"/>
                  </a:lnSpc>
                </a:pPr>
                <a:endParaRPr/>
              </a:p>
            </p:txBody>
          </p:sp>
        </p:grpSp>
        <p:sp>
          <p:nvSpPr>
            <p:cNvPr id="35" name="TextBox 35">
              <a:hlinkClick r:id="rId15" action="ppaction://hlinksldjump"/>
            </p:cNvPr>
            <p:cNvSpPr txBox="1"/>
            <p:nvPr/>
          </p:nvSpPr>
          <p:spPr>
            <a:xfrm>
              <a:off x="457575" y="300919"/>
              <a:ext cx="5005554" cy="765595"/>
            </a:xfrm>
            <a:prstGeom prst="rect">
              <a:avLst/>
            </a:prstGeom>
          </p:spPr>
          <p:txBody>
            <a:bodyPr wrap="square" lIns="0" tIns="0" rIns="0" bIns="0" rtlCol="0" anchor="t">
              <a:spAutoFit/>
            </a:bodyPr>
            <a:lstStyle/>
            <a:p>
              <a:pPr>
                <a:lnSpc>
                  <a:spcPts val="4759"/>
                </a:lnSpc>
              </a:pPr>
              <a:r>
                <a:rPr lang="en-US" sz="3399" i="1" dirty="0">
                  <a:solidFill>
                    <a:srgbClr val="000000">
                      <a:alpha val="40784"/>
                    </a:srgbClr>
                  </a:solidFill>
                  <a:latin typeface="Canva Sans Italics"/>
                  <a:ea typeface="Canva Sans Italics"/>
                  <a:cs typeface="Canva Sans Italics"/>
                  <a:sym typeface="Canva Sans Italics"/>
                </a:rPr>
                <a:t>Username/Email</a:t>
              </a:r>
            </a:p>
          </p:txBody>
        </p:sp>
      </p:grpSp>
      <p:grpSp>
        <p:nvGrpSpPr>
          <p:cNvPr id="36" name="Group 36"/>
          <p:cNvGrpSpPr/>
          <p:nvPr/>
        </p:nvGrpSpPr>
        <p:grpSpPr>
          <a:xfrm>
            <a:off x="8793437" y="5240401"/>
            <a:ext cx="7945826" cy="1043043"/>
            <a:chOff x="0" y="0"/>
            <a:chExt cx="10594434" cy="1390724"/>
          </a:xfrm>
        </p:grpSpPr>
        <p:grpSp>
          <p:nvGrpSpPr>
            <p:cNvPr id="37" name="Group 37"/>
            <p:cNvGrpSpPr/>
            <p:nvPr/>
          </p:nvGrpSpPr>
          <p:grpSpPr>
            <a:xfrm>
              <a:off x="0" y="0"/>
              <a:ext cx="10594434" cy="1390724"/>
              <a:chOff x="0" y="0"/>
              <a:chExt cx="1394452" cy="183049"/>
            </a:xfrm>
          </p:grpSpPr>
          <p:sp>
            <p:nvSpPr>
              <p:cNvPr id="38" name="Freeform 38"/>
              <p:cNvSpPr/>
              <p:nvPr/>
            </p:nvSpPr>
            <p:spPr>
              <a:xfrm>
                <a:off x="0" y="0"/>
                <a:ext cx="1394452" cy="183049"/>
              </a:xfrm>
              <a:custGeom>
                <a:avLst/>
                <a:gdLst/>
                <a:ahLst/>
                <a:cxnLst/>
                <a:rect l="l" t="t" r="r" b="b"/>
                <a:pathLst>
                  <a:path w="1394452" h="183049">
                    <a:moveTo>
                      <a:pt x="19030" y="0"/>
                    </a:moveTo>
                    <a:lnTo>
                      <a:pt x="1375422" y="0"/>
                    </a:lnTo>
                    <a:cubicBezTo>
                      <a:pt x="1380469" y="0"/>
                      <a:pt x="1385310" y="2005"/>
                      <a:pt x="1388878" y="5574"/>
                    </a:cubicBezTo>
                    <a:cubicBezTo>
                      <a:pt x="1392447" y="9143"/>
                      <a:pt x="1394452" y="13983"/>
                      <a:pt x="1394452" y="19030"/>
                    </a:cubicBezTo>
                    <a:lnTo>
                      <a:pt x="1394452" y="164019"/>
                    </a:lnTo>
                    <a:cubicBezTo>
                      <a:pt x="1394452" y="169066"/>
                      <a:pt x="1392447" y="173906"/>
                      <a:pt x="1388878" y="177475"/>
                    </a:cubicBezTo>
                    <a:cubicBezTo>
                      <a:pt x="1385310" y="181044"/>
                      <a:pt x="1380469" y="183049"/>
                      <a:pt x="1375422" y="183049"/>
                    </a:cubicBezTo>
                    <a:lnTo>
                      <a:pt x="19030" y="183049"/>
                    </a:lnTo>
                    <a:cubicBezTo>
                      <a:pt x="13983" y="183049"/>
                      <a:pt x="9143" y="181044"/>
                      <a:pt x="5574" y="177475"/>
                    </a:cubicBezTo>
                    <a:cubicBezTo>
                      <a:pt x="2005" y="173906"/>
                      <a:pt x="0" y="169066"/>
                      <a:pt x="0" y="164019"/>
                    </a:cubicBezTo>
                    <a:lnTo>
                      <a:pt x="0" y="19030"/>
                    </a:lnTo>
                    <a:cubicBezTo>
                      <a:pt x="0" y="13983"/>
                      <a:pt x="2005" y="9143"/>
                      <a:pt x="5574" y="5574"/>
                    </a:cubicBezTo>
                    <a:cubicBezTo>
                      <a:pt x="9143" y="2005"/>
                      <a:pt x="13983" y="0"/>
                      <a:pt x="19030" y="0"/>
                    </a:cubicBezTo>
                    <a:close/>
                  </a:path>
                </a:pathLst>
              </a:custGeom>
              <a:solidFill>
                <a:srgbClr val="F5F6E5"/>
              </a:solidFill>
              <a:ln w="47625" cap="rnd">
                <a:solidFill>
                  <a:srgbClr val="000000"/>
                </a:solidFill>
                <a:prstDash val="solid"/>
                <a:round/>
              </a:ln>
            </p:spPr>
            <p:txBody>
              <a:bodyPr/>
              <a:lstStyle/>
              <a:p>
                <a:endParaRPr lang="en-US"/>
              </a:p>
            </p:txBody>
          </p:sp>
          <p:sp>
            <p:nvSpPr>
              <p:cNvPr id="39" name="TextBox 39"/>
              <p:cNvSpPr txBox="1"/>
              <p:nvPr/>
            </p:nvSpPr>
            <p:spPr>
              <a:xfrm>
                <a:off x="0" y="-38100"/>
                <a:ext cx="1394452" cy="221149"/>
              </a:xfrm>
              <a:prstGeom prst="rect">
                <a:avLst/>
              </a:prstGeom>
            </p:spPr>
            <p:txBody>
              <a:bodyPr lIns="50800" tIns="50800" rIns="50800" bIns="50800" rtlCol="0" anchor="ctr"/>
              <a:lstStyle/>
              <a:p>
                <a:pPr algn="ctr">
                  <a:lnSpc>
                    <a:spcPts val="2659"/>
                  </a:lnSpc>
                </a:pPr>
                <a:endParaRPr/>
              </a:p>
            </p:txBody>
          </p:sp>
        </p:grpSp>
        <p:sp>
          <p:nvSpPr>
            <p:cNvPr id="40" name="TextBox 40"/>
            <p:cNvSpPr txBox="1"/>
            <p:nvPr/>
          </p:nvSpPr>
          <p:spPr>
            <a:xfrm>
              <a:off x="472339" y="286210"/>
              <a:ext cx="2735898" cy="751628"/>
            </a:xfrm>
            <a:prstGeom prst="rect">
              <a:avLst/>
            </a:prstGeom>
          </p:spPr>
          <p:txBody>
            <a:bodyPr lIns="0" tIns="0" rIns="0" bIns="0" rtlCol="0" anchor="t">
              <a:spAutoFit/>
            </a:bodyPr>
            <a:lstStyle/>
            <a:p>
              <a:pPr algn="ctr">
                <a:lnSpc>
                  <a:spcPts val="4759"/>
                </a:lnSpc>
              </a:pPr>
              <a:r>
                <a:rPr lang="en-US" sz="3399" i="1">
                  <a:solidFill>
                    <a:srgbClr val="000000">
                      <a:alpha val="40784"/>
                    </a:srgbClr>
                  </a:solidFill>
                  <a:latin typeface="Canva Sans Italics"/>
                  <a:ea typeface="Canva Sans Italics"/>
                  <a:cs typeface="Canva Sans Italics"/>
                  <a:sym typeface="Canva Sans Italics"/>
                </a:rPr>
                <a:t>Password</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a:p>
        </p:txBody>
      </p:sp>
      <p:sp>
        <p:nvSpPr>
          <p:cNvPr id="3" name="Freeform 3"/>
          <p:cNvSpPr/>
          <p:nvPr/>
        </p:nvSpPr>
        <p:spPr>
          <a:xfrm>
            <a:off x="0" y="-382038"/>
            <a:ext cx="7831340" cy="11051077"/>
          </a:xfrm>
          <a:custGeom>
            <a:avLst/>
            <a:gdLst/>
            <a:ahLst/>
            <a:cxnLst/>
            <a:rect l="l" t="t" r="r" b="b"/>
            <a:pathLst>
              <a:path w="7831340" h="11051077">
                <a:moveTo>
                  <a:pt x="0" y="0"/>
                </a:moveTo>
                <a:lnTo>
                  <a:pt x="7831340" y="0"/>
                </a:lnTo>
                <a:lnTo>
                  <a:pt x="7831340" y="11051076"/>
                </a:lnTo>
                <a:lnTo>
                  <a:pt x="0" y="11051076"/>
                </a:lnTo>
                <a:lnTo>
                  <a:pt x="0" y="0"/>
                </a:lnTo>
                <a:close/>
              </a:path>
            </a:pathLst>
          </a:custGeom>
          <a:blipFill>
            <a:blip r:embed="rId3">
              <a:alphaModFix amt="10999"/>
            </a:blip>
            <a:stretch>
              <a:fillRect t="-12991" b="-12991"/>
            </a:stretch>
          </a:blipFill>
        </p:spPr>
        <p:txBody>
          <a:bodyPr/>
          <a:lstStyle/>
          <a:p>
            <a:endParaRPr lang="en-US"/>
          </a:p>
        </p:txBody>
      </p:sp>
      <p:sp>
        <p:nvSpPr>
          <p:cNvPr id="4" name="Freeform 4"/>
          <p:cNvSpPr/>
          <p:nvPr/>
        </p:nvSpPr>
        <p:spPr>
          <a:xfrm>
            <a:off x="3955299" y="9928508"/>
            <a:ext cx="10377402" cy="358492"/>
          </a:xfrm>
          <a:custGeom>
            <a:avLst/>
            <a:gdLst/>
            <a:ahLst/>
            <a:cxnLst/>
            <a:rect l="l" t="t" r="r" b="b"/>
            <a:pathLst>
              <a:path w="10377402" h="358492">
                <a:moveTo>
                  <a:pt x="0" y="0"/>
                </a:moveTo>
                <a:lnTo>
                  <a:pt x="10377402" y="0"/>
                </a:lnTo>
                <a:lnTo>
                  <a:pt x="10377402" y="358492"/>
                </a:lnTo>
                <a:lnTo>
                  <a:pt x="0" y="3584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65064" y="3527074"/>
            <a:ext cx="5049874" cy="7141964"/>
          </a:xfrm>
          <a:custGeom>
            <a:avLst/>
            <a:gdLst/>
            <a:ahLst/>
            <a:cxnLst/>
            <a:rect l="l" t="t" r="r" b="b"/>
            <a:pathLst>
              <a:path w="5049874" h="7141964">
                <a:moveTo>
                  <a:pt x="0" y="0"/>
                </a:moveTo>
                <a:lnTo>
                  <a:pt x="5049873" y="0"/>
                </a:lnTo>
                <a:lnTo>
                  <a:pt x="5049873" y="7141964"/>
                </a:lnTo>
                <a:lnTo>
                  <a:pt x="0" y="7141964"/>
                </a:lnTo>
                <a:lnTo>
                  <a:pt x="0" y="0"/>
                </a:lnTo>
                <a:close/>
              </a:path>
            </a:pathLst>
          </a:custGeom>
          <a:blipFill>
            <a:blip r:embed="rId6"/>
            <a:stretch>
              <a:fillRect/>
            </a:stretch>
          </a:blipFill>
        </p:spPr>
        <p:txBody>
          <a:bodyPr/>
          <a:lstStyle/>
          <a:p>
            <a:endParaRPr lang="en-US"/>
          </a:p>
        </p:txBody>
      </p:sp>
      <p:sp>
        <p:nvSpPr>
          <p:cNvPr id="6" name="Freeform 6"/>
          <p:cNvSpPr/>
          <p:nvPr/>
        </p:nvSpPr>
        <p:spPr>
          <a:xfrm>
            <a:off x="1040366" y="3285611"/>
            <a:ext cx="5750608" cy="3909580"/>
          </a:xfrm>
          <a:custGeom>
            <a:avLst/>
            <a:gdLst/>
            <a:ahLst/>
            <a:cxnLst/>
            <a:rect l="l" t="t" r="r" b="b"/>
            <a:pathLst>
              <a:path w="5750608" h="3909580">
                <a:moveTo>
                  <a:pt x="0" y="0"/>
                </a:moveTo>
                <a:lnTo>
                  <a:pt x="5750608" y="0"/>
                </a:lnTo>
                <a:lnTo>
                  <a:pt x="5750608" y="3909580"/>
                </a:lnTo>
                <a:lnTo>
                  <a:pt x="0" y="3909580"/>
                </a:lnTo>
                <a:lnTo>
                  <a:pt x="0" y="0"/>
                </a:lnTo>
                <a:close/>
              </a:path>
            </a:pathLst>
          </a:custGeom>
          <a:blipFill>
            <a:blip r:embed="rId7"/>
            <a:stretch>
              <a:fillRect b="-47090"/>
            </a:stretch>
          </a:blipFill>
        </p:spPr>
        <p:txBody>
          <a:bodyPr/>
          <a:lstStyle/>
          <a:p>
            <a:endParaRPr lang="en-US"/>
          </a:p>
        </p:txBody>
      </p:sp>
      <p:sp>
        <p:nvSpPr>
          <p:cNvPr id="7" name="Freeform 7"/>
          <p:cNvSpPr/>
          <p:nvPr/>
        </p:nvSpPr>
        <p:spPr>
          <a:xfrm>
            <a:off x="15623249" y="-764077"/>
            <a:ext cx="7831340" cy="11051077"/>
          </a:xfrm>
          <a:custGeom>
            <a:avLst/>
            <a:gdLst/>
            <a:ahLst/>
            <a:cxnLst/>
            <a:rect l="l" t="t" r="r" b="b"/>
            <a:pathLst>
              <a:path w="7831340" h="11051077">
                <a:moveTo>
                  <a:pt x="0" y="0"/>
                </a:moveTo>
                <a:lnTo>
                  <a:pt x="7831340" y="0"/>
                </a:lnTo>
                <a:lnTo>
                  <a:pt x="7831340" y="11051077"/>
                </a:lnTo>
                <a:lnTo>
                  <a:pt x="0" y="11051077"/>
                </a:lnTo>
                <a:lnTo>
                  <a:pt x="0" y="0"/>
                </a:lnTo>
                <a:close/>
              </a:path>
            </a:pathLst>
          </a:custGeom>
          <a:blipFill>
            <a:blip r:embed="rId3">
              <a:alphaModFix amt="10999"/>
            </a:blip>
            <a:stretch>
              <a:fillRect t="-12991" b="-12991"/>
            </a:stretch>
          </a:blipFill>
        </p:spPr>
        <p:txBody>
          <a:bodyPr/>
          <a:lstStyle/>
          <a:p>
            <a:endParaRPr lang="en-US"/>
          </a:p>
        </p:txBody>
      </p:sp>
      <p:sp>
        <p:nvSpPr>
          <p:cNvPr id="8" name="Freeform 8"/>
          <p:cNvSpPr/>
          <p:nvPr/>
        </p:nvSpPr>
        <p:spPr>
          <a:xfrm flipH="1">
            <a:off x="8160542" y="-646897"/>
            <a:ext cx="7831340" cy="11051077"/>
          </a:xfrm>
          <a:custGeom>
            <a:avLst/>
            <a:gdLst/>
            <a:ahLst/>
            <a:cxnLst/>
            <a:rect l="l" t="t" r="r" b="b"/>
            <a:pathLst>
              <a:path w="7831340" h="11051077">
                <a:moveTo>
                  <a:pt x="7831340" y="0"/>
                </a:moveTo>
                <a:lnTo>
                  <a:pt x="0" y="0"/>
                </a:lnTo>
                <a:lnTo>
                  <a:pt x="0" y="11051077"/>
                </a:lnTo>
                <a:lnTo>
                  <a:pt x="7831340" y="11051077"/>
                </a:lnTo>
                <a:lnTo>
                  <a:pt x="7831340" y="0"/>
                </a:lnTo>
                <a:close/>
              </a:path>
            </a:pathLst>
          </a:custGeom>
          <a:blipFill>
            <a:blip r:embed="rId3">
              <a:alphaModFix amt="10999"/>
            </a:blip>
            <a:stretch>
              <a:fillRect t="-12991" b="-12991"/>
            </a:stretch>
          </a:blipFill>
        </p:spPr>
        <p:txBody>
          <a:bodyPr/>
          <a:lstStyle/>
          <a:p>
            <a:endParaRPr lang="en-US"/>
          </a:p>
        </p:txBody>
      </p:sp>
      <p:grpSp>
        <p:nvGrpSpPr>
          <p:cNvPr id="9" name="Group 9"/>
          <p:cNvGrpSpPr/>
          <p:nvPr/>
        </p:nvGrpSpPr>
        <p:grpSpPr>
          <a:xfrm>
            <a:off x="8257626" y="1953965"/>
            <a:ext cx="9186863" cy="7769529"/>
            <a:chOff x="0" y="0"/>
            <a:chExt cx="645463" cy="545882"/>
          </a:xfrm>
        </p:grpSpPr>
        <p:sp>
          <p:nvSpPr>
            <p:cNvPr id="10" name="Freeform 10"/>
            <p:cNvSpPr/>
            <p:nvPr/>
          </p:nvSpPr>
          <p:spPr>
            <a:xfrm>
              <a:off x="0" y="0"/>
              <a:ext cx="645463" cy="545882"/>
            </a:xfrm>
            <a:custGeom>
              <a:avLst/>
              <a:gdLst/>
              <a:ahLst/>
              <a:cxnLst/>
              <a:rect l="l" t="t" r="r" b="b"/>
              <a:pathLst>
                <a:path w="645463" h="545882">
                  <a:moveTo>
                    <a:pt x="36869" y="0"/>
                  </a:moveTo>
                  <a:lnTo>
                    <a:pt x="608594" y="0"/>
                  </a:lnTo>
                  <a:cubicBezTo>
                    <a:pt x="628956" y="0"/>
                    <a:pt x="645463" y="16507"/>
                    <a:pt x="645463" y="36869"/>
                  </a:cubicBezTo>
                  <a:lnTo>
                    <a:pt x="645463" y="509013"/>
                  </a:lnTo>
                  <a:cubicBezTo>
                    <a:pt x="645463" y="518792"/>
                    <a:pt x="641579" y="528169"/>
                    <a:pt x="634665" y="535084"/>
                  </a:cubicBezTo>
                  <a:cubicBezTo>
                    <a:pt x="627750" y="541998"/>
                    <a:pt x="618373" y="545882"/>
                    <a:pt x="608594" y="545882"/>
                  </a:cubicBezTo>
                  <a:lnTo>
                    <a:pt x="36869" y="545882"/>
                  </a:lnTo>
                  <a:cubicBezTo>
                    <a:pt x="16507" y="545882"/>
                    <a:pt x="0" y="529375"/>
                    <a:pt x="0" y="509013"/>
                  </a:cubicBezTo>
                  <a:lnTo>
                    <a:pt x="0" y="36869"/>
                  </a:lnTo>
                  <a:cubicBezTo>
                    <a:pt x="0" y="16507"/>
                    <a:pt x="16507" y="0"/>
                    <a:pt x="36869" y="0"/>
                  </a:cubicBezTo>
                  <a:close/>
                </a:path>
              </a:pathLst>
            </a:custGeom>
            <a:solidFill>
              <a:srgbClr val="FFFFFF"/>
            </a:solidFill>
            <a:ln w="95250" cap="rnd">
              <a:solidFill>
                <a:srgbClr val="D2BC67"/>
              </a:solidFill>
              <a:prstDash val="solid"/>
              <a:round/>
            </a:ln>
          </p:spPr>
          <p:txBody>
            <a:bodyPr/>
            <a:lstStyle/>
            <a:p>
              <a:endParaRPr lang="en-US"/>
            </a:p>
          </p:txBody>
        </p:sp>
        <p:sp>
          <p:nvSpPr>
            <p:cNvPr id="11" name="TextBox 11"/>
            <p:cNvSpPr txBox="1"/>
            <p:nvPr/>
          </p:nvSpPr>
          <p:spPr>
            <a:xfrm>
              <a:off x="0" y="-38100"/>
              <a:ext cx="645463" cy="583982"/>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8793437" y="3835598"/>
            <a:ext cx="7945826" cy="1043043"/>
            <a:chOff x="0" y="0"/>
            <a:chExt cx="1394452" cy="183049"/>
          </a:xfrm>
        </p:grpSpPr>
        <p:sp>
          <p:nvSpPr>
            <p:cNvPr id="13" name="Freeform 13"/>
            <p:cNvSpPr/>
            <p:nvPr/>
          </p:nvSpPr>
          <p:spPr>
            <a:xfrm>
              <a:off x="0" y="0"/>
              <a:ext cx="1394452" cy="183049"/>
            </a:xfrm>
            <a:custGeom>
              <a:avLst/>
              <a:gdLst/>
              <a:ahLst/>
              <a:cxnLst/>
              <a:rect l="l" t="t" r="r" b="b"/>
              <a:pathLst>
                <a:path w="1394452" h="183049">
                  <a:moveTo>
                    <a:pt x="19030" y="0"/>
                  </a:moveTo>
                  <a:lnTo>
                    <a:pt x="1375422" y="0"/>
                  </a:lnTo>
                  <a:cubicBezTo>
                    <a:pt x="1380469" y="0"/>
                    <a:pt x="1385310" y="2005"/>
                    <a:pt x="1388878" y="5574"/>
                  </a:cubicBezTo>
                  <a:cubicBezTo>
                    <a:pt x="1392447" y="9143"/>
                    <a:pt x="1394452" y="13983"/>
                    <a:pt x="1394452" y="19030"/>
                  </a:cubicBezTo>
                  <a:lnTo>
                    <a:pt x="1394452" y="164019"/>
                  </a:lnTo>
                  <a:cubicBezTo>
                    <a:pt x="1394452" y="169066"/>
                    <a:pt x="1392447" y="173906"/>
                    <a:pt x="1388878" y="177475"/>
                  </a:cubicBezTo>
                  <a:cubicBezTo>
                    <a:pt x="1385310" y="181044"/>
                    <a:pt x="1380469" y="183049"/>
                    <a:pt x="1375422" y="183049"/>
                  </a:cubicBezTo>
                  <a:lnTo>
                    <a:pt x="19030" y="183049"/>
                  </a:lnTo>
                  <a:cubicBezTo>
                    <a:pt x="13983" y="183049"/>
                    <a:pt x="9143" y="181044"/>
                    <a:pt x="5574" y="177475"/>
                  </a:cubicBezTo>
                  <a:cubicBezTo>
                    <a:pt x="2005" y="173906"/>
                    <a:pt x="0" y="169066"/>
                    <a:pt x="0" y="164019"/>
                  </a:cubicBezTo>
                  <a:lnTo>
                    <a:pt x="0" y="19030"/>
                  </a:lnTo>
                  <a:cubicBezTo>
                    <a:pt x="0" y="13983"/>
                    <a:pt x="2005" y="9143"/>
                    <a:pt x="5574" y="5574"/>
                  </a:cubicBezTo>
                  <a:cubicBezTo>
                    <a:pt x="9143" y="2005"/>
                    <a:pt x="13983" y="0"/>
                    <a:pt x="19030" y="0"/>
                  </a:cubicBezTo>
                  <a:close/>
                </a:path>
              </a:pathLst>
            </a:custGeom>
            <a:solidFill>
              <a:srgbClr val="F5F6E5"/>
            </a:solidFill>
            <a:ln w="47625" cap="rnd">
              <a:solidFill>
                <a:srgbClr val="000000"/>
              </a:solidFill>
              <a:prstDash val="solid"/>
              <a:round/>
            </a:ln>
          </p:spPr>
          <p:txBody>
            <a:bodyPr/>
            <a:lstStyle/>
            <a:p>
              <a:endParaRPr lang="en-US"/>
            </a:p>
          </p:txBody>
        </p:sp>
        <p:sp>
          <p:nvSpPr>
            <p:cNvPr id="14" name="TextBox 14"/>
            <p:cNvSpPr txBox="1"/>
            <p:nvPr/>
          </p:nvSpPr>
          <p:spPr>
            <a:xfrm>
              <a:off x="0" y="-38100"/>
              <a:ext cx="1394452" cy="221149"/>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8793437" y="5240401"/>
            <a:ext cx="7945826" cy="1043043"/>
            <a:chOff x="0" y="0"/>
            <a:chExt cx="1394452" cy="183049"/>
          </a:xfrm>
        </p:grpSpPr>
        <p:sp>
          <p:nvSpPr>
            <p:cNvPr id="16" name="Freeform 16"/>
            <p:cNvSpPr/>
            <p:nvPr/>
          </p:nvSpPr>
          <p:spPr>
            <a:xfrm>
              <a:off x="0" y="0"/>
              <a:ext cx="1394452" cy="183049"/>
            </a:xfrm>
            <a:custGeom>
              <a:avLst/>
              <a:gdLst/>
              <a:ahLst/>
              <a:cxnLst/>
              <a:rect l="l" t="t" r="r" b="b"/>
              <a:pathLst>
                <a:path w="1394452" h="183049">
                  <a:moveTo>
                    <a:pt x="19030" y="0"/>
                  </a:moveTo>
                  <a:lnTo>
                    <a:pt x="1375422" y="0"/>
                  </a:lnTo>
                  <a:cubicBezTo>
                    <a:pt x="1380469" y="0"/>
                    <a:pt x="1385310" y="2005"/>
                    <a:pt x="1388878" y="5574"/>
                  </a:cubicBezTo>
                  <a:cubicBezTo>
                    <a:pt x="1392447" y="9143"/>
                    <a:pt x="1394452" y="13983"/>
                    <a:pt x="1394452" y="19030"/>
                  </a:cubicBezTo>
                  <a:lnTo>
                    <a:pt x="1394452" y="164019"/>
                  </a:lnTo>
                  <a:cubicBezTo>
                    <a:pt x="1394452" y="169066"/>
                    <a:pt x="1392447" y="173906"/>
                    <a:pt x="1388878" y="177475"/>
                  </a:cubicBezTo>
                  <a:cubicBezTo>
                    <a:pt x="1385310" y="181044"/>
                    <a:pt x="1380469" y="183049"/>
                    <a:pt x="1375422" y="183049"/>
                  </a:cubicBezTo>
                  <a:lnTo>
                    <a:pt x="19030" y="183049"/>
                  </a:lnTo>
                  <a:cubicBezTo>
                    <a:pt x="13983" y="183049"/>
                    <a:pt x="9143" y="181044"/>
                    <a:pt x="5574" y="177475"/>
                  </a:cubicBezTo>
                  <a:cubicBezTo>
                    <a:pt x="2005" y="173906"/>
                    <a:pt x="0" y="169066"/>
                    <a:pt x="0" y="164019"/>
                  </a:cubicBezTo>
                  <a:lnTo>
                    <a:pt x="0" y="19030"/>
                  </a:lnTo>
                  <a:cubicBezTo>
                    <a:pt x="0" y="13983"/>
                    <a:pt x="2005" y="9143"/>
                    <a:pt x="5574" y="5574"/>
                  </a:cubicBezTo>
                  <a:cubicBezTo>
                    <a:pt x="9143" y="2005"/>
                    <a:pt x="13983" y="0"/>
                    <a:pt x="19030" y="0"/>
                  </a:cubicBezTo>
                  <a:close/>
                </a:path>
              </a:pathLst>
            </a:custGeom>
            <a:solidFill>
              <a:srgbClr val="F5F6E5"/>
            </a:solidFill>
            <a:ln w="47625" cap="rnd">
              <a:solidFill>
                <a:srgbClr val="000000"/>
              </a:solidFill>
              <a:prstDash val="solid"/>
              <a:round/>
            </a:ln>
          </p:spPr>
          <p:txBody>
            <a:bodyPr/>
            <a:lstStyle/>
            <a:p>
              <a:endParaRPr lang="en-US"/>
            </a:p>
          </p:txBody>
        </p:sp>
        <p:sp>
          <p:nvSpPr>
            <p:cNvPr id="17" name="TextBox 17"/>
            <p:cNvSpPr txBox="1"/>
            <p:nvPr/>
          </p:nvSpPr>
          <p:spPr>
            <a:xfrm>
              <a:off x="0" y="-38100"/>
              <a:ext cx="1394452" cy="221149"/>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1413799" y="8035290"/>
            <a:ext cx="2705100" cy="781050"/>
            <a:chOff x="0" y="0"/>
            <a:chExt cx="1221350" cy="352643"/>
          </a:xfrm>
        </p:grpSpPr>
        <p:sp>
          <p:nvSpPr>
            <p:cNvPr id="19" name="Freeform 19"/>
            <p:cNvSpPr/>
            <p:nvPr/>
          </p:nvSpPr>
          <p:spPr>
            <a:xfrm>
              <a:off x="0" y="0"/>
              <a:ext cx="1221350" cy="352643"/>
            </a:xfrm>
            <a:custGeom>
              <a:avLst/>
              <a:gdLst/>
              <a:ahLst/>
              <a:cxnLst/>
              <a:rect l="l" t="t" r="r" b="b"/>
              <a:pathLst>
                <a:path w="1221350" h="352643">
                  <a:moveTo>
                    <a:pt x="1018150" y="0"/>
                  </a:moveTo>
                  <a:cubicBezTo>
                    <a:pt x="1130375" y="0"/>
                    <a:pt x="1221350" y="78942"/>
                    <a:pt x="1221350" y="176322"/>
                  </a:cubicBezTo>
                  <a:cubicBezTo>
                    <a:pt x="1221350" y="273701"/>
                    <a:pt x="1130375" y="352643"/>
                    <a:pt x="1018150" y="352643"/>
                  </a:cubicBezTo>
                  <a:lnTo>
                    <a:pt x="203200" y="352643"/>
                  </a:lnTo>
                  <a:cubicBezTo>
                    <a:pt x="90976" y="352643"/>
                    <a:pt x="0" y="273701"/>
                    <a:pt x="0" y="176322"/>
                  </a:cubicBezTo>
                  <a:cubicBezTo>
                    <a:pt x="0" y="78942"/>
                    <a:pt x="90976" y="0"/>
                    <a:pt x="203200" y="0"/>
                  </a:cubicBezTo>
                  <a:close/>
                </a:path>
              </a:pathLst>
            </a:custGeom>
            <a:solidFill>
              <a:srgbClr val="D2BC67"/>
            </a:solidFill>
          </p:spPr>
          <p:txBody>
            <a:bodyPr/>
            <a:lstStyle/>
            <a:p>
              <a:endParaRPr lang="en-US"/>
            </a:p>
          </p:txBody>
        </p:sp>
        <p:sp>
          <p:nvSpPr>
            <p:cNvPr id="20" name="TextBox 20"/>
            <p:cNvSpPr txBox="1"/>
            <p:nvPr/>
          </p:nvSpPr>
          <p:spPr>
            <a:xfrm>
              <a:off x="0" y="-38100"/>
              <a:ext cx="1221350" cy="390743"/>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9523439" y="2464104"/>
            <a:ext cx="6797645" cy="837565"/>
          </a:xfrm>
          <a:prstGeom prst="rect">
            <a:avLst/>
          </a:prstGeom>
        </p:spPr>
        <p:txBody>
          <a:bodyPr wrap="square" lIns="0" tIns="0" rIns="0" bIns="0" rtlCol="0" anchor="t">
            <a:spAutoFit/>
          </a:bodyPr>
          <a:lstStyle/>
          <a:p>
            <a:pPr>
              <a:lnSpc>
                <a:spcPts val="6860"/>
              </a:lnSpc>
            </a:pPr>
            <a:r>
              <a:rPr lang="en-US" sz="4900" b="1" dirty="0">
                <a:solidFill>
                  <a:srgbClr val="000000"/>
                </a:solidFill>
                <a:latin typeface="Inter Bold"/>
                <a:ea typeface="Inter Bold"/>
                <a:cs typeface="Inter Bold"/>
                <a:sym typeface="Inter Bold"/>
              </a:rPr>
              <a:t>Log in to your account</a:t>
            </a:r>
          </a:p>
        </p:txBody>
      </p:sp>
      <p:sp>
        <p:nvSpPr>
          <p:cNvPr id="22" name="TextBox 22"/>
          <p:cNvSpPr txBox="1"/>
          <p:nvPr/>
        </p:nvSpPr>
        <p:spPr>
          <a:xfrm>
            <a:off x="9152215" y="4033587"/>
            <a:ext cx="4724435" cy="580390"/>
          </a:xfrm>
          <a:prstGeom prst="rect">
            <a:avLst/>
          </a:prstGeom>
        </p:spPr>
        <p:txBody>
          <a:bodyPr lIns="0" tIns="0" rIns="0" bIns="0" rtlCol="0" anchor="t">
            <a:spAutoFit/>
          </a:bodyPr>
          <a:lstStyle/>
          <a:p>
            <a:pPr algn="l">
              <a:lnSpc>
                <a:spcPts val="4759"/>
              </a:lnSpc>
            </a:pPr>
            <a:r>
              <a:rPr lang="en-US" sz="3399">
                <a:solidFill>
                  <a:srgbClr val="000000"/>
                </a:solidFill>
                <a:latin typeface="Canva Sans"/>
                <a:ea typeface="Canva Sans"/>
                <a:cs typeface="Canva Sans"/>
                <a:sym typeface="Canva Sans"/>
              </a:rPr>
              <a:t>nhom4vodich</a:t>
            </a:r>
          </a:p>
        </p:txBody>
      </p:sp>
      <p:sp>
        <p:nvSpPr>
          <p:cNvPr id="23" name="TextBox 23">
            <a:hlinkClick r:id="rId8" action="ppaction://hlinksldjump"/>
          </p:cNvPr>
          <p:cNvSpPr txBox="1"/>
          <p:nvPr/>
        </p:nvSpPr>
        <p:spPr>
          <a:xfrm>
            <a:off x="9001592" y="6354104"/>
            <a:ext cx="3889191" cy="464820"/>
          </a:xfrm>
          <a:prstGeom prst="rect">
            <a:avLst/>
          </a:prstGeom>
        </p:spPr>
        <p:txBody>
          <a:bodyPr wrap="square" lIns="0" tIns="0" rIns="0" bIns="0" rtlCol="0" anchor="t">
            <a:spAutoFit/>
          </a:bodyPr>
          <a:lstStyle/>
          <a:p>
            <a:pPr>
              <a:lnSpc>
                <a:spcPts val="3780"/>
              </a:lnSpc>
            </a:pPr>
            <a:r>
              <a:rPr lang="en-US" sz="2700" u="sng" dirty="0">
                <a:solidFill>
                  <a:srgbClr val="004AAD"/>
                </a:solidFill>
                <a:latin typeface="Canva Sans"/>
                <a:ea typeface="Canva Sans"/>
                <a:cs typeface="Canva Sans"/>
                <a:sym typeface="Canva Sans"/>
              </a:rPr>
              <a:t>Forgot your password?</a:t>
            </a:r>
            <a:endParaRPr lang="en-US" sz="2700" u="sng" dirty="0">
              <a:solidFill>
                <a:srgbClr val="004AAD"/>
              </a:solidFill>
              <a:latin typeface="Canva Sans"/>
              <a:ea typeface="Canva Sans"/>
              <a:cs typeface="Canva Sans"/>
              <a:sym typeface="Canva Sans"/>
              <a:hlinkClick r:id="rId9" tooltip="https://webflow.com/forgot?ref=login"/>
            </a:endParaRPr>
          </a:p>
        </p:txBody>
      </p:sp>
      <p:sp>
        <p:nvSpPr>
          <p:cNvPr id="24" name="TextBox 24"/>
          <p:cNvSpPr txBox="1"/>
          <p:nvPr/>
        </p:nvSpPr>
        <p:spPr>
          <a:xfrm>
            <a:off x="10440854" y="8759190"/>
            <a:ext cx="5332545" cy="941071"/>
          </a:xfrm>
          <a:prstGeom prst="rect">
            <a:avLst/>
          </a:prstGeom>
        </p:spPr>
        <p:txBody>
          <a:bodyPr wrap="square" lIns="0" tIns="0" rIns="0" bIns="0" rtlCol="0" anchor="t">
            <a:spAutoFit/>
          </a:bodyPr>
          <a:lstStyle/>
          <a:p>
            <a:pPr>
              <a:lnSpc>
                <a:spcPts val="3779"/>
              </a:lnSpc>
              <a:spcBef>
                <a:spcPct val="0"/>
              </a:spcBef>
            </a:pPr>
            <a:r>
              <a:rPr lang="en-US" sz="2699" dirty="0">
                <a:solidFill>
                  <a:srgbClr val="000000"/>
                </a:solidFill>
                <a:latin typeface="Canva Sans"/>
                <a:ea typeface="Canva Sans"/>
                <a:cs typeface="Canva Sans"/>
                <a:sym typeface="Canva Sans"/>
              </a:rPr>
              <a:t>Don't have an account? </a:t>
            </a:r>
            <a:r>
              <a:rPr lang="en-US" sz="2699" u="sng" dirty="0">
                <a:solidFill>
                  <a:srgbClr val="004AAD"/>
                </a:solidFill>
                <a:latin typeface="Canva Sans"/>
                <a:ea typeface="Canva Sans"/>
                <a:cs typeface="Canva Sans"/>
                <a:sym typeface="Canva Sans"/>
              </a:rPr>
              <a:t>Sign up</a:t>
            </a:r>
          </a:p>
          <a:p>
            <a:pPr>
              <a:lnSpc>
                <a:spcPts val="3779"/>
              </a:lnSpc>
              <a:spcBef>
                <a:spcPct val="0"/>
              </a:spcBef>
            </a:pPr>
            <a:endParaRPr lang="en-US" sz="2699" u="sng" dirty="0">
              <a:solidFill>
                <a:srgbClr val="004AAD"/>
              </a:solidFill>
              <a:latin typeface="Canva Sans"/>
              <a:ea typeface="Canva Sans"/>
              <a:cs typeface="Canva Sans"/>
              <a:sym typeface="Canva Sans"/>
            </a:endParaRPr>
          </a:p>
        </p:txBody>
      </p:sp>
      <p:sp>
        <p:nvSpPr>
          <p:cNvPr id="25" name="TextBox 25">
            <a:hlinkClick r:id="rId10" action="ppaction://hlinksldjump"/>
          </p:cNvPr>
          <p:cNvSpPr txBox="1"/>
          <p:nvPr/>
        </p:nvSpPr>
        <p:spPr>
          <a:xfrm>
            <a:off x="11318549" y="8102282"/>
            <a:ext cx="2895600" cy="580390"/>
          </a:xfrm>
          <a:prstGeom prst="rect">
            <a:avLst/>
          </a:prstGeom>
        </p:spPr>
        <p:txBody>
          <a:bodyPr lIns="0" tIns="0" rIns="0" bIns="0" rtlCol="0" anchor="t">
            <a:spAutoFit/>
          </a:bodyPr>
          <a:lstStyle/>
          <a:p>
            <a:pPr algn="ctr">
              <a:lnSpc>
                <a:spcPts val="4759"/>
              </a:lnSpc>
            </a:pPr>
            <a:r>
              <a:rPr lang="en-US" sz="3399" dirty="0">
                <a:solidFill>
                  <a:srgbClr val="000000"/>
                </a:solidFill>
                <a:latin typeface="Canva Sans"/>
                <a:ea typeface="Canva Sans"/>
                <a:cs typeface="Canva Sans"/>
                <a:sym typeface="Canva Sans"/>
              </a:rPr>
              <a:t>Log in</a:t>
            </a:r>
          </a:p>
        </p:txBody>
      </p:sp>
      <p:sp>
        <p:nvSpPr>
          <p:cNvPr id="26" name="TextBox 26"/>
          <p:cNvSpPr txBox="1"/>
          <p:nvPr/>
        </p:nvSpPr>
        <p:spPr>
          <a:xfrm>
            <a:off x="9144000" y="4413952"/>
            <a:ext cx="6367709" cy="1701182"/>
          </a:xfrm>
          <a:prstGeom prst="rect">
            <a:avLst/>
          </a:prstGeom>
        </p:spPr>
        <p:txBody>
          <a:bodyPr lIns="0" tIns="0" rIns="0" bIns="0" rtlCol="0" anchor="t">
            <a:spAutoFit/>
          </a:bodyPr>
          <a:lstStyle/>
          <a:p>
            <a:pPr algn="l">
              <a:lnSpc>
                <a:spcPts val="13859"/>
              </a:lnSpc>
            </a:pPr>
            <a:r>
              <a:rPr lang="en-US" sz="9899" b="1">
                <a:solidFill>
                  <a:srgbClr val="000000"/>
                </a:solidFill>
                <a:latin typeface="Canva Sans Bold"/>
                <a:ea typeface="Canva Sans Bold"/>
                <a:cs typeface="Canva Sans Bold"/>
                <a:sym typeface="Canva Sans Bold"/>
              </a:rPr>
              <a:t>...........</a:t>
            </a:r>
          </a:p>
        </p:txBody>
      </p:sp>
      <p:grpSp>
        <p:nvGrpSpPr>
          <p:cNvPr id="27" name="Group 27"/>
          <p:cNvGrpSpPr/>
          <p:nvPr/>
        </p:nvGrpSpPr>
        <p:grpSpPr>
          <a:xfrm>
            <a:off x="13362935" y="7145185"/>
            <a:ext cx="3789317" cy="574196"/>
            <a:chOff x="0" y="-66675"/>
            <a:chExt cx="5052423" cy="765595"/>
          </a:xfrm>
        </p:grpSpPr>
        <p:sp>
          <p:nvSpPr>
            <p:cNvPr id="28" name="Freeform 28"/>
            <p:cNvSpPr/>
            <p:nvPr/>
          </p:nvSpPr>
          <p:spPr>
            <a:xfrm>
              <a:off x="0" y="0"/>
              <a:ext cx="684953" cy="684953"/>
            </a:xfrm>
            <a:custGeom>
              <a:avLst/>
              <a:gdLst/>
              <a:ahLst/>
              <a:cxnLst/>
              <a:rect l="l" t="t" r="r" b="b"/>
              <a:pathLst>
                <a:path w="684953" h="684953">
                  <a:moveTo>
                    <a:pt x="0" y="0"/>
                  </a:moveTo>
                  <a:lnTo>
                    <a:pt x="684953" y="0"/>
                  </a:lnTo>
                  <a:lnTo>
                    <a:pt x="684953" y="684953"/>
                  </a:lnTo>
                  <a:lnTo>
                    <a:pt x="0" y="6849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9" name="TextBox 29"/>
            <p:cNvSpPr txBox="1"/>
            <p:nvPr/>
          </p:nvSpPr>
          <p:spPr>
            <a:xfrm>
              <a:off x="837352" y="-66675"/>
              <a:ext cx="4215071" cy="765595"/>
            </a:xfrm>
            <a:prstGeom prst="rect">
              <a:avLst/>
            </a:prstGeom>
          </p:spPr>
          <p:txBody>
            <a:bodyPr wrap="square" lIns="0" tIns="0" rIns="0" bIns="0" rtlCol="0" anchor="t">
              <a:spAutoFit/>
            </a:bodyPr>
            <a:lstStyle/>
            <a:p>
              <a:pPr>
                <a:lnSpc>
                  <a:spcPts val="4759"/>
                </a:lnSpc>
              </a:pPr>
              <a:r>
                <a:rPr lang="en-US" sz="3399" dirty="0">
                  <a:solidFill>
                    <a:srgbClr val="000000"/>
                  </a:solidFill>
                  <a:latin typeface="Canva Sans"/>
                  <a:ea typeface="Canva Sans"/>
                  <a:cs typeface="Canva Sans"/>
                  <a:sym typeface="Canva Sans"/>
                </a:rPr>
                <a:t>Seller Account</a:t>
              </a:r>
            </a:p>
          </p:txBody>
        </p:sp>
      </p:grpSp>
      <p:grpSp>
        <p:nvGrpSpPr>
          <p:cNvPr id="30" name="Group 30"/>
          <p:cNvGrpSpPr/>
          <p:nvPr/>
        </p:nvGrpSpPr>
        <p:grpSpPr>
          <a:xfrm>
            <a:off x="8887142" y="7145185"/>
            <a:ext cx="3879208" cy="563721"/>
            <a:chOff x="0" y="-66675"/>
            <a:chExt cx="5172277" cy="751628"/>
          </a:xfrm>
        </p:grpSpPr>
        <p:sp>
          <p:nvSpPr>
            <p:cNvPr id="31" name="Freeform 31">
              <a:hlinkClick r:id="rId13" action="ppaction://hlinksldjump"/>
            </p:cNvPr>
            <p:cNvSpPr/>
            <p:nvPr/>
          </p:nvSpPr>
          <p:spPr>
            <a:xfrm>
              <a:off x="0" y="0"/>
              <a:ext cx="684953" cy="684953"/>
            </a:xfrm>
            <a:custGeom>
              <a:avLst/>
              <a:gdLst/>
              <a:ahLst/>
              <a:cxnLst/>
              <a:rect l="l" t="t" r="r" b="b"/>
              <a:pathLst>
                <a:path w="684953" h="684953">
                  <a:moveTo>
                    <a:pt x="0" y="0"/>
                  </a:moveTo>
                  <a:lnTo>
                    <a:pt x="684953" y="0"/>
                  </a:lnTo>
                  <a:lnTo>
                    <a:pt x="684953" y="684953"/>
                  </a:lnTo>
                  <a:lnTo>
                    <a:pt x="0" y="6849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32" name="TextBox 32"/>
            <p:cNvSpPr txBox="1"/>
            <p:nvPr/>
          </p:nvSpPr>
          <p:spPr>
            <a:xfrm>
              <a:off x="957207" y="-66675"/>
              <a:ext cx="4215070" cy="751627"/>
            </a:xfrm>
            <a:prstGeom prst="rect">
              <a:avLst/>
            </a:prstGeom>
          </p:spPr>
          <p:txBody>
            <a:bodyPr lIns="0" tIns="0" rIns="0" bIns="0" rtlCol="0" anchor="t">
              <a:spAutoFit/>
            </a:bodyPr>
            <a:lstStyle/>
            <a:p>
              <a:pPr algn="l">
                <a:lnSpc>
                  <a:spcPts val="4759"/>
                </a:lnSpc>
              </a:pPr>
              <a:r>
                <a:rPr lang="en-US" sz="3399" dirty="0">
                  <a:solidFill>
                    <a:srgbClr val="000000"/>
                  </a:solidFill>
                  <a:latin typeface="Canva Sans"/>
                  <a:ea typeface="Canva Sans"/>
                  <a:cs typeface="Canva Sans"/>
                  <a:sym typeface="Canva Sans"/>
                </a:rPr>
                <a:t>Buyer Account</a:t>
              </a:r>
            </a:p>
          </p:txBody>
        </p:sp>
      </p:grpSp>
      <p:grpSp>
        <p:nvGrpSpPr>
          <p:cNvPr id="33" name="Group 33"/>
          <p:cNvGrpSpPr/>
          <p:nvPr/>
        </p:nvGrpSpPr>
        <p:grpSpPr>
          <a:xfrm>
            <a:off x="329202" y="343979"/>
            <a:ext cx="8672391" cy="1404972"/>
            <a:chOff x="0" y="0"/>
            <a:chExt cx="2586954" cy="419100"/>
          </a:xfrm>
        </p:grpSpPr>
        <p:sp>
          <p:nvSpPr>
            <p:cNvPr id="34" name="Freeform 34"/>
            <p:cNvSpPr/>
            <p:nvPr/>
          </p:nvSpPr>
          <p:spPr>
            <a:xfrm>
              <a:off x="0" y="0"/>
              <a:ext cx="2586954" cy="419100"/>
            </a:xfrm>
            <a:custGeom>
              <a:avLst/>
              <a:gdLst/>
              <a:ahLst/>
              <a:cxnLst/>
              <a:rect l="l" t="t" r="r" b="b"/>
              <a:pathLst>
                <a:path w="2586954" h="419100">
                  <a:moveTo>
                    <a:pt x="17436" y="0"/>
                  </a:moveTo>
                  <a:lnTo>
                    <a:pt x="2569518" y="0"/>
                  </a:lnTo>
                  <a:cubicBezTo>
                    <a:pt x="2574142" y="0"/>
                    <a:pt x="2578577" y="1837"/>
                    <a:pt x="2581847" y="5107"/>
                  </a:cubicBezTo>
                  <a:cubicBezTo>
                    <a:pt x="2585117" y="8377"/>
                    <a:pt x="2586954" y="12811"/>
                    <a:pt x="2586954" y="17436"/>
                  </a:cubicBezTo>
                  <a:lnTo>
                    <a:pt x="2586954" y="401664"/>
                  </a:lnTo>
                  <a:cubicBezTo>
                    <a:pt x="2586954" y="406289"/>
                    <a:pt x="2585117" y="410723"/>
                    <a:pt x="2581847" y="413993"/>
                  </a:cubicBezTo>
                  <a:cubicBezTo>
                    <a:pt x="2578577" y="417263"/>
                    <a:pt x="2574142" y="419100"/>
                    <a:pt x="2569518" y="419100"/>
                  </a:cubicBezTo>
                  <a:lnTo>
                    <a:pt x="17436" y="419100"/>
                  </a:lnTo>
                  <a:cubicBezTo>
                    <a:pt x="12811" y="419100"/>
                    <a:pt x="8377" y="417263"/>
                    <a:pt x="5107" y="413993"/>
                  </a:cubicBezTo>
                  <a:cubicBezTo>
                    <a:pt x="1837" y="410723"/>
                    <a:pt x="0" y="406289"/>
                    <a:pt x="0" y="401664"/>
                  </a:cubicBezTo>
                  <a:lnTo>
                    <a:pt x="0" y="17436"/>
                  </a:lnTo>
                  <a:cubicBezTo>
                    <a:pt x="0" y="12811"/>
                    <a:pt x="1837" y="8377"/>
                    <a:pt x="5107" y="5107"/>
                  </a:cubicBezTo>
                  <a:cubicBezTo>
                    <a:pt x="8377" y="1837"/>
                    <a:pt x="12811" y="0"/>
                    <a:pt x="17436" y="0"/>
                  </a:cubicBezTo>
                  <a:close/>
                </a:path>
              </a:pathLst>
            </a:custGeom>
            <a:solidFill>
              <a:srgbClr val="D2BC67"/>
            </a:solidFill>
          </p:spPr>
          <p:txBody>
            <a:bodyPr/>
            <a:lstStyle/>
            <a:p>
              <a:endParaRPr lang="en-US"/>
            </a:p>
          </p:txBody>
        </p:sp>
        <p:sp>
          <p:nvSpPr>
            <p:cNvPr id="35" name="TextBox 35"/>
            <p:cNvSpPr txBox="1"/>
            <p:nvPr/>
          </p:nvSpPr>
          <p:spPr>
            <a:xfrm>
              <a:off x="0" y="-38100"/>
              <a:ext cx="2586954" cy="457200"/>
            </a:xfrm>
            <a:prstGeom prst="rect">
              <a:avLst/>
            </a:prstGeom>
          </p:spPr>
          <p:txBody>
            <a:bodyPr lIns="50800" tIns="50800" rIns="50800" bIns="50800" rtlCol="0" anchor="ctr"/>
            <a:lstStyle/>
            <a:p>
              <a:pPr algn="ctr">
                <a:lnSpc>
                  <a:spcPts val="2659"/>
                </a:lnSpc>
                <a:spcBef>
                  <a:spcPct val="0"/>
                </a:spcBef>
              </a:pPr>
              <a:endParaRPr/>
            </a:p>
          </p:txBody>
        </p:sp>
      </p:grpSp>
      <p:grpSp>
        <p:nvGrpSpPr>
          <p:cNvPr id="36" name="Group 36"/>
          <p:cNvGrpSpPr/>
          <p:nvPr/>
        </p:nvGrpSpPr>
        <p:grpSpPr>
          <a:xfrm>
            <a:off x="329202" y="298184"/>
            <a:ext cx="1450768" cy="1450768"/>
            <a:chOff x="0" y="0"/>
            <a:chExt cx="13716000" cy="13716000"/>
          </a:xfrm>
        </p:grpSpPr>
        <p:sp>
          <p:nvSpPr>
            <p:cNvPr id="37" name="Freeform 37"/>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14"/>
              <a:stretch>
                <a:fillRect t="-38888" b="-38888"/>
              </a:stretch>
            </a:blipFill>
          </p:spPr>
          <p:txBody>
            <a:bodyPr/>
            <a:lstStyle/>
            <a:p>
              <a:endParaRPr lang="en-US"/>
            </a:p>
          </p:txBody>
        </p:sp>
      </p:grpSp>
      <p:sp>
        <p:nvSpPr>
          <p:cNvPr id="38" name="TextBox 38"/>
          <p:cNvSpPr txBox="1"/>
          <p:nvPr/>
        </p:nvSpPr>
        <p:spPr>
          <a:xfrm>
            <a:off x="2091688" y="314864"/>
            <a:ext cx="6518094" cy="1284797"/>
          </a:xfrm>
          <a:prstGeom prst="rect">
            <a:avLst/>
          </a:prstGeom>
        </p:spPr>
        <p:txBody>
          <a:bodyPr wrap="square" lIns="0" tIns="0" rIns="0" bIns="0" rtlCol="0" anchor="t">
            <a:spAutoFit/>
          </a:bodyPr>
          <a:lstStyle/>
          <a:p>
            <a:pPr>
              <a:lnSpc>
                <a:spcPts val="10559"/>
              </a:lnSpc>
            </a:pPr>
            <a:r>
              <a:rPr lang="en-US" sz="7542" b="1" dirty="0">
                <a:solidFill>
                  <a:srgbClr val="000000"/>
                </a:solidFill>
                <a:latin typeface="Canva Sans Bold"/>
                <a:ea typeface="Canva Sans Bold"/>
                <a:cs typeface="Canva Sans Bold"/>
                <a:sym typeface="Canva Sans Bold"/>
              </a:rPr>
              <a:t>SMARTDOCS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a:p>
        </p:txBody>
      </p:sp>
      <p:sp>
        <p:nvSpPr>
          <p:cNvPr id="3" name="Freeform 3"/>
          <p:cNvSpPr/>
          <p:nvPr/>
        </p:nvSpPr>
        <p:spPr>
          <a:xfrm>
            <a:off x="0" y="-382038"/>
            <a:ext cx="7831340" cy="11051077"/>
          </a:xfrm>
          <a:custGeom>
            <a:avLst/>
            <a:gdLst/>
            <a:ahLst/>
            <a:cxnLst/>
            <a:rect l="l" t="t" r="r" b="b"/>
            <a:pathLst>
              <a:path w="7831340" h="11051077">
                <a:moveTo>
                  <a:pt x="0" y="0"/>
                </a:moveTo>
                <a:lnTo>
                  <a:pt x="7831340" y="0"/>
                </a:lnTo>
                <a:lnTo>
                  <a:pt x="7831340" y="11051076"/>
                </a:lnTo>
                <a:lnTo>
                  <a:pt x="0" y="11051076"/>
                </a:lnTo>
                <a:lnTo>
                  <a:pt x="0" y="0"/>
                </a:lnTo>
                <a:close/>
              </a:path>
            </a:pathLst>
          </a:custGeom>
          <a:blipFill>
            <a:blip r:embed="rId3">
              <a:alphaModFix amt="10999"/>
            </a:blip>
            <a:stretch>
              <a:fillRect t="-12991" b="-12991"/>
            </a:stretch>
          </a:blipFill>
        </p:spPr>
        <p:txBody>
          <a:bodyPr/>
          <a:lstStyle/>
          <a:p>
            <a:endParaRPr lang="en-US"/>
          </a:p>
        </p:txBody>
      </p:sp>
      <p:sp>
        <p:nvSpPr>
          <p:cNvPr id="4" name="Freeform 4"/>
          <p:cNvSpPr/>
          <p:nvPr/>
        </p:nvSpPr>
        <p:spPr>
          <a:xfrm>
            <a:off x="3955299" y="9928508"/>
            <a:ext cx="10377402" cy="358492"/>
          </a:xfrm>
          <a:custGeom>
            <a:avLst/>
            <a:gdLst/>
            <a:ahLst/>
            <a:cxnLst/>
            <a:rect l="l" t="t" r="r" b="b"/>
            <a:pathLst>
              <a:path w="10377402" h="358492">
                <a:moveTo>
                  <a:pt x="0" y="0"/>
                </a:moveTo>
                <a:lnTo>
                  <a:pt x="10377402" y="0"/>
                </a:lnTo>
                <a:lnTo>
                  <a:pt x="10377402" y="358492"/>
                </a:lnTo>
                <a:lnTo>
                  <a:pt x="0" y="3584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65064" y="3527074"/>
            <a:ext cx="5049874" cy="7141964"/>
          </a:xfrm>
          <a:custGeom>
            <a:avLst/>
            <a:gdLst/>
            <a:ahLst/>
            <a:cxnLst/>
            <a:rect l="l" t="t" r="r" b="b"/>
            <a:pathLst>
              <a:path w="5049874" h="7141964">
                <a:moveTo>
                  <a:pt x="0" y="0"/>
                </a:moveTo>
                <a:lnTo>
                  <a:pt x="5049873" y="0"/>
                </a:lnTo>
                <a:lnTo>
                  <a:pt x="5049873" y="7141964"/>
                </a:lnTo>
                <a:lnTo>
                  <a:pt x="0" y="7141964"/>
                </a:lnTo>
                <a:lnTo>
                  <a:pt x="0" y="0"/>
                </a:lnTo>
                <a:close/>
              </a:path>
            </a:pathLst>
          </a:custGeom>
          <a:blipFill>
            <a:blip r:embed="rId6"/>
            <a:stretch>
              <a:fillRect/>
            </a:stretch>
          </a:blipFill>
        </p:spPr>
        <p:txBody>
          <a:bodyPr/>
          <a:lstStyle/>
          <a:p>
            <a:endParaRPr lang="en-US"/>
          </a:p>
        </p:txBody>
      </p:sp>
      <p:sp>
        <p:nvSpPr>
          <p:cNvPr id="6" name="Freeform 6"/>
          <p:cNvSpPr/>
          <p:nvPr/>
        </p:nvSpPr>
        <p:spPr>
          <a:xfrm>
            <a:off x="1040366" y="3285611"/>
            <a:ext cx="5750608" cy="3909580"/>
          </a:xfrm>
          <a:custGeom>
            <a:avLst/>
            <a:gdLst/>
            <a:ahLst/>
            <a:cxnLst/>
            <a:rect l="l" t="t" r="r" b="b"/>
            <a:pathLst>
              <a:path w="5750608" h="3909580">
                <a:moveTo>
                  <a:pt x="0" y="0"/>
                </a:moveTo>
                <a:lnTo>
                  <a:pt x="5750608" y="0"/>
                </a:lnTo>
                <a:lnTo>
                  <a:pt x="5750608" y="3909580"/>
                </a:lnTo>
                <a:lnTo>
                  <a:pt x="0" y="3909580"/>
                </a:lnTo>
                <a:lnTo>
                  <a:pt x="0" y="0"/>
                </a:lnTo>
                <a:close/>
              </a:path>
            </a:pathLst>
          </a:custGeom>
          <a:blipFill>
            <a:blip r:embed="rId7"/>
            <a:stretch>
              <a:fillRect b="-47090"/>
            </a:stretch>
          </a:blipFill>
        </p:spPr>
        <p:txBody>
          <a:bodyPr/>
          <a:lstStyle/>
          <a:p>
            <a:endParaRPr lang="en-US"/>
          </a:p>
        </p:txBody>
      </p:sp>
      <p:sp>
        <p:nvSpPr>
          <p:cNvPr id="7" name="Freeform 7"/>
          <p:cNvSpPr/>
          <p:nvPr/>
        </p:nvSpPr>
        <p:spPr>
          <a:xfrm>
            <a:off x="15623249" y="-764077"/>
            <a:ext cx="7831340" cy="11051077"/>
          </a:xfrm>
          <a:custGeom>
            <a:avLst/>
            <a:gdLst/>
            <a:ahLst/>
            <a:cxnLst/>
            <a:rect l="l" t="t" r="r" b="b"/>
            <a:pathLst>
              <a:path w="7831340" h="11051077">
                <a:moveTo>
                  <a:pt x="0" y="0"/>
                </a:moveTo>
                <a:lnTo>
                  <a:pt x="7831340" y="0"/>
                </a:lnTo>
                <a:lnTo>
                  <a:pt x="7831340" y="11051077"/>
                </a:lnTo>
                <a:lnTo>
                  <a:pt x="0" y="11051077"/>
                </a:lnTo>
                <a:lnTo>
                  <a:pt x="0" y="0"/>
                </a:lnTo>
                <a:close/>
              </a:path>
            </a:pathLst>
          </a:custGeom>
          <a:blipFill>
            <a:blip r:embed="rId3">
              <a:alphaModFix amt="10999"/>
            </a:blip>
            <a:stretch>
              <a:fillRect t="-12991" b="-12991"/>
            </a:stretch>
          </a:blipFill>
        </p:spPr>
        <p:txBody>
          <a:bodyPr/>
          <a:lstStyle/>
          <a:p>
            <a:endParaRPr lang="en-US"/>
          </a:p>
        </p:txBody>
      </p:sp>
      <p:sp>
        <p:nvSpPr>
          <p:cNvPr id="8" name="Freeform 8"/>
          <p:cNvSpPr/>
          <p:nvPr/>
        </p:nvSpPr>
        <p:spPr>
          <a:xfrm flipH="1">
            <a:off x="8160542" y="-646897"/>
            <a:ext cx="7831340" cy="11051077"/>
          </a:xfrm>
          <a:custGeom>
            <a:avLst/>
            <a:gdLst/>
            <a:ahLst/>
            <a:cxnLst/>
            <a:rect l="l" t="t" r="r" b="b"/>
            <a:pathLst>
              <a:path w="7831340" h="11051077">
                <a:moveTo>
                  <a:pt x="7831340" y="0"/>
                </a:moveTo>
                <a:lnTo>
                  <a:pt x="0" y="0"/>
                </a:lnTo>
                <a:lnTo>
                  <a:pt x="0" y="11051077"/>
                </a:lnTo>
                <a:lnTo>
                  <a:pt x="7831340" y="11051077"/>
                </a:lnTo>
                <a:lnTo>
                  <a:pt x="7831340" y="0"/>
                </a:lnTo>
                <a:close/>
              </a:path>
            </a:pathLst>
          </a:custGeom>
          <a:blipFill>
            <a:blip r:embed="rId3">
              <a:alphaModFix amt="10999"/>
            </a:blip>
            <a:stretch>
              <a:fillRect t="-12991" b="-12991"/>
            </a:stretch>
          </a:blipFill>
        </p:spPr>
        <p:txBody>
          <a:bodyPr/>
          <a:lstStyle/>
          <a:p>
            <a:endParaRPr lang="en-US"/>
          </a:p>
        </p:txBody>
      </p:sp>
      <p:grpSp>
        <p:nvGrpSpPr>
          <p:cNvPr id="9" name="Group 9"/>
          <p:cNvGrpSpPr/>
          <p:nvPr/>
        </p:nvGrpSpPr>
        <p:grpSpPr>
          <a:xfrm>
            <a:off x="8257626" y="1953965"/>
            <a:ext cx="9186862" cy="7769529"/>
            <a:chOff x="0" y="0"/>
            <a:chExt cx="12249150" cy="10359372"/>
          </a:xfrm>
        </p:grpSpPr>
        <p:grpSp>
          <p:nvGrpSpPr>
            <p:cNvPr id="10" name="Group 10"/>
            <p:cNvGrpSpPr/>
            <p:nvPr/>
          </p:nvGrpSpPr>
          <p:grpSpPr>
            <a:xfrm>
              <a:off x="0" y="0"/>
              <a:ext cx="12249150" cy="10359372"/>
              <a:chOff x="0" y="0"/>
              <a:chExt cx="645463" cy="545882"/>
            </a:xfrm>
          </p:grpSpPr>
          <p:sp>
            <p:nvSpPr>
              <p:cNvPr id="11" name="Freeform 11"/>
              <p:cNvSpPr/>
              <p:nvPr/>
            </p:nvSpPr>
            <p:spPr>
              <a:xfrm>
                <a:off x="0" y="0"/>
                <a:ext cx="645463" cy="545882"/>
              </a:xfrm>
              <a:custGeom>
                <a:avLst/>
                <a:gdLst/>
                <a:ahLst/>
                <a:cxnLst/>
                <a:rect l="l" t="t" r="r" b="b"/>
                <a:pathLst>
                  <a:path w="645463" h="545882">
                    <a:moveTo>
                      <a:pt x="36869" y="0"/>
                    </a:moveTo>
                    <a:lnTo>
                      <a:pt x="608594" y="0"/>
                    </a:lnTo>
                    <a:cubicBezTo>
                      <a:pt x="628956" y="0"/>
                      <a:pt x="645463" y="16507"/>
                      <a:pt x="645463" y="36869"/>
                    </a:cubicBezTo>
                    <a:lnTo>
                      <a:pt x="645463" y="509013"/>
                    </a:lnTo>
                    <a:cubicBezTo>
                      <a:pt x="645463" y="518792"/>
                      <a:pt x="641579" y="528169"/>
                      <a:pt x="634665" y="535084"/>
                    </a:cubicBezTo>
                    <a:cubicBezTo>
                      <a:pt x="627750" y="541998"/>
                      <a:pt x="618373" y="545882"/>
                      <a:pt x="608594" y="545882"/>
                    </a:cubicBezTo>
                    <a:lnTo>
                      <a:pt x="36869" y="545882"/>
                    </a:lnTo>
                    <a:cubicBezTo>
                      <a:pt x="16507" y="545882"/>
                      <a:pt x="0" y="529375"/>
                      <a:pt x="0" y="509013"/>
                    </a:cubicBezTo>
                    <a:lnTo>
                      <a:pt x="0" y="36869"/>
                    </a:lnTo>
                    <a:cubicBezTo>
                      <a:pt x="0" y="16507"/>
                      <a:pt x="16507" y="0"/>
                      <a:pt x="36869" y="0"/>
                    </a:cubicBezTo>
                    <a:close/>
                  </a:path>
                </a:pathLst>
              </a:custGeom>
              <a:solidFill>
                <a:srgbClr val="FFFFFF"/>
              </a:solidFill>
              <a:ln w="95250" cap="rnd">
                <a:solidFill>
                  <a:srgbClr val="D2BC67"/>
                </a:solidFill>
                <a:prstDash val="solid"/>
                <a:round/>
              </a:ln>
            </p:spPr>
            <p:txBody>
              <a:bodyPr/>
              <a:lstStyle/>
              <a:p>
                <a:endParaRPr lang="en-US"/>
              </a:p>
            </p:txBody>
          </p:sp>
          <p:sp>
            <p:nvSpPr>
              <p:cNvPr id="12" name="TextBox 12"/>
              <p:cNvSpPr txBox="1"/>
              <p:nvPr/>
            </p:nvSpPr>
            <p:spPr>
              <a:xfrm>
                <a:off x="0" y="-38100"/>
                <a:ext cx="645463" cy="583982"/>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714415" y="2508844"/>
              <a:ext cx="10594434" cy="1390724"/>
              <a:chOff x="0" y="0"/>
              <a:chExt cx="1394452" cy="183049"/>
            </a:xfrm>
          </p:grpSpPr>
          <p:sp>
            <p:nvSpPr>
              <p:cNvPr id="14" name="Freeform 14"/>
              <p:cNvSpPr/>
              <p:nvPr/>
            </p:nvSpPr>
            <p:spPr>
              <a:xfrm>
                <a:off x="0" y="0"/>
                <a:ext cx="1394452" cy="183049"/>
              </a:xfrm>
              <a:custGeom>
                <a:avLst/>
                <a:gdLst/>
                <a:ahLst/>
                <a:cxnLst/>
                <a:rect l="l" t="t" r="r" b="b"/>
                <a:pathLst>
                  <a:path w="1394452" h="183049">
                    <a:moveTo>
                      <a:pt x="19030" y="0"/>
                    </a:moveTo>
                    <a:lnTo>
                      <a:pt x="1375422" y="0"/>
                    </a:lnTo>
                    <a:cubicBezTo>
                      <a:pt x="1380469" y="0"/>
                      <a:pt x="1385310" y="2005"/>
                      <a:pt x="1388878" y="5574"/>
                    </a:cubicBezTo>
                    <a:cubicBezTo>
                      <a:pt x="1392447" y="9143"/>
                      <a:pt x="1394452" y="13983"/>
                      <a:pt x="1394452" y="19030"/>
                    </a:cubicBezTo>
                    <a:lnTo>
                      <a:pt x="1394452" y="164019"/>
                    </a:lnTo>
                    <a:cubicBezTo>
                      <a:pt x="1394452" y="169066"/>
                      <a:pt x="1392447" y="173906"/>
                      <a:pt x="1388878" y="177475"/>
                    </a:cubicBezTo>
                    <a:cubicBezTo>
                      <a:pt x="1385310" y="181044"/>
                      <a:pt x="1380469" y="183049"/>
                      <a:pt x="1375422" y="183049"/>
                    </a:cubicBezTo>
                    <a:lnTo>
                      <a:pt x="19030" y="183049"/>
                    </a:lnTo>
                    <a:cubicBezTo>
                      <a:pt x="13983" y="183049"/>
                      <a:pt x="9143" y="181044"/>
                      <a:pt x="5574" y="177475"/>
                    </a:cubicBezTo>
                    <a:cubicBezTo>
                      <a:pt x="2005" y="173906"/>
                      <a:pt x="0" y="169066"/>
                      <a:pt x="0" y="164019"/>
                    </a:cubicBezTo>
                    <a:lnTo>
                      <a:pt x="0" y="19030"/>
                    </a:lnTo>
                    <a:cubicBezTo>
                      <a:pt x="0" y="13983"/>
                      <a:pt x="2005" y="9143"/>
                      <a:pt x="5574" y="5574"/>
                    </a:cubicBezTo>
                    <a:cubicBezTo>
                      <a:pt x="9143" y="2005"/>
                      <a:pt x="13983" y="0"/>
                      <a:pt x="19030" y="0"/>
                    </a:cubicBezTo>
                    <a:close/>
                  </a:path>
                </a:pathLst>
              </a:custGeom>
              <a:solidFill>
                <a:srgbClr val="F5F6E5"/>
              </a:solidFill>
              <a:ln w="47625" cap="rnd">
                <a:solidFill>
                  <a:srgbClr val="000000"/>
                </a:solidFill>
                <a:prstDash val="solid"/>
                <a:round/>
              </a:ln>
            </p:spPr>
            <p:txBody>
              <a:bodyPr/>
              <a:lstStyle/>
              <a:p>
                <a:endParaRPr lang="en-US"/>
              </a:p>
            </p:txBody>
          </p:sp>
          <p:sp>
            <p:nvSpPr>
              <p:cNvPr id="15" name="TextBox 15"/>
              <p:cNvSpPr txBox="1"/>
              <p:nvPr/>
            </p:nvSpPr>
            <p:spPr>
              <a:xfrm>
                <a:off x="0" y="-38100"/>
                <a:ext cx="1394452" cy="221149"/>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714415" y="4381914"/>
              <a:ext cx="10594434" cy="1390724"/>
              <a:chOff x="0" y="0"/>
              <a:chExt cx="1394452" cy="183049"/>
            </a:xfrm>
          </p:grpSpPr>
          <p:sp>
            <p:nvSpPr>
              <p:cNvPr id="17" name="Freeform 17"/>
              <p:cNvSpPr/>
              <p:nvPr/>
            </p:nvSpPr>
            <p:spPr>
              <a:xfrm>
                <a:off x="0" y="0"/>
                <a:ext cx="1394452" cy="183049"/>
              </a:xfrm>
              <a:custGeom>
                <a:avLst/>
                <a:gdLst/>
                <a:ahLst/>
                <a:cxnLst/>
                <a:rect l="l" t="t" r="r" b="b"/>
                <a:pathLst>
                  <a:path w="1394452" h="183049">
                    <a:moveTo>
                      <a:pt x="19030" y="0"/>
                    </a:moveTo>
                    <a:lnTo>
                      <a:pt x="1375422" y="0"/>
                    </a:lnTo>
                    <a:cubicBezTo>
                      <a:pt x="1380469" y="0"/>
                      <a:pt x="1385310" y="2005"/>
                      <a:pt x="1388878" y="5574"/>
                    </a:cubicBezTo>
                    <a:cubicBezTo>
                      <a:pt x="1392447" y="9143"/>
                      <a:pt x="1394452" y="13983"/>
                      <a:pt x="1394452" y="19030"/>
                    </a:cubicBezTo>
                    <a:lnTo>
                      <a:pt x="1394452" y="164019"/>
                    </a:lnTo>
                    <a:cubicBezTo>
                      <a:pt x="1394452" y="169066"/>
                      <a:pt x="1392447" y="173906"/>
                      <a:pt x="1388878" y="177475"/>
                    </a:cubicBezTo>
                    <a:cubicBezTo>
                      <a:pt x="1385310" y="181044"/>
                      <a:pt x="1380469" y="183049"/>
                      <a:pt x="1375422" y="183049"/>
                    </a:cubicBezTo>
                    <a:lnTo>
                      <a:pt x="19030" y="183049"/>
                    </a:lnTo>
                    <a:cubicBezTo>
                      <a:pt x="13983" y="183049"/>
                      <a:pt x="9143" y="181044"/>
                      <a:pt x="5574" y="177475"/>
                    </a:cubicBezTo>
                    <a:cubicBezTo>
                      <a:pt x="2005" y="173906"/>
                      <a:pt x="0" y="169066"/>
                      <a:pt x="0" y="164019"/>
                    </a:cubicBezTo>
                    <a:lnTo>
                      <a:pt x="0" y="19030"/>
                    </a:lnTo>
                    <a:cubicBezTo>
                      <a:pt x="0" y="13983"/>
                      <a:pt x="2005" y="9143"/>
                      <a:pt x="5574" y="5574"/>
                    </a:cubicBezTo>
                    <a:cubicBezTo>
                      <a:pt x="9143" y="2005"/>
                      <a:pt x="13983" y="0"/>
                      <a:pt x="19030" y="0"/>
                    </a:cubicBezTo>
                    <a:close/>
                  </a:path>
                </a:pathLst>
              </a:custGeom>
              <a:solidFill>
                <a:srgbClr val="F5F6E5"/>
              </a:solidFill>
              <a:ln w="47625" cap="rnd">
                <a:solidFill>
                  <a:srgbClr val="000000"/>
                </a:solidFill>
                <a:prstDash val="solid"/>
                <a:round/>
              </a:ln>
            </p:spPr>
            <p:txBody>
              <a:bodyPr/>
              <a:lstStyle/>
              <a:p>
                <a:endParaRPr lang="en-US"/>
              </a:p>
            </p:txBody>
          </p:sp>
          <p:sp>
            <p:nvSpPr>
              <p:cNvPr id="18" name="TextBox 18"/>
              <p:cNvSpPr txBox="1"/>
              <p:nvPr/>
            </p:nvSpPr>
            <p:spPr>
              <a:xfrm>
                <a:off x="0" y="-38100"/>
                <a:ext cx="1394452" cy="221149"/>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4208232" y="7995918"/>
              <a:ext cx="3606800" cy="1153914"/>
              <a:chOff x="0" y="-38100"/>
              <a:chExt cx="1221350" cy="390743"/>
            </a:xfrm>
          </p:grpSpPr>
          <p:sp>
            <p:nvSpPr>
              <p:cNvPr id="20" name="Freeform 20">
                <a:hlinkClick r:id="rId8" action="ppaction://hlinksldjump"/>
              </p:cNvPr>
              <p:cNvSpPr/>
              <p:nvPr/>
            </p:nvSpPr>
            <p:spPr>
              <a:xfrm>
                <a:off x="0" y="0"/>
                <a:ext cx="1221350" cy="352643"/>
              </a:xfrm>
              <a:custGeom>
                <a:avLst/>
                <a:gdLst/>
                <a:ahLst/>
                <a:cxnLst/>
                <a:rect l="l" t="t" r="r" b="b"/>
                <a:pathLst>
                  <a:path w="1221350" h="352643">
                    <a:moveTo>
                      <a:pt x="1018150" y="0"/>
                    </a:moveTo>
                    <a:cubicBezTo>
                      <a:pt x="1130375" y="0"/>
                      <a:pt x="1221350" y="78942"/>
                      <a:pt x="1221350" y="176322"/>
                    </a:cubicBezTo>
                    <a:cubicBezTo>
                      <a:pt x="1221350" y="273701"/>
                      <a:pt x="1130375" y="352643"/>
                      <a:pt x="1018150" y="352643"/>
                    </a:cubicBezTo>
                    <a:lnTo>
                      <a:pt x="203200" y="352643"/>
                    </a:lnTo>
                    <a:cubicBezTo>
                      <a:pt x="90976" y="352643"/>
                      <a:pt x="0" y="273701"/>
                      <a:pt x="0" y="176322"/>
                    </a:cubicBezTo>
                    <a:cubicBezTo>
                      <a:pt x="0" y="78942"/>
                      <a:pt x="90976" y="0"/>
                      <a:pt x="203200" y="0"/>
                    </a:cubicBezTo>
                    <a:close/>
                  </a:path>
                </a:pathLst>
              </a:custGeom>
              <a:solidFill>
                <a:srgbClr val="D2BC67"/>
              </a:solidFill>
            </p:spPr>
            <p:txBody>
              <a:bodyPr/>
              <a:lstStyle/>
              <a:p>
                <a:endParaRPr lang="en-US"/>
              </a:p>
            </p:txBody>
          </p:sp>
          <p:sp>
            <p:nvSpPr>
              <p:cNvPr id="21" name="TextBox 21"/>
              <p:cNvSpPr txBox="1"/>
              <p:nvPr/>
            </p:nvSpPr>
            <p:spPr>
              <a:xfrm>
                <a:off x="0" y="-38100"/>
                <a:ext cx="1221350" cy="390743"/>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839356" y="6988301"/>
              <a:ext cx="684953" cy="684953"/>
            </a:xfrm>
            <a:custGeom>
              <a:avLst/>
              <a:gdLst/>
              <a:ahLst/>
              <a:cxnLst/>
              <a:rect l="l" t="t" r="r" b="b"/>
              <a:pathLst>
                <a:path w="684953" h="684953">
                  <a:moveTo>
                    <a:pt x="0" y="0"/>
                  </a:moveTo>
                  <a:lnTo>
                    <a:pt x="684953" y="0"/>
                  </a:lnTo>
                  <a:lnTo>
                    <a:pt x="684953" y="684953"/>
                  </a:lnTo>
                  <a:lnTo>
                    <a:pt x="0" y="68495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dirty="0"/>
            </a:p>
          </p:txBody>
        </p:sp>
        <p:sp>
          <p:nvSpPr>
            <p:cNvPr id="23" name="Freeform 23"/>
            <p:cNvSpPr/>
            <p:nvPr/>
          </p:nvSpPr>
          <p:spPr>
            <a:xfrm>
              <a:off x="6807079" y="6988301"/>
              <a:ext cx="684953" cy="684953"/>
            </a:xfrm>
            <a:custGeom>
              <a:avLst/>
              <a:gdLst/>
              <a:ahLst/>
              <a:cxnLst/>
              <a:rect l="l" t="t" r="r" b="b"/>
              <a:pathLst>
                <a:path w="684953" h="684953">
                  <a:moveTo>
                    <a:pt x="0" y="0"/>
                  </a:moveTo>
                  <a:lnTo>
                    <a:pt x="684954" y="0"/>
                  </a:lnTo>
                  <a:lnTo>
                    <a:pt x="684954" y="684953"/>
                  </a:lnTo>
                  <a:lnTo>
                    <a:pt x="0" y="68495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4" name="Freeform 24"/>
            <p:cNvSpPr/>
            <p:nvPr/>
          </p:nvSpPr>
          <p:spPr>
            <a:xfrm>
              <a:off x="839356" y="6858788"/>
              <a:ext cx="840113" cy="731662"/>
            </a:xfrm>
            <a:custGeom>
              <a:avLst/>
              <a:gdLst/>
              <a:ahLst/>
              <a:cxnLst/>
              <a:rect l="l" t="t" r="r" b="b"/>
              <a:pathLst>
                <a:path w="840113" h="731662">
                  <a:moveTo>
                    <a:pt x="0" y="0"/>
                  </a:moveTo>
                  <a:lnTo>
                    <a:pt x="840113" y="0"/>
                  </a:lnTo>
                  <a:lnTo>
                    <a:pt x="840113" y="731662"/>
                  </a:lnTo>
                  <a:lnTo>
                    <a:pt x="0" y="73166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5" name="TextBox 25"/>
            <p:cNvSpPr txBox="1"/>
            <p:nvPr/>
          </p:nvSpPr>
          <p:spPr>
            <a:xfrm>
              <a:off x="1687749" y="711935"/>
              <a:ext cx="10012041" cy="1085003"/>
            </a:xfrm>
            <a:prstGeom prst="rect">
              <a:avLst/>
            </a:prstGeom>
          </p:spPr>
          <p:txBody>
            <a:bodyPr wrap="square" lIns="0" tIns="0" rIns="0" bIns="0" rtlCol="0" anchor="t">
              <a:spAutoFit/>
            </a:bodyPr>
            <a:lstStyle/>
            <a:p>
              <a:pPr>
                <a:lnSpc>
                  <a:spcPts val="6860"/>
                </a:lnSpc>
              </a:pPr>
              <a:r>
                <a:rPr lang="en-US" sz="4900" b="1" dirty="0">
                  <a:solidFill>
                    <a:srgbClr val="000000"/>
                  </a:solidFill>
                  <a:latin typeface="Inter Bold"/>
                  <a:ea typeface="Inter Bold"/>
                  <a:cs typeface="Inter Bold"/>
                  <a:sym typeface="Inter Bold"/>
                </a:rPr>
                <a:t>Log in to your account</a:t>
              </a:r>
            </a:p>
          </p:txBody>
        </p:sp>
        <p:sp>
          <p:nvSpPr>
            <p:cNvPr id="26" name="TextBox 26"/>
            <p:cNvSpPr txBox="1"/>
            <p:nvPr/>
          </p:nvSpPr>
          <p:spPr>
            <a:xfrm>
              <a:off x="1192786" y="2795054"/>
              <a:ext cx="6299247" cy="751628"/>
            </a:xfrm>
            <a:prstGeom prst="rect">
              <a:avLst/>
            </a:prstGeom>
          </p:spPr>
          <p:txBody>
            <a:bodyPr lIns="0" tIns="0" rIns="0" bIns="0" rtlCol="0" anchor="t">
              <a:spAutoFit/>
            </a:bodyPr>
            <a:lstStyle/>
            <a:p>
              <a:pPr algn="l">
                <a:lnSpc>
                  <a:spcPts val="4759"/>
                </a:lnSpc>
              </a:pPr>
              <a:r>
                <a:rPr lang="en-US" sz="3399">
                  <a:solidFill>
                    <a:srgbClr val="000000"/>
                  </a:solidFill>
                  <a:latin typeface="Canva Sans"/>
                  <a:ea typeface="Canva Sans"/>
                  <a:cs typeface="Canva Sans"/>
                  <a:sym typeface="Canva Sans"/>
                </a:rPr>
                <a:t>nhom4vodich</a:t>
              </a:r>
            </a:p>
          </p:txBody>
        </p:sp>
        <p:sp>
          <p:nvSpPr>
            <p:cNvPr id="28" name="TextBox 28"/>
            <p:cNvSpPr txBox="1"/>
            <p:nvPr/>
          </p:nvSpPr>
          <p:spPr>
            <a:xfrm>
              <a:off x="2910973" y="9092683"/>
              <a:ext cx="7401368" cy="1256156"/>
            </a:xfrm>
            <a:prstGeom prst="rect">
              <a:avLst/>
            </a:prstGeom>
          </p:spPr>
          <p:txBody>
            <a:bodyPr wrap="square" lIns="0" tIns="0" rIns="0" bIns="0" rtlCol="0" anchor="t">
              <a:spAutoFit/>
            </a:bodyPr>
            <a:lstStyle/>
            <a:p>
              <a:pPr>
                <a:lnSpc>
                  <a:spcPts val="3779"/>
                </a:lnSpc>
                <a:spcBef>
                  <a:spcPct val="0"/>
                </a:spcBef>
              </a:pPr>
              <a:r>
                <a:rPr lang="en-US" sz="2699" dirty="0">
                  <a:solidFill>
                    <a:srgbClr val="000000"/>
                  </a:solidFill>
                  <a:latin typeface="Canva Sans"/>
                  <a:ea typeface="Canva Sans"/>
                  <a:cs typeface="Canva Sans"/>
                  <a:sym typeface="Canva Sans"/>
                </a:rPr>
                <a:t>Don't have an account? </a:t>
              </a:r>
              <a:r>
                <a:rPr lang="en-US" sz="2699" u="sng" dirty="0">
                  <a:solidFill>
                    <a:srgbClr val="004AAD"/>
                  </a:solidFill>
                  <a:latin typeface="Canva Sans"/>
                  <a:ea typeface="Canva Sans"/>
                  <a:cs typeface="Canva Sans"/>
                  <a:sym typeface="Canva Sans"/>
                </a:rPr>
                <a:t>Sign up</a:t>
              </a:r>
            </a:p>
            <a:p>
              <a:pPr>
                <a:lnSpc>
                  <a:spcPts val="3779"/>
                </a:lnSpc>
                <a:spcBef>
                  <a:spcPct val="0"/>
                </a:spcBef>
              </a:pPr>
              <a:endParaRPr lang="en-US" sz="2699" u="sng" dirty="0">
                <a:solidFill>
                  <a:srgbClr val="004AAD"/>
                </a:solidFill>
                <a:latin typeface="Canva Sans"/>
                <a:ea typeface="Canva Sans"/>
                <a:cs typeface="Canva Sans"/>
                <a:sym typeface="Canva Sans"/>
              </a:endParaRPr>
            </a:p>
          </p:txBody>
        </p:sp>
        <p:sp>
          <p:nvSpPr>
            <p:cNvPr id="29" name="TextBox 29">
              <a:hlinkClick r:id="rId8" action="ppaction://hlinksldjump"/>
            </p:cNvPr>
            <p:cNvSpPr txBox="1"/>
            <p:nvPr/>
          </p:nvSpPr>
          <p:spPr>
            <a:xfrm>
              <a:off x="4081232" y="8219981"/>
              <a:ext cx="3860800" cy="751628"/>
            </a:xfrm>
            <a:prstGeom prst="rect">
              <a:avLst/>
            </a:prstGeom>
          </p:spPr>
          <p:txBody>
            <a:bodyPr lIns="0" tIns="0" rIns="0" bIns="0" rtlCol="0" anchor="t">
              <a:spAutoFit/>
            </a:bodyPr>
            <a:lstStyle/>
            <a:p>
              <a:pPr algn="ctr">
                <a:lnSpc>
                  <a:spcPts val="4759"/>
                </a:lnSpc>
              </a:pPr>
              <a:r>
                <a:rPr lang="en-US" sz="3399" dirty="0">
                  <a:solidFill>
                    <a:srgbClr val="000000"/>
                  </a:solidFill>
                  <a:latin typeface="Canva Sans"/>
                  <a:ea typeface="Canva Sans"/>
                  <a:cs typeface="Canva Sans"/>
                  <a:sym typeface="Canva Sans"/>
                </a:rPr>
                <a:t>Log in</a:t>
              </a:r>
            </a:p>
          </p:txBody>
        </p:sp>
        <p:sp>
          <p:nvSpPr>
            <p:cNvPr id="30" name="TextBox 30"/>
            <p:cNvSpPr txBox="1"/>
            <p:nvPr/>
          </p:nvSpPr>
          <p:spPr>
            <a:xfrm>
              <a:off x="1181832" y="3346658"/>
              <a:ext cx="8490279" cy="2201568"/>
            </a:xfrm>
            <a:prstGeom prst="rect">
              <a:avLst/>
            </a:prstGeom>
          </p:spPr>
          <p:txBody>
            <a:bodyPr lIns="0" tIns="0" rIns="0" bIns="0" rtlCol="0" anchor="t">
              <a:spAutoFit/>
            </a:bodyPr>
            <a:lstStyle/>
            <a:p>
              <a:pPr algn="l">
                <a:lnSpc>
                  <a:spcPts val="13859"/>
                </a:lnSpc>
              </a:pPr>
              <a:r>
                <a:rPr lang="en-US" sz="9899" b="1">
                  <a:solidFill>
                    <a:srgbClr val="000000"/>
                  </a:solidFill>
                  <a:latin typeface="Canva Sans Bold"/>
                  <a:ea typeface="Canva Sans Bold"/>
                  <a:cs typeface="Canva Sans Bold"/>
                  <a:sym typeface="Canva Sans Bold"/>
                </a:rPr>
                <a:t>...........</a:t>
              </a:r>
            </a:p>
          </p:txBody>
        </p:sp>
        <p:sp>
          <p:nvSpPr>
            <p:cNvPr id="31" name="TextBox 31"/>
            <p:cNvSpPr txBox="1"/>
            <p:nvPr/>
          </p:nvSpPr>
          <p:spPr>
            <a:xfrm>
              <a:off x="7644432" y="6921627"/>
              <a:ext cx="4388640" cy="765595"/>
            </a:xfrm>
            <a:prstGeom prst="rect">
              <a:avLst/>
            </a:prstGeom>
          </p:spPr>
          <p:txBody>
            <a:bodyPr wrap="square" lIns="0" tIns="0" rIns="0" bIns="0" rtlCol="0" anchor="t">
              <a:spAutoFit/>
            </a:bodyPr>
            <a:lstStyle/>
            <a:p>
              <a:pPr algn="l">
                <a:lnSpc>
                  <a:spcPts val="4759"/>
                </a:lnSpc>
              </a:pPr>
              <a:r>
                <a:rPr lang="en-US" sz="3399" dirty="0">
                  <a:solidFill>
                    <a:srgbClr val="000000"/>
                  </a:solidFill>
                  <a:latin typeface="Canva Sans"/>
                  <a:ea typeface="Canva Sans"/>
                  <a:cs typeface="Canva Sans"/>
                  <a:sym typeface="Canva Sans"/>
                </a:rPr>
                <a:t>Seller Account</a:t>
              </a:r>
            </a:p>
          </p:txBody>
        </p:sp>
        <p:sp>
          <p:nvSpPr>
            <p:cNvPr id="32" name="TextBox 32"/>
            <p:cNvSpPr txBox="1"/>
            <p:nvPr/>
          </p:nvSpPr>
          <p:spPr>
            <a:xfrm>
              <a:off x="1796561" y="6921626"/>
              <a:ext cx="4215070" cy="751628"/>
            </a:xfrm>
            <a:prstGeom prst="rect">
              <a:avLst/>
            </a:prstGeom>
          </p:spPr>
          <p:txBody>
            <a:bodyPr lIns="0" tIns="0" rIns="0" bIns="0" rtlCol="0" anchor="t">
              <a:spAutoFit/>
            </a:bodyPr>
            <a:lstStyle/>
            <a:p>
              <a:pPr algn="l">
                <a:lnSpc>
                  <a:spcPts val="4759"/>
                </a:lnSpc>
              </a:pPr>
              <a:r>
                <a:rPr lang="en-US" sz="3399">
                  <a:solidFill>
                    <a:srgbClr val="000000"/>
                  </a:solidFill>
                  <a:latin typeface="Canva Sans"/>
                  <a:ea typeface="Canva Sans"/>
                  <a:cs typeface="Canva Sans"/>
                  <a:sym typeface="Canva Sans"/>
                </a:rPr>
                <a:t>Buyer Account</a:t>
              </a:r>
            </a:p>
          </p:txBody>
        </p:sp>
      </p:grpSp>
      <p:grpSp>
        <p:nvGrpSpPr>
          <p:cNvPr id="33" name="Group 33"/>
          <p:cNvGrpSpPr/>
          <p:nvPr/>
        </p:nvGrpSpPr>
        <p:grpSpPr>
          <a:xfrm>
            <a:off x="329202" y="343979"/>
            <a:ext cx="8672391" cy="1404972"/>
            <a:chOff x="0" y="0"/>
            <a:chExt cx="2586954" cy="419100"/>
          </a:xfrm>
        </p:grpSpPr>
        <p:sp>
          <p:nvSpPr>
            <p:cNvPr id="34" name="Freeform 34"/>
            <p:cNvSpPr/>
            <p:nvPr/>
          </p:nvSpPr>
          <p:spPr>
            <a:xfrm>
              <a:off x="0" y="0"/>
              <a:ext cx="2586954" cy="419100"/>
            </a:xfrm>
            <a:custGeom>
              <a:avLst/>
              <a:gdLst/>
              <a:ahLst/>
              <a:cxnLst/>
              <a:rect l="l" t="t" r="r" b="b"/>
              <a:pathLst>
                <a:path w="2586954" h="419100">
                  <a:moveTo>
                    <a:pt x="17436" y="0"/>
                  </a:moveTo>
                  <a:lnTo>
                    <a:pt x="2569518" y="0"/>
                  </a:lnTo>
                  <a:cubicBezTo>
                    <a:pt x="2574142" y="0"/>
                    <a:pt x="2578577" y="1837"/>
                    <a:pt x="2581847" y="5107"/>
                  </a:cubicBezTo>
                  <a:cubicBezTo>
                    <a:pt x="2585117" y="8377"/>
                    <a:pt x="2586954" y="12811"/>
                    <a:pt x="2586954" y="17436"/>
                  </a:cubicBezTo>
                  <a:lnTo>
                    <a:pt x="2586954" y="401664"/>
                  </a:lnTo>
                  <a:cubicBezTo>
                    <a:pt x="2586954" y="406289"/>
                    <a:pt x="2585117" y="410723"/>
                    <a:pt x="2581847" y="413993"/>
                  </a:cubicBezTo>
                  <a:cubicBezTo>
                    <a:pt x="2578577" y="417263"/>
                    <a:pt x="2574142" y="419100"/>
                    <a:pt x="2569518" y="419100"/>
                  </a:cubicBezTo>
                  <a:lnTo>
                    <a:pt x="17436" y="419100"/>
                  </a:lnTo>
                  <a:cubicBezTo>
                    <a:pt x="12811" y="419100"/>
                    <a:pt x="8377" y="417263"/>
                    <a:pt x="5107" y="413993"/>
                  </a:cubicBezTo>
                  <a:cubicBezTo>
                    <a:pt x="1837" y="410723"/>
                    <a:pt x="0" y="406289"/>
                    <a:pt x="0" y="401664"/>
                  </a:cubicBezTo>
                  <a:lnTo>
                    <a:pt x="0" y="17436"/>
                  </a:lnTo>
                  <a:cubicBezTo>
                    <a:pt x="0" y="12811"/>
                    <a:pt x="1837" y="8377"/>
                    <a:pt x="5107" y="5107"/>
                  </a:cubicBezTo>
                  <a:cubicBezTo>
                    <a:pt x="8377" y="1837"/>
                    <a:pt x="12811" y="0"/>
                    <a:pt x="17436" y="0"/>
                  </a:cubicBezTo>
                  <a:close/>
                </a:path>
              </a:pathLst>
            </a:custGeom>
            <a:solidFill>
              <a:srgbClr val="D2BC67"/>
            </a:solidFill>
          </p:spPr>
          <p:txBody>
            <a:bodyPr/>
            <a:lstStyle/>
            <a:p>
              <a:endParaRPr lang="en-US"/>
            </a:p>
          </p:txBody>
        </p:sp>
        <p:sp>
          <p:nvSpPr>
            <p:cNvPr id="35" name="TextBox 35"/>
            <p:cNvSpPr txBox="1"/>
            <p:nvPr/>
          </p:nvSpPr>
          <p:spPr>
            <a:xfrm>
              <a:off x="0" y="-38100"/>
              <a:ext cx="2586954" cy="457200"/>
            </a:xfrm>
            <a:prstGeom prst="rect">
              <a:avLst/>
            </a:prstGeom>
          </p:spPr>
          <p:txBody>
            <a:bodyPr lIns="50800" tIns="50800" rIns="50800" bIns="50800" rtlCol="0" anchor="ctr"/>
            <a:lstStyle/>
            <a:p>
              <a:pPr algn="ctr">
                <a:lnSpc>
                  <a:spcPts val="2659"/>
                </a:lnSpc>
                <a:spcBef>
                  <a:spcPct val="0"/>
                </a:spcBef>
              </a:pPr>
              <a:endParaRPr/>
            </a:p>
          </p:txBody>
        </p:sp>
      </p:grpSp>
      <p:grpSp>
        <p:nvGrpSpPr>
          <p:cNvPr id="36" name="Group 36"/>
          <p:cNvGrpSpPr/>
          <p:nvPr/>
        </p:nvGrpSpPr>
        <p:grpSpPr>
          <a:xfrm>
            <a:off x="329202" y="298184"/>
            <a:ext cx="1450768" cy="1450768"/>
            <a:chOff x="0" y="0"/>
            <a:chExt cx="13716000" cy="13716000"/>
          </a:xfrm>
        </p:grpSpPr>
        <p:sp>
          <p:nvSpPr>
            <p:cNvPr id="37" name="Freeform 37"/>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13"/>
              <a:stretch>
                <a:fillRect t="-38888" b="-38888"/>
              </a:stretch>
            </a:blipFill>
          </p:spPr>
          <p:txBody>
            <a:bodyPr/>
            <a:lstStyle/>
            <a:p>
              <a:endParaRPr lang="en-US"/>
            </a:p>
          </p:txBody>
        </p:sp>
      </p:grpSp>
      <p:sp>
        <p:nvSpPr>
          <p:cNvPr id="39" name="TextBox 14">
            <a:extLst>
              <a:ext uri="{FF2B5EF4-FFF2-40B4-BE49-F238E27FC236}">
                <a16:creationId xmlns:a16="http://schemas.microsoft.com/office/drawing/2014/main" id="{82C958C6-06EB-2897-E0A1-DE5401602430}"/>
              </a:ext>
            </a:extLst>
          </p:cNvPr>
          <p:cNvSpPr txBox="1"/>
          <p:nvPr/>
        </p:nvSpPr>
        <p:spPr>
          <a:xfrm>
            <a:off x="2091688" y="314864"/>
            <a:ext cx="6518094" cy="1284797"/>
          </a:xfrm>
          <a:prstGeom prst="rect">
            <a:avLst/>
          </a:prstGeom>
        </p:spPr>
        <p:txBody>
          <a:bodyPr wrap="square" lIns="0" tIns="0" rIns="0" bIns="0" rtlCol="0" anchor="t">
            <a:spAutoFit/>
          </a:bodyPr>
          <a:lstStyle/>
          <a:p>
            <a:pPr algn="ctr">
              <a:lnSpc>
                <a:spcPts val="10559"/>
              </a:lnSpc>
            </a:pPr>
            <a:r>
              <a:rPr lang="en-US" sz="7542" b="1" dirty="0">
                <a:solidFill>
                  <a:srgbClr val="000000"/>
                </a:solidFill>
                <a:latin typeface="Canva Sans Bold"/>
                <a:ea typeface="Canva Sans Bold"/>
                <a:cs typeface="Canva Sans Bold"/>
                <a:sym typeface="Canva Sans Bold"/>
              </a:rPr>
              <a:t>SMARTDOCS</a:t>
            </a:r>
          </a:p>
        </p:txBody>
      </p:sp>
      <p:sp>
        <p:nvSpPr>
          <p:cNvPr id="40" name="TextBox 19">
            <a:hlinkClick r:id="rId14" action="ppaction://hlinksldjump"/>
            <a:extLst>
              <a:ext uri="{FF2B5EF4-FFF2-40B4-BE49-F238E27FC236}">
                <a16:creationId xmlns:a16="http://schemas.microsoft.com/office/drawing/2014/main" id="{F25F12FD-6204-B903-EE12-A6D8A5A674D1}"/>
              </a:ext>
            </a:extLst>
          </p:cNvPr>
          <p:cNvSpPr txBox="1"/>
          <p:nvPr/>
        </p:nvSpPr>
        <p:spPr>
          <a:xfrm>
            <a:off x="9001593" y="6354104"/>
            <a:ext cx="4325538" cy="454868"/>
          </a:xfrm>
          <a:prstGeom prst="rect">
            <a:avLst/>
          </a:prstGeom>
        </p:spPr>
        <p:txBody>
          <a:bodyPr wrap="square" lIns="0" tIns="0" rIns="0" bIns="0" rtlCol="0" anchor="t">
            <a:spAutoFit/>
          </a:bodyPr>
          <a:lstStyle/>
          <a:p>
            <a:pPr>
              <a:lnSpc>
                <a:spcPts val="3780"/>
              </a:lnSpc>
            </a:pPr>
            <a:r>
              <a:rPr lang="en-US" sz="2700" b="1" u="sng" dirty="0">
                <a:solidFill>
                  <a:srgbClr val="004AAD"/>
                </a:solidFill>
                <a:latin typeface="Canva Sans"/>
                <a:ea typeface="Canva Sans"/>
                <a:cs typeface="Canva Sans"/>
                <a:sym typeface="Canva Sans"/>
              </a:rPr>
              <a:t>Forgot your password?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a:p>
        </p:txBody>
      </p:sp>
      <p:sp>
        <p:nvSpPr>
          <p:cNvPr id="3" name="Freeform 3"/>
          <p:cNvSpPr/>
          <p:nvPr/>
        </p:nvSpPr>
        <p:spPr>
          <a:xfrm>
            <a:off x="0" y="-382038"/>
            <a:ext cx="7831340" cy="11051077"/>
          </a:xfrm>
          <a:custGeom>
            <a:avLst/>
            <a:gdLst/>
            <a:ahLst/>
            <a:cxnLst/>
            <a:rect l="l" t="t" r="r" b="b"/>
            <a:pathLst>
              <a:path w="7831340" h="11051077">
                <a:moveTo>
                  <a:pt x="0" y="0"/>
                </a:moveTo>
                <a:lnTo>
                  <a:pt x="7831340" y="0"/>
                </a:lnTo>
                <a:lnTo>
                  <a:pt x="7831340" y="11051076"/>
                </a:lnTo>
                <a:lnTo>
                  <a:pt x="0" y="11051076"/>
                </a:lnTo>
                <a:lnTo>
                  <a:pt x="0" y="0"/>
                </a:lnTo>
                <a:close/>
              </a:path>
            </a:pathLst>
          </a:custGeom>
          <a:blipFill>
            <a:blip r:embed="rId3">
              <a:alphaModFix amt="10999"/>
            </a:blip>
            <a:stretch>
              <a:fillRect t="-12991" b="-12991"/>
            </a:stretch>
          </a:blipFill>
        </p:spPr>
        <p:txBody>
          <a:bodyPr/>
          <a:lstStyle/>
          <a:p>
            <a:endParaRPr lang="en-US"/>
          </a:p>
        </p:txBody>
      </p:sp>
      <p:sp>
        <p:nvSpPr>
          <p:cNvPr id="4" name="Freeform 4"/>
          <p:cNvSpPr/>
          <p:nvPr/>
        </p:nvSpPr>
        <p:spPr>
          <a:xfrm>
            <a:off x="15623249" y="-764077"/>
            <a:ext cx="7831340" cy="11051077"/>
          </a:xfrm>
          <a:custGeom>
            <a:avLst/>
            <a:gdLst/>
            <a:ahLst/>
            <a:cxnLst/>
            <a:rect l="l" t="t" r="r" b="b"/>
            <a:pathLst>
              <a:path w="7831340" h="11051077">
                <a:moveTo>
                  <a:pt x="0" y="0"/>
                </a:moveTo>
                <a:lnTo>
                  <a:pt x="7831340" y="0"/>
                </a:lnTo>
                <a:lnTo>
                  <a:pt x="7831340" y="11051077"/>
                </a:lnTo>
                <a:lnTo>
                  <a:pt x="0" y="11051077"/>
                </a:lnTo>
                <a:lnTo>
                  <a:pt x="0" y="0"/>
                </a:lnTo>
                <a:close/>
              </a:path>
            </a:pathLst>
          </a:custGeom>
          <a:blipFill>
            <a:blip r:embed="rId3">
              <a:alphaModFix amt="10999"/>
            </a:blip>
            <a:stretch>
              <a:fillRect t="-12991" b="-12991"/>
            </a:stretch>
          </a:blipFill>
        </p:spPr>
        <p:txBody>
          <a:bodyPr/>
          <a:lstStyle/>
          <a:p>
            <a:endParaRPr lang="en-US"/>
          </a:p>
        </p:txBody>
      </p:sp>
      <p:sp>
        <p:nvSpPr>
          <p:cNvPr id="5" name="Freeform 5"/>
          <p:cNvSpPr/>
          <p:nvPr/>
        </p:nvSpPr>
        <p:spPr>
          <a:xfrm flipH="1">
            <a:off x="8160542" y="-646897"/>
            <a:ext cx="7831340" cy="11051077"/>
          </a:xfrm>
          <a:custGeom>
            <a:avLst/>
            <a:gdLst/>
            <a:ahLst/>
            <a:cxnLst/>
            <a:rect l="l" t="t" r="r" b="b"/>
            <a:pathLst>
              <a:path w="7831340" h="11051077">
                <a:moveTo>
                  <a:pt x="7831340" y="0"/>
                </a:moveTo>
                <a:lnTo>
                  <a:pt x="0" y="0"/>
                </a:lnTo>
                <a:lnTo>
                  <a:pt x="0" y="11051077"/>
                </a:lnTo>
                <a:lnTo>
                  <a:pt x="7831340" y="11051077"/>
                </a:lnTo>
                <a:lnTo>
                  <a:pt x="7831340" y="0"/>
                </a:lnTo>
                <a:close/>
              </a:path>
            </a:pathLst>
          </a:custGeom>
          <a:blipFill>
            <a:blip r:embed="rId3">
              <a:alphaModFix amt="10999"/>
            </a:blip>
            <a:stretch>
              <a:fillRect t="-12991" b="-12991"/>
            </a:stretch>
          </a:blipFill>
        </p:spPr>
        <p:txBody>
          <a:bodyPr/>
          <a:lstStyle/>
          <a:p>
            <a:endParaRPr lang="en-US"/>
          </a:p>
        </p:txBody>
      </p:sp>
      <p:sp>
        <p:nvSpPr>
          <p:cNvPr id="6" name="Freeform 6"/>
          <p:cNvSpPr/>
          <p:nvPr/>
        </p:nvSpPr>
        <p:spPr>
          <a:xfrm>
            <a:off x="3955299" y="9928508"/>
            <a:ext cx="10377402" cy="358492"/>
          </a:xfrm>
          <a:custGeom>
            <a:avLst/>
            <a:gdLst/>
            <a:ahLst/>
            <a:cxnLst/>
            <a:rect l="l" t="t" r="r" b="b"/>
            <a:pathLst>
              <a:path w="10377402" h="358492">
                <a:moveTo>
                  <a:pt x="0" y="0"/>
                </a:moveTo>
                <a:lnTo>
                  <a:pt x="10377402" y="0"/>
                </a:lnTo>
                <a:lnTo>
                  <a:pt x="10377402" y="358492"/>
                </a:lnTo>
                <a:lnTo>
                  <a:pt x="0" y="3584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65064" y="3527074"/>
            <a:ext cx="5049874" cy="7141964"/>
          </a:xfrm>
          <a:custGeom>
            <a:avLst/>
            <a:gdLst/>
            <a:ahLst/>
            <a:cxnLst/>
            <a:rect l="l" t="t" r="r" b="b"/>
            <a:pathLst>
              <a:path w="5049874" h="7141964">
                <a:moveTo>
                  <a:pt x="0" y="0"/>
                </a:moveTo>
                <a:lnTo>
                  <a:pt x="5049873" y="0"/>
                </a:lnTo>
                <a:lnTo>
                  <a:pt x="5049873" y="7141964"/>
                </a:lnTo>
                <a:lnTo>
                  <a:pt x="0" y="7141964"/>
                </a:lnTo>
                <a:lnTo>
                  <a:pt x="0" y="0"/>
                </a:lnTo>
                <a:close/>
              </a:path>
            </a:pathLst>
          </a:custGeom>
          <a:blipFill>
            <a:blip r:embed="rId6"/>
            <a:stretch>
              <a:fillRect/>
            </a:stretch>
          </a:blipFill>
        </p:spPr>
        <p:txBody>
          <a:bodyPr/>
          <a:lstStyle/>
          <a:p>
            <a:endParaRPr lang="en-US"/>
          </a:p>
        </p:txBody>
      </p:sp>
      <p:grpSp>
        <p:nvGrpSpPr>
          <p:cNvPr id="8" name="Group 8"/>
          <p:cNvGrpSpPr/>
          <p:nvPr/>
        </p:nvGrpSpPr>
        <p:grpSpPr>
          <a:xfrm>
            <a:off x="329202" y="343979"/>
            <a:ext cx="8260326" cy="1404972"/>
            <a:chOff x="0" y="0"/>
            <a:chExt cx="2464036" cy="419100"/>
          </a:xfrm>
        </p:grpSpPr>
        <p:sp>
          <p:nvSpPr>
            <p:cNvPr id="9" name="Freeform 9"/>
            <p:cNvSpPr/>
            <p:nvPr/>
          </p:nvSpPr>
          <p:spPr>
            <a:xfrm>
              <a:off x="0" y="0"/>
              <a:ext cx="2464036" cy="419100"/>
            </a:xfrm>
            <a:custGeom>
              <a:avLst/>
              <a:gdLst/>
              <a:ahLst/>
              <a:cxnLst/>
              <a:rect l="l" t="t" r="r" b="b"/>
              <a:pathLst>
                <a:path w="2464036" h="419100">
                  <a:moveTo>
                    <a:pt x="18305" y="0"/>
                  </a:moveTo>
                  <a:lnTo>
                    <a:pt x="2445731" y="0"/>
                  </a:lnTo>
                  <a:cubicBezTo>
                    <a:pt x="2450585" y="0"/>
                    <a:pt x="2455242" y="1929"/>
                    <a:pt x="2458675" y="5362"/>
                  </a:cubicBezTo>
                  <a:cubicBezTo>
                    <a:pt x="2462107" y="8795"/>
                    <a:pt x="2464036" y="13451"/>
                    <a:pt x="2464036" y="18305"/>
                  </a:cubicBezTo>
                  <a:lnTo>
                    <a:pt x="2464036" y="400795"/>
                  </a:lnTo>
                  <a:cubicBezTo>
                    <a:pt x="2464036" y="405649"/>
                    <a:pt x="2462107" y="410305"/>
                    <a:pt x="2458675" y="413738"/>
                  </a:cubicBezTo>
                  <a:cubicBezTo>
                    <a:pt x="2455242" y="417171"/>
                    <a:pt x="2450585" y="419100"/>
                    <a:pt x="2445731" y="419100"/>
                  </a:cubicBezTo>
                  <a:lnTo>
                    <a:pt x="18305" y="419100"/>
                  </a:lnTo>
                  <a:cubicBezTo>
                    <a:pt x="13451" y="419100"/>
                    <a:pt x="8795" y="417171"/>
                    <a:pt x="5362" y="413738"/>
                  </a:cubicBezTo>
                  <a:cubicBezTo>
                    <a:pt x="1929" y="410305"/>
                    <a:pt x="0" y="405649"/>
                    <a:pt x="0" y="400795"/>
                  </a:cubicBezTo>
                  <a:lnTo>
                    <a:pt x="0" y="18305"/>
                  </a:lnTo>
                  <a:cubicBezTo>
                    <a:pt x="0" y="13451"/>
                    <a:pt x="1929" y="8795"/>
                    <a:pt x="5362" y="5362"/>
                  </a:cubicBezTo>
                  <a:cubicBezTo>
                    <a:pt x="8795" y="1929"/>
                    <a:pt x="13451" y="0"/>
                    <a:pt x="18305" y="0"/>
                  </a:cubicBezTo>
                  <a:close/>
                </a:path>
              </a:pathLst>
            </a:custGeom>
            <a:solidFill>
              <a:srgbClr val="D2BC67"/>
            </a:solidFill>
          </p:spPr>
          <p:txBody>
            <a:bodyPr/>
            <a:lstStyle/>
            <a:p>
              <a:endParaRPr lang="en-US"/>
            </a:p>
          </p:txBody>
        </p:sp>
        <p:sp>
          <p:nvSpPr>
            <p:cNvPr id="10" name="TextBox 10"/>
            <p:cNvSpPr txBox="1"/>
            <p:nvPr/>
          </p:nvSpPr>
          <p:spPr>
            <a:xfrm>
              <a:off x="0" y="-38100"/>
              <a:ext cx="2464036" cy="4572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329202" y="298184"/>
            <a:ext cx="1450768" cy="1450768"/>
            <a:chOff x="0" y="0"/>
            <a:chExt cx="13716000" cy="13716000"/>
          </a:xfrm>
        </p:grpSpPr>
        <p:sp>
          <p:nvSpPr>
            <p:cNvPr id="12" name="Freeform 12"/>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7"/>
              <a:stretch>
                <a:fillRect t="-38888" b="-38888"/>
              </a:stretch>
            </a:blipFill>
          </p:spPr>
          <p:txBody>
            <a:bodyPr/>
            <a:lstStyle/>
            <a:p>
              <a:endParaRPr lang="en-US"/>
            </a:p>
          </p:txBody>
        </p:sp>
      </p:grpSp>
      <p:grpSp>
        <p:nvGrpSpPr>
          <p:cNvPr id="14" name="Group 14"/>
          <p:cNvGrpSpPr/>
          <p:nvPr/>
        </p:nvGrpSpPr>
        <p:grpSpPr>
          <a:xfrm>
            <a:off x="8903853" y="382630"/>
            <a:ext cx="9186863" cy="9331565"/>
            <a:chOff x="0" y="0"/>
            <a:chExt cx="645463" cy="655630"/>
          </a:xfrm>
        </p:grpSpPr>
        <p:sp>
          <p:nvSpPr>
            <p:cNvPr id="15" name="Freeform 15"/>
            <p:cNvSpPr/>
            <p:nvPr/>
          </p:nvSpPr>
          <p:spPr>
            <a:xfrm>
              <a:off x="0" y="0"/>
              <a:ext cx="645463" cy="655630"/>
            </a:xfrm>
            <a:custGeom>
              <a:avLst/>
              <a:gdLst/>
              <a:ahLst/>
              <a:cxnLst/>
              <a:rect l="l" t="t" r="r" b="b"/>
              <a:pathLst>
                <a:path w="645463" h="655630">
                  <a:moveTo>
                    <a:pt x="36869" y="0"/>
                  </a:moveTo>
                  <a:lnTo>
                    <a:pt x="608594" y="0"/>
                  </a:lnTo>
                  <a:cubicBezTo>
                    <a:pt x="628956" y="0"/>
                    <a:pt x="645463" y="16507"/>
                    <a:pt x="645463" y="36869"/>
                  </a:cubicBezTo>
                  <a:lnTo>
                    <a:pt x="645463" y="618761"/>
                  </a:lnTo>
                  <a:cubicBezTo>
                    <a:pt x="645463" y="639123"/>
                    <a:pt x="628956" y="655630"/>
                    <a:pt x="608594" y="655630"/>
                  </a:cubicBezTo>
                  <a:lnTo>
                    <a:pt x="36869" y="655630"/>
                  </a:lnTo>
                  <a:cubicBezTo>
                    <a:pt x="27091" y="655630"/>
                    <a:pt x="17713" y="651745"/>
                    <a:pt x="10799" y="644831"/>
                  </a:cubicBezTo>
                  <a:cubicBezTo>
                    <a:pt x="3884" y="637917"/>
                    <a:pt x="0" y="628539"/>
                    <a:pt x="0" y="618761"/>
                  </a:cubicBezTo>
                  <a:lnTo>
                    <a:pt x="0" y="36869"/>
                  </a:lnTo>
                  <a:cubicBezTo>
                    <a:pt x="0" y="16507"/>
                    <a:pt x="16507" y="0"/>
                    <a:pt x="36869" y="0"/>
                  </a:cubicBezTo>
                  <a:close/>
                </a:path>
              </a:pathLst>
            </a:custGeom>
            <a:solidFill>
              <a:srgbClr val="FFFFFF"/>
            </a:solidFill>
            <a:ln w="95250" cap="rnd">
              <a:solidFill>
                <a:srgbClr val="D2BC67"/>
              </a:solidFill>
              <a:prstDash val="solid"/>
              <a:round/>
            </a:ln>
          </p:spPr>
          <p:txBody>
            <a:bodyPr/>
            <a:lstStyle/>
            <a:p>
              <a:endParaRPr lang="en-US"/>
            </a:p>
          </p:txBody>
        </p:sp>
        <p:sp>
          <p:nvSpPr>
            <p:cNvPr id="16" name="TextBox 16"/>
            <p:cNvSpPr txBox="1"/>
            <p:nvPr/>
          </p:nvSpPr>
          <p:spPr>
            <a:xfrm>
              <a:off x="0" y="-38100"/>
              <a:ext cx="645463" cy="69373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9621124" y="2028247"/>
            <a:ext cx="7945826" cy="1043043"/>
            <a:chOff x="0" y="0"/>
            <a:chExt cx="1394452" cy="183049"/>
          </a:xfrm>
        </p:grpSpPr>
        <p:sp>
          <p:nvSpPr>
            <p:cNvPr id="18" name="Freeform 18"/>
            <p:cNvSpPr/>
            <p:nvPr/>
          </p:nvSpPr>
          <p:spPr>
            <a:xfrm>
              <a:off x="0" y="0"/>
              <a:ext cx="1394452" cy="183049"/>
            </a:xfrm>
            <a:custGeom>
              <a:avLst/>
              <a:gdLst/>
              <a:ahLst/>
              <a:cxnLst/>
              <a:rect l="l" t="t" r="r" b="b"/>
              <a:pathLst>
                <a:path w="1394452" h="183049">
                  <a:moveTo>
                    <a:pt x="19030" y="0"/>
                  </a:moveTo>
                  <a:lnTo>
                    <a:pt x="1375422" y="0"/>
                  </a:lnTo>
                  <a:cubicBezTo>
                    <a:pt x="1380469" y="0"/>
                    <a:pt x="1385310" y="2005"/>
                    <a:pt x="1388878" y="5574"/>
                  </a:cubicBezTo>
                  <a:cubicBezTo>
                    <a:pt x="1392447" y="9143"/>
                    <a:pt x="1394452" y="13983"/>
                    <a:pt x="1394452" y="19030"/>
                  </a:cubicBezTo>
                  <a:lnTo>
                    <a:pt x="1394452" y="164019"/>
                  </a:lnTo>
                  <a:cubicBezTo>
                    <a:pt x="1394452" y="169066"/>
                    <a:pt x="1392447" y="173906"/>
                    <a:pt x="1388878" y="177475"/>
                  </a:cubicBezTo>
                  <a:cubicBezTo>
                    <a:pt x="1385310" y="181044"/>
                    <a:pt x="1380469" y="183049"/>
                    <a:pt x="1375422" y="183049"/>
                  </a:cubicBezTo>
                  <a:lnTo>
                    <a:pt x="19030" y="183049"/>
                  </a:lnTo>
                  <a:cubicBezTo>
                    <a:pt x="13983" y="183049"/>
                    <a:pt x="9143" y="181044"/>
                    <a:pt x="5574" y="177475"/>
                  </a:cubicBezTo>
                  <a:cubicBezTo>
                    <a:pt x="2005" y="173906"/>
                    <a:pt x="0" y="169066"/>
                    <a:pt x="0" y="164019"/>
                  </a:cubicBezTo>
                  <a:lnTo>
                    <a:pt x="0" y="19030"/>
                  </a:lnTo>
                  <a:cubicBezTo>
                    <a:pt x="0" y="13983"/>
                    <a:pt x="2005" y="9143"/>
                    <a:pt x="5574" y="5574"/>
                  </a:cubicBezTo>
                  <a:cubicBezTo>
                    <a:pt x="9143" y="2005"/>
                    <a:pt x="13983" y="0"/>
                    <a:pt x="19030" y="0"/>
                  </a:cubicBezTo>
                  <a:close/>
                </a:path>
              </a:pathLst>
            </a:custGeom>
            <a:solidFill>
              <a:srgbClr val="F5F6E5"/>
            </a:solidFill>
            <a:ln w="47625" cap="rnd">
              <a:solidFill>
                <a:srgbClr val="000000"/>
              </a:solidFill>
              <a:prstDash val="solid"/>
              <a:round/>
            </a:ln>
          </p:spPr>
          <p:txBody>
            <a:bodyPr/>
            <a:lstStyle/>
            <a:p>
              <a:endParaRPr lang="en-US"/>
            </a:p>
          </p:txBody>
        </p:sp>
        <p:sp>
          <p:nvSpPr>
            <p:cNvPr id="19" name="TextBox 19"/>
            <p:cNvSpPr txBox="1"/>
            <p:nvPr/>
          </p:nvSpPr>
          <p:spPr>
            <a:xfrm>
              <a:off x="0" y="-38100"/>
              <a:ext cx="1394452" cy="221149"/>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9621124" y="6130962"/>
            <a:ext cx="7945826" cy="1043043"/>
            <a:chOff x="0" y="0"/>
            <a:chExt cx="1394452" cy="183049"/>
          </a:xfrm>
        </p:grpSpPr>
        <p:sp>
          <p:nvSpPr>
            <p:cNvPr id="21" name="Freeform 21"/>
            <p:cNvSpPr/>
            <p:nvPr/>
          </p:nvSpPr>
          <p:spPr>
            <a:xfrm>
              <a:off x="0" y="0"/>
              <a:ext cx="1394452" cy="183049"/>
            </a:xfrm>
            <a:custGeom>
              <a:avLst/>
              <a:gdLst/>
              <a:ahLst/>
              <a:cxnLst/>
              <a:rect l="l" t="t" r="r" b="b"/>
              <a:pathLst>
                <a:path w="1394452" h="183049">
                  <a:moveTo>
                    <a:pt x="19030" y="0"/>
                  </a:moveTo>
                  <a:lnTo>
                    <a:pt x="1375422" y="0"/>
                  </a:lnTo>
                  <a:cubicBezTo>
                    <a:pt x="1380469" y="0"/>
                    <a:pt x="1385310" y="2005"/>
                    <a:pt x="1388878" y="5574"/>
                  </a:cubicBezTo>
                  <a:cubicBezTo>
                    <a:pt x="1392447" y="9143"/>
                    <a:pt x="1394452" y="13983"/>
                    <a:pt x="1394452" y="19030"/>
                  </a:cubicBezTo>
                  <a:lnTo>
                    <a:pt x="1394452" y="164019"/>
                  </a:lnTo>
                  <a:cubicBezTo>
                    <a:pt x="1394452" y="169066"/>
                    <a:pt x="1392447" y="173906"/>
                    <a:pt x="1388878" y="177475"/>
                  </a:cubicBezTo>
                  <a:cubicBezTo>
                    <a:pt x="1385310" y="181044"/>
                    <a:pt x="1380469" y="183049"/>
                    <a:pt x="1375422" y="183049"/>
                  </a:cubicBezTo>
                  <a:lnTo>
                    <a:pt x="19030" y="183049"/>
                  </a:lnTo>
                  <a:cubicBezTo>
                    <a:pt x="13983" y="183049"/>
                    <a:pt x="9143" y="181044"/>
                    <a:pt x="5574" y="177475"/>
                  </a:cubicBezTo>
                  <a:cubicBezTo>
                    <a:pt x="2005" y="173906"/>
                    <a:pt x="0" y="169066"/>
                    <a:pt x="0" y="164019"/>
                  </a:cubicBezTo>
                  <a:lnTo>
                    <a:pt x="0" y="19030"/>
                  </a:lnTo>
                  <a:cubicBezTo>
                    <a:pt x="0" y="13983"/>
                    <a:pt x="2005" y="9143"/>
                    <a:pt x="5574" y="5574"/>
                  </a:cubicBezTo>
                  <a:cubicBezTo>
                    <a:pt x="9143" y="2005"/>
                    <a:pt x="13983" y="0"/>
                    <a:pt x="19030" y="0"/>
                  </a:cubicBezTo>
                  <a:close/>
                </a:path>
              </a:pathLst>
            </a:custGeom>
            <a:solidFill>
              <a:srgbClr val="F5F6E5"/>
            </a:solidFill>
            <a:ln w="47625" cap="rnd">
              <a:solidFill>
                <a:srgbClr val="000000"/>
              </a:solidFill>
              <a:prstDash val="solid"/>
              <a:round/>
            </a:ln>
          </p:spPr>
          <p:txBody>
            <a:bodyPr/>
            <a:lstStyle/>
            <a:p>
              <a:endParaRPr lang="en-US"/>
            </a:p>
          </p:txBody>
        </p:sp>
        <p:sp>
          <p:nvSpPr>
            <p:cNvPr id="22" name="TextBox 22"/>
            <p:cNvSpPr txBox="1"/>
            <p:nvPr/>
          </p:nvSpPr>
          <p:spPr>
            <a:xfrm>
              <a:off x="0" y="-38100"/>
              <a:ext cx="1394452" cy="221149"/>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9621124" y="4764069"/>
            <a:ext cx="7945826" cy="1043043"/>
            <a:chOff x="0" y="0"/>
            <a:chExt cx="1394452" cy="183049"/>
          </a:xfrm>
        </p:grpSpPr>
        <p:sp>
          <p:nvSpPr>
            <p:cNvPr id="24" name="Freeform 24"/>
            <p:cNvSpPr/>
            <p:nvPr/>
          </p:nvSpPr>
          <p:spPr>
            <a:xfrm>
              <a:off x="0" y="0"/>
              <a:ext cx="1394452" cy="183049"/>
            </a:xfrm>
            <a:custGeom>
              <a:avLst/>
              <a:gdLst/>
              <a:ahLst/>
              <a:cxnLst/>
              <a:rect l="l" t="t" r="r" b="b"/>
              <a:pathLst>
                <a:path w="1394452" h="183049">
                  <a:moveTo>
                    <a:pt x="19030" y="0"/>
                  </a:moveTo>
                  <a:lnTo>
                    <a:pt x="1375422" y="0"/>
                  </a:lnTo>
                  <a:cubicBezTo>
                    <a:pt x="1380469" y="0"/>
                    <a:pt x="1385310" y="2005"/>
                    <a:pt x="1388878" y="5574"/>
                  </a:cubicBezTo>
                  <a:cubicBezTo>
                    <a:pt x="1392447" y="9143"/>
                    <a:pt x="1394452" y="13983"/>
                    <a:pt x="1394452" y="19030"/>
                  </a:cubicBezTo>
                  <a:lnTo>
                    <a:pt x="1394452" y="164019"/>
                  </a:lnTo>
                  <a:cubicBezTo>
                    <a:pt x="1394452" y="169066"/>
                    <a:pt x="1392447" y="173906"/>
                    <a:pt x="1388878" y="177475"/>
                  </a:cubicBezTo>
                  <a:cubicBezTo>
                    <a:pt x="1385310" y="181044"/>
                    <a:pt x="1380469" y="183049"/>
                    <a:pt x="1375422" y="183049"/>
                  </a:cubicBezTo>
                  <a:lnTo>
                    <a:pt x="19030" y="183049"/>
                  </a:lnTo>
                  <a:cubicBezTo>
                    <a:pt x="13983" y="183049"/>
                    <a:pt x="9143" y="181044"/>
                    <a:pt x="5574" y="177475"/>
                  </a:cubicBezTo>
                  <a:cubicBezTo>
                    <a:pt x="2005" y="173906"/>
                    <a:pt x="0" y="169066"/>
                    <a:pt x="0" y="164019"/>
                  </a:cubicBezTo>
                  <a:lnTo>
                    <a:pt x="0" y="19030"/>
                  </a:lnTo>
                  <a:cubicBezTo>
                    <a:pt x="0" y="13983"/>
                    <a:pt x="2005" y="9143"/>
                    <a:pt x="5574" y="5574"/>
                  </a:cubicBezTo>
                  <a:cubicBezTo>
                    <a:pt x="9143" y="2005"/>
                    <a:pt x="13983" y="0"/>
                    <a:pt x="19030" y="0"/>
                  </a:cubicBezTo>
                  <a:close/>
                </a:path>
              </a:pathLst>
            </a:custGeom>
            <a:solidFill>
              <a:srgbClr val="F5F6E5"/>
            </a:solidFill>
            <a:ln w="47625" cap="rnd">
              <a:solidFill>
                <a:srgbClr val="000000"/>
              </a:solidFill>
              <a:prstDash val="solid"/>
              <a:round/>
            </a:ln>
          </p:spPr>
          <p:txBody>
            <a:bodyPr/>
            <a:lstStyle/>
            <a:p>
              <a:endParaRPr lang="en-US"/>
            </a:p>
          </p:txBody>
        </p:sp>
        <p:sp>
          <p:nvSpPr>
            <p:cNvPr id="25" name="TextBox 25"/>
            <p:cNvSpPr txBox="1"/>
            <p:nvPr/>
          </p:nvSpPr>
          <p:spPr>
            <a:xfrm>
              <a:off x="0" y="-38100"/>
              <a:ext cx="1394452" cy="221149"/>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9621124" y="3395140"/>
            <a:ext cx="7945826" cy="1043043"/>
            <a:chOff x="0" y="0"/>
            <a:chExt cx="1394452" cy="183049"/>
          </a:xfrm>
        </p:grpSpPr>
        <p:sp>
          <p:nvSpPr>
            <p:cNvPr id="27" name="Freeform 27"/>
            <p:cNvSpPr/>
            <p:nvPr/>
          </p:nvSpPr>
          <p:spPr>
            <a:xfrm>
              <a:off x="0" y="0"/>
              <a:ext cx="1394452" cy="183049"/>
            </a:xfrm>
            <a:custGeom>
              <a:avLst/>
              <a:gdLst/>
              <a:ahLst/>
              <a:cxnLst/>
              <a:rect l="l" t="t" r="r" b="b"/>
              <a:pathLst>
                <a:path w="1394452" h="183049">
                  <a:moveTo>
                    <a:pt x="19030" y="0"/>
                  </a:moveTo>
                  <a:lnTo>
                    <a:pt x="1375422" y="0"/>
                  </a:lnTo>
                  <a:cubicBezTo>
                    <a:pt x="1380469" y="0"/>
                    <a:pt x="1385310" y="2005"/>
                    <a:pt x="1388878" y="5574"/>
                  </a:cubicBezTo>
                  <a:cubicBezTo>
                    <a:pt x="1392447" y="9143"/>
                    <a:pt x="1394452" y="13983"/>
                    <a:pt x="1394452" y="19030"/>
                  </a:cubicBezTo>
                  <a:lnTo>
                    <a:pt x="1394452" y="164019"/>
                  </a:lnTo>
                  <a:cubicBezTo>
                    <a:pt x="1394452" y="169066"/>
                    <a:pt x="1392447" y="173906"/>
                    <a:pt x="1388878" y="177475"/>
                  </a:cubicBezTo>
                  <a:cubicBezTo>
                    <a:pt x="1385310" y="181044"/>
                    <a:pt x="1380469" y="183049"/>
                    <a:pt x="1375422" y="183049"/>
                  </a:cubicBezTo>
                  <a:lnTo>
                    <a:pt x="19030" y="183049"/>
                  </a:lnTo>
                  <a:cubicBezTo>
                    <a:pt x="13983" y="183049"/>
                    <a:pt x="9143" y="181044"/>
                    <a:pt x="5574" y="177475"/>
                  </a:cubicBezTo>
                  <a:cubicBezTo>
                    <a:pt x="2005" y="173906"/>
                    <a:pt x="0" y="169066"/>
                    <a:pt x="0" y="164019"/>
                  </a:cubicBezTo>
                  <a:lnTo>
                    <a:pt x="0" y="19030"/>
                  </a:lnTo>
                  <a:cubicBezTo>
                    <a:pt x="0" y="13983"/>
                    <a:pt x="2005" y="9143"/>
                    <a:pt x="5574" y="5574"/>
                  </a:cubicBezTo>
                  <a:cubicBezTo>
                    <a:pt x="9143" y="2005"/>
                    <a:pt x="13983" y="0"/>
                    <a:pt x="19030" y="0"/>
                  </a:cubicBezTo>
                  <a:close/>
                </a:path>
              </a:pathLst>
            </a:custGeom>
            <a:solidFill>
              <a:srgbClr val="F5F6E5"/>
            </a:solidFill>
            <a:ln w="47625" cap="rnd">
              <a:solidFill>
                <a:srgbClr val="000000"/>
              </a:solidFill>
              <a:prstDash val="solid"/>
              <a:round/>
            </a:ln>
          </p:spPr>
          <p:txBody>
            <a:bodyPr/>
            <a:lstStyle/>
            <a:p>
              <a:endParaRPr lang="en-US"/>
            </a:p>
          </p:txBody>
        </p:sp>
        <p:sp>
          <p:nvSpPr>
            <p:cNvPr id="28" name="TextBox 28"/>
            <p:cNvSpPr txBox="1"/>
            <p:nvPr/>
          </p:nvSpPr>
          <p:spPr>
            <a:xfrm>
              <a:off x="0" y="-38100"/>
              <a:ext cx="1394452" cy="221149"/>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1656086" y="7497855"/>
            <a:ext cx="3967162" cy="1066728"/>
            <a:chOff x="0" y="0"/>
            <a:chExt cx="816289" cy="219491"/>
          </a:xfrm>
        </p:grpSpPr>
        <p:sp>
          <p:nvSpPr>
            <p:cNvPr id="30" name="Freeform 30"/>
            <p:cNvSpPr/>
            <p:nvPr/>
          </p:nvSpPr>
          <p:spPr>
            <a:xfrm>
              <a:off x="0" y="0"/>
              <a:ext cx="816289" cy="219491"/>
            </a:xfrm>
            <a:custGeom>
              <a:avLst/>
              <a:gdLst/>
              <a:ahLst/>
              <a:cxnLst/>
              <a:rect l="l" t="t" r="r" b="b"/>
              <a:pathLst>
                <a:path w="816289" h="219491">
                  <a:moveTo>
                    <a:pt x="109746" y="0"/>
                  </a:moveTo>
                  <a:lnTo>
                    <a:pt x="706543" y="0"/>
                  </a:lnTo>
                  <a:cubicBezTo>
                    <a:pt x="767154" y="0"/>
                    <a:pt x="816289" y="49135"/>
                    <a:pt x="816289" y="109746"/>
                  </a:cubicBezTo>
                  <a:lnTo>
                    <a:pt x="816289" y="109746"/>
                  </a:lnTo>
                  <a:cubicBezTo>
                    <a:pt x="816289" y="138852"/>
                    <a:pt x="804726" y="166766"/>
                    <a:pt x="784145" y="187348"/>
                  </a:cubicBezTo>
                  <a:cubicBezTo>
                    <a:pt x="763563" y="207929"/>
                    <a:pt x="735649" y="219491"/>
                    <a:pt x="706543" y="219491"/>
                  </a:cubicBezTo>
                  <a:lnTo>
                    <a:pt x="109746" y="219491"/>
                  </a:lnTo>
                  <a:cubicBezTo>
                    <a:pt x="49135" y="219491"/>
                    <a:pt x="0" y="170357"/>
                    <a:pt x="0" y="109746"/>
                  </a:cubicBezTo>
                  <a:lnTo>
                    <a:pt x="0" y="109746"/>
                  </a:lnTo>
                  <a:cubicBezTo>
                    <a:pt x="0" y="49135"/>
                    <a:pt x="49135" y="0"/>
                    <a:pt x="109746" y="0"/>
                  </a:cubicBezTo>
                  <a:close/>
                </a:path>
              </a:pathLst>
            </a:custGeom>
            <a:solidFill>
              <a:srgbClr val="5C8BCC"/>
            </a:solidFill>
          </p:spPr>
          <p:txBody>
            <a:bodyPr/>
            <a:lstStyle/>
            <a:p>
              <a:endParaRPr lang="en-US"/>
            </a:p>
          </p:txBody>
        </p:sp>
        <p:sp>
          <p:nvSpPr>
            <p:cNvPr id="31" name="TextBox 31"/>
            <p:cNvSpPr txBox="1"/>
            <p:nvPr/>
          </p:nvSpPr>
          <p:spPr>
            <a:xfrm>
              <a:off x="0" y="-38100"/>
              <a:ext cx="816289" cy="257591"/>
            </a:xfrm>
            <a:prstGeom prst="rect">
              <a:avLst/>
            </a:prstGeom>
          </p:spPr>
          <p:txBody>
            <a:bodyPr lIns="50800" tIns="50800" rIns="50800" bIns="50800" rtlCol="0" anchor="ctr"/>
            <a:lstStyle/>
            <a:p>
              <a:pPr algn="ctr">
                <a:lnSpc>
                  <a:spcPts val="2659"/>
                </a:lnSpc>
              </a:pPr>
              <a:endParaRPr/>
            </a:p>
          </p:txBody>
        </p:sp>
      </p:grpSp>
      <p:sp>
        <p:nvSpPr>
          <p:cNvPr id="32" name="TextBox 32"/>
          <p:cNvSpPr txBox="1"/>
          <p:nvPr/>
        </p:nvSpPr>
        <p:spPr>
          <a:xfrm>
            <a:off x="9993632" y="755412"/>
            <a:ext cx="7288797" cy="837565"/>
          </a:xfrm>
          <a:prstGeom prst="rect">
            <a:avLst/>
          </a:prstGeom>
        </p:spPr>
        <p:txBody>
          <a:bodyPr wrap="square" lIns="0" tIns="0" rIns="0" bIns="0" rtlCol="0" anchor="t">
            <a:spAutoFit/>
          </a:bodyPr>
          <a:lstStyle/>
          <a:p>
            <a:pPr>
              <a:lnSpc>
                <a:spcPts val="6860"/>
              </a:lnSpc>
            </a:pPr>
            <a:r>
              <a:rPr lang="en-US" sz="4900" b="1" dirty="0">
                <a:solidFill>
                  <a:srgbClr val="000000"/>
                </a:solidFill>
                <a:latin typeface="Inter Bold"/>
                <a:ea typeface="Inter Bold"/>
                <a:cs typeface="Inter Bold"/>
                <a:sym typeface="Inter Bold"/>
              </a:rPr>
              <a:t>Welcome to </a:t>
            </a:r>
            <a:r>
              <a:rPr lang="en-US" sz="4900" b="1" dirty="0" err="1">
                <a:solidFill>
                  <a:srgbClr val="000000"/>
                </a:solidFill>
                <a:latin typeface="Inter Bold"/>
                <a:ea typeface="Inter Bold"/>
                <a:cs typeface="Inter Bold"/>
                <a:sym typeface="Inter Bold"/>
              </a:rPr>
              <a:t>Smartdocs</a:t>
            </a:r>
            <a:endParaRPr lang="en-US" sz="4900" b="1" dirty="0">
              <a:solidFill>
                <a:srgbClr val="000000"/>
              </a:solidFill>
              <a:latin typeface="Inter Bold"/>
              <a:ea typeface="Inter Bold"/>
              <a:cs typeface="Inter Bold"/>
              <a:sym typeface="Inter Bold"/>
            </a:endParaRPr>
          </a:p>
        </p:txBody>
      </p:sp>
      <p:sp>
        <p:nvSpPr>
          <p:cNvPr id="33" name="TextBox 33">
            <a:hlinkClick r:id="rId8" action="ppaction://hlinksldjump"/>
          </p:cNvPr>
          <p:cNvSpPr txBox="1"/>
          <p:nvPr/>
        </p:nvSpPr>
        <p:spPr>
          <a:xfrm>
            <a:off x="9790228" y="2226236"/>
            <a:ext cx="7492201" cy="580390"/>
          </a:xfrm>
          <a:prstGeom prst="rect">
            <a:avLst/>
          </a:prstGeom>
        </p:spPr>
        <p:txBody>
          <a:bodyPr wrap="square" lIns="0" tIns="0" rIns="0" bIns="0" rtlCol="0" anchor="t">
            <a:spAutoFit/>
          </a:bodyPr>
          <a:lstStyle/>
          <a:p>
            <a:pPr>
              <a:lnSpc>
                <a:spcPts val="4759"/>
              </a:lnSpc>
            </a:pPr>
            <a:r>
              <a:rPr lang="en-US" sz="3399" i="1" dirty="0">
                <a:solidFill>
                  <a:srgbClr val="000000">
                    <a:alpha val="40784"/>
                  </a:srgbClr>
                </a:solidFill>
                <a:latin typeface="Canva Sans Italics"/>
                <a:ea typeface="Canva Sans Italics"/>
                <a:cs typeface="Canva Sans Italics"/>
                <a:sym typeface="Canva Sans Italics"/>
              </a:rPr>
              <a:t>Email</a:t>
            </a:r>
          </a:p>
        </p:txBody>
      </p:sp>
      <p:sp>
        <p:nvSpPr>
          <p:cNvPr id="34" name="TextBox 34"/>
          <p:cNvSpPr txBox="1"/>
          <p:nvPr/>
        </p:nvSpPr>
        <p:spPr>
          <a:xfrm>
            <a:off x="9790228" y="6330987"/>
            <a:ext cx="6201655" cy="580390"/>
          </a:xfrm>
          <a:prstGeom prst="rect">
            <a:avLst/>
          </a:prstGeom>
        </p:spPr>
        <p:txBody>
          <a:bodyPr lIns="0" tIns="0" rIns="0" bIns="0" rtlCol="0" anchor="t">
            <a:spAutoFit/>
          </a:bodyPr>
          <a:lstStyle/>
          <a:p>
            <a:pPr algn="l">
              <a:lnSpc>
                <a:spcPts val="4759"/>
              </a:lnSpc>
            </a:pPr>
            <a:r>
              <a:rPr lang="en-US" sz="3399" i="1">
                <a:solidFill>
                  <a:srgbClr val="000000">
                    <a:alpha val="40784"/>
                  </a:srgbClr>
                </a:solidFill>
                <a:latin typeface="Canva Sans Italics"/>
                <a:ea typeface="Canva Sans Italics"/>
                <a:cs typeface="Canva Sans Italics"/>
                <a:sym typeface="Canva Sans Italics"/>
              </a:rPr>
              <a:t>Password (8 characters)</a:t>
            </a:r>
          </a:p>
        </p:txBody>
      </p:sp>
      <p:sp>
        <p:nvSpPr>
          <p:cNvPr id="35" name="TextBox 35"/>
          <p:cNvSpPr txBox="1"/>
          <p:nvPr/>
        </p:nvSpPr>
        <p:spPr>
          <a:xfrm>
            <a:off x="9790227" y="4962058"/>
            <a:ext cx="2097381" cy="580390"/>
          </a:xfrm>
          <a:prstGeom prst="rect">
            <a:avLst/>
          </a:prstGeom>
        </p:spPr>
        <p:txBody>
          <a:bodyPr wrap="square" lIns="0" tIns="0" rIns="0" bIns="0" rtlCol="0" anchor="t">
            <a:spAutoFit/>
          </a:bodyPr>
          <a:lstStyle/>
          <a:p>
            <a:pPr>
              <a:lnSpc>
                <a:spcPts val="4759"/>
              </a:lnSpc>
            </a:pPr>
            <a:r>
              <a:rPr lang="en-US" sz="3399" i="1" dirty="0">
                <a:solidFill>
                  <a:srgbClr val="000000">
                    <a:alpha val="40784"/>
                  </a:srgbClr>
                </a:solidFill>
                <a:latin typeface="Canva Sans Italics"/>
                <a:ea typeface="Canva Sans Italics"/>
                <a:cs typeface="Canva Sans Italics"/>
                <a:sym typeface="Canva Sans Italics"/>
              </a:rPr>
              <a:t>Birthday</a:t>
            </a:r>
          </a:p>
        </p:txBody>
      </p:sp>
      <p:sp>
        <p:nvSpPr>
          <p:cNvPr id="36" name="TextBox 36"/>
          <p:cNvSpPr txBox="1"/>
          <p:nvPr/>
        </p:nvSpPr>
        <p:spPr>
          <a:xfrm>
            <a:off x="12411375" y="4962058"/>
            <a:ext cx="2171819" cy="580390"/>
          </a:xfrm>
          <a:prstGeom prst="rect">
            <a:avLst/>
          </a:prstGeom>
        </p:spPr>
        <p:txBody>
          <a:bodyPr lIns="0" tIns="0" rIns="0" bIns="0" rtlCol="0" anchor="t">
            <a:spAutoFit/>
          </a:bodyPr>
          <a:lstStyle/>
          <a:p>
            <a:pPr algn="ctr">
              <a:lnSpc>
                <a:spcPts val="4759"/>
              </a:lnSpc>
            </a:pPr>
            <a:r>
              <a:rPr lang="en-US" sz="3399">
                <a:solidFill>
                  <a:srgbClr val="000000">
                    <a:alpha val="40784"/>
                  </a:srgbClr>
                </a:solidFill>
                <a:latin typeface="Canva Sans"/>
                <a:ea typeface="Canva Sans"/>
                <a:cs typeface="Canva Sans"/>
                <a:sym typeface="Canva Sans"/>
              </a:rPr>
              <a:t>dd/mm/yy</a:t>
            </a:r>
          </a:p>
        </p:txBody>
      </p:sp>
      <p:sp>
        <p:nvSpPr>
          <p:cNvPr id="37" name="TextBox 37">
            <a:hlinkClick r:id="rId9" action="ppaction://hlinksldjump"/>
          </p:cNvPr>
          <p:cNvSpPr txBox="1"/>
          <p:nvPr/>
        </p:nvSpPr>
        <p:spPr>
          <a:xfrm>
            <a:off x="11040860" y="8647428"/>
            <a:ext cx="5418340" cy="432298"/>
          </a:xfrm>
          <a:prstGeom prst="rect">
            <a:avLst/>
          </a:prstGeom>
        </p:spPr>
        <p:txBody>
          <a:bodyPr wrap="square" lIns="0" tIns="0" rIns="0" bIns="0" rtlCol="0" anchor="t">
            <a:spAutoFit/>
          </a:bodyPr>
          <a:lstStyle/>
          <a:p>
            <a:pPr>
              <a:lnSpc>
                <a:spcPts val="3640"/>
              </a:lnSpc>
              <a:spcBef>
                <a:spcPct val="0"/>
              </a:spcBef>
            </a:pPr>
            <a:r>
              <a:rPr lang="en-US" sz="2600" dirty="0">
                <a:solidFill>
                  <a:srgbClr val="000000"/>
                </a:solidFill>
                <a:latin typeface="Canva Sans"/>
                <a:ea typeface="Canva Sans"/>
                <a:cs typeface="Canva Sans"/>
                <a:sym typeface="Canva Sans"/>
              </a:rPr>
              <a:t>Already have an account? </a:t>
            </a:r>
            <a:r>
              <a:rPr lang="en-US" sz="2600" u="sng" dirty="0">
                <a:solidFill>
                  <a:srgbClr val="004AAD"/>
                </a:solidFill>
                <a:latin typeface="Canva Sans"/>
                <a:ea typeface="Canva Sans"/>
                <a:cs typeface="Canva Sans"/>
                <a:sym typeface="Canva Sans"/>
              </a:rPr>
              <a:t>Log in</a:t>
            </a:r>
          </a:p>
        </p:txBody>
      </p:sp>
      <p:sp>
        <p:nvSpPr>
          <p:cNvPr id="38" name="TextBox 38"/>
          <p:cNvSpPr txBox="1"/>
          <p:nvPr/>
        </p:nvSpPr>
        <p:spPr>
          <a:xfrm>
            <a:off x="9790228" y="3593129"/>
            <a:ext cx="2149912" cy="580390"/>
          </a:xfrm>
          <a:prstGeom prst="rect">
            <a:avLst/>
          </a:prstGeom>
        </p:spPr>
        <p:txBody>
          <a:bodyPr lIns="0" tIns="0" rIns="0" bIns="0" rtlCol="0" anchor="t">
            <a:spAutoFit/>
          </a:bodyPr>
          <a:lstStyle/>
          <a:p>
            <a:pPr algn="ctr">
              <a:lnSpc>
                <a:spcPts val="4759"/>
              </a:lnSpc>
            </a:pPr>
            <a:r>
              <a:rPr lang="en-US" sz="3399" i="1" dirty="0">
                <a:solidFill>
                  <a:srgbClr val="000000">
                    <a:alpha val="40784"/>
                  </a:srgbClr>
                </a:solidFill>
                <a:latin typeface="Canva Sans Italics"/>
                <a:ea typeface="Canva Sans Italics"/>
                <a:cs typeface="Canva Sans Italics"/>
                <a:sym typeface="Canva Sans Italics"/>
              </a:rPr>
              <a:t>Username</a:t>
            </a:r>
          </a:p>
        </p:txBody>
      </p:sp>
      <p:sp>
        <p:nvSpPr>
          <p:cNvPr id="39" name="TextBox 39"/>
          <p:cNvSpPr txBox="1"/>
          <p:nvPr/>
        </p:nvSpPr>
        <p:spPr>
          <a:xfrm>
            <a:off x="12685917" y="7697880"/>
            <a:ext cx="1907500"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a:ea typeface="Canva Sans"/>
                <a:cs typeface="Canva Sans"/>
                <a:sym typeface="Canva Sans"/>
              </a:rPr>
              <a:t>Sign Up</a:t>
            </a:r>
          </a:p>
        </p:txBody>
      </p:sp>
      <p:sp>
        <p:nvSpPr>
          <p:cNvPr id="40" name="Freeform 40"/>
          <p:cNvSpPr/>
          <p:nvPr/>
        </p:nvSpPr>
        <p:spPr>
          <a:xfrm>
            <a:off x="1040366" y="3285611"/>
            <a:ext cx="5750608" cy="3909580"/>
          </a:xfrm>
          <a:custGeom>
            <a:avLst/>
            <a:gdLst/>
            <a:ahLst/>
            <a:cxnLst/>
            <a:rect l="l" t="t" r="r" b="b"/>
            <a:pathLst>
              <a:path w="5750608" h="3909580">
                <a:moveTo>
                  <a:pt x="0" y="0"/>
                </a:moveTo>
                <a:lnTo>
                  <a:pt x="5750608" y="0"/>
                </a:lnTo>
                <a:lnTo>
                  <a:pt x="5750608" y="3909580"/>
                </a:lnTo>
                <a:lnTo>
                  <a:pt x="0" y="3909580"/>
                </a:lnTo>
                <a:lnTo>
                  <a:pt x="0" y="0"/>
                </a:lnTo>
                <a:close/>
              </a:path>
            </a:pathLst>
          </a:custGeom>
          <a:blipFill>
            <a:blip r:embed="rId10"/>
            <a:stretch>
              <a:fillRect b="-47090"/>
            </a:stretch>
          </a:blipFill>
        </p:spPr>
        <p:txBody>
          <a:bodyPr/>
          <a:lstStyle/>
          <a:p>
            <a:endParaRPr lang="en-US"/>
          </a:p>
        </p:txBody>
      </p:sp>
      <p:sp>
        <p:nvSpPr>
          <p:cNvPr id="41" name="TextBox 14">
            <a:extLst>
              <a:ext uri="{FF2B5EF4-FFF2-40B4-BE49-F238E27FC236}">
                <a16:creationId xmlns:a16="http://schemas.microsoft.com/office/drawing/2014/main" id="{B4D62563-AB6F-1627-5AEB-48F74E11455B}"/>
              </a:ext>
            </a:extLst>
          </p:cNvPr>
          <p:cNvSpPr txBox="1"/>
          <p:nvPr/>
        </p:nvSpPr>
        <p:spPr>
          <a:xfrm>
            <a:off x="2091688" y="314864"/>
            <a:ext cx="6518094" cy="1284797"/>
          </a:xfrm>
          <a:prstGeom prst="rect">
            <a:avLst/>
          </a:prstGeom>
        </p:spPr>
        <p:txBody>
          <a:bodyPr wrap="square" lIns="0" tIns="0" rIns="0" bIns="0" rtlCol="0" anchor="t">
            <a:spAutoFit/>
          </a:bodyPr>
          <a:lstStyle/>
          <a:p>
            <a:pPr algn="ctr">
              <a:lnSpc>
                <a:spcPts val="10559"/>
              </a:lnSpc>
            </a:pPr>
            <a:r>
              <a:rPr lang="en-US" sz="7542" b="1" dirty="0">
                <a:solidFill>
                  <a:srgbClr val="000000"/>
                </a:solidFill>
                <a:latin typeface="Canva Sans Bold"/>
                <a:ea typeface="Canva Sans Bold"/>
                <a:cs typeface="Canva Sans Bold"/>
                <a:sym typeface="Canva Sans Bold"/>
              </a:rPr>
              <a:t>SMARTDOCS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dirty="0"/>
          </a:p>
        </p:txBody>
      </p:sp>
      <p:sp>
        <p:nvSpPr>
          <p:cNvPr id="3" name="Freeform 3">
            <a:hlinkClick r:id="rId3" action="ppaction://hlinksldjump"/>
          </p:cNvPr>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776763" y="114333"/>
            <a:ext cx="1450768" cy="1450768"/>
            <a:chOff x="0" y="0"/>
            <a:chExt cx="13716000" cy="13716000"/>
          </a:xfrm>
        </p:grpSpPr>
        <p:sp>
          <p:nvSpPr>
            <p:cNvPr id="5" name="Freeform 5">
              <a:hlinkClick r:id="rId6" action="ppaction://hlinksldjump"/>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7"/>
              <a:stretch>
                <a:fillRect t="-38888" b="-38888"/>
              </a:stretch>
            </a:blipFill>
          </p:spPr>
          <p:txBody>
            <a:bodyPr/>
            <a:lstStyle/>
            <a:p>
              <a:endParaRPr lang="en-US"/>
            </a:p>
          </p:txBody>
        </p:sp>
      </p:grpSp>
      <p:grpSp>
        <p:nvGrpSpPr>
          <p:cNvPr id="6" name="Group 6"/>
          <p:cNvGrpSpPr/>
          <p:nvPr/>
        </p:nvGrpSpPr>
        <p:grpSpPr>
          <a:xfrm>
            <a:off x="252459" y="1478366"/>
            <a:ext cx="3533762" cy="953984"/>
            <a:chOff x="0" y="0"/>
            <a:chExt cx="727112" cy="196293"/>
          </a:xfrm>
        </p:grpSpPr>
        <p:sp>
          <p:nvSpPr>
            <p:cNvPr id="7" name="Freeform 7"/>
            <p:cNvSpPr/>
            <p:nvPr/>
          </p:nvSpPr>
          <p:spPr>
            <a:xfrm>
              <a:off x="0" y="0"/>
              <a:ext cx="727112" cy="196293"/>
            </a:xfrm>
            <a:custGeom>
              <a:avLst/>
              <a:gdLst/>
              <a:ahLst/>
              <a:cxnLst/>
              <a:rect l="l" t="t" r="r" b="b"/>
              <a:pathLst>
                <a:path w="727112" h="196293">
                  <a:moveTo>
                    <a:pt x="0" y="0"/>
                  </a:moveTo>
                  <a:lnTo>
                    <a:pt x="727112" y="0"/>
                  </a:lnTo>
                  <a:lnTo>
                    <a:pt x="727112" y="196293"/>
                  </a:lnTo>
                  <a:lnTo>
                    <a:pt x="0" y="196293"/>
                  </a:lnTo>
                  <a:close/>
                </a:path>
              </a:pathLst>
            </a:custGeom>
            <a:solidFill>
              <a:srgbClr val="FFFFFF"/>
            </a:solidFill>
            <a:ln w="28575" cap="sq">
              <a:solidFill>
                <a:srgbClr val="B4B4B4"/>
              </a:solidFill>
              <a:prstDash val="solid"/>
              <a:miter/>
            </a:ln>
          </p:spPr>
          <p:txBody>
            <a:bodyPr/>
            <a:lstStyle/>
            <a:p>
              <a:endParaRPr lang="en-US"/>
            </a:p>
          </p:txBody>
        </p:sp>
        <p:sp>
          <p:nvSpPr>
            <p:cNvPr id="8" name="TextBox 8"/>
            <p:cNvSpPr txBox="1"/>
            <p:nvPr/>
          </p:nvSpPr>
          <p:spPr>
            <a:xfrm>
              <a:off x="0" y="-38100"/>
              <a:ext cx="727112" cy="234393"/>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1423622" y="8015722"/>
            <a:ext cx="2792277" cy="3619618"/>
          </a:xfrm>
          <a:custGeom>
            <a:avLst/>
            <a:gdLst/>
            <a:ahLst/>
            <a:cxnLst/>
            <a:rect l="l" t="t" r="r" b="b"/>
            <a:pathLst>
              <a:path w="2792277" h="3619618">
                <a:moveTo>
                  <a:pt x="0" y="0"/>
                </a:moveTo>
                <a:lnTo>
                  <a:pt x="2792277" y="0"/>
                </a:lnTo>
                <a:lnTo>
                  <a:pt x="2792277" y="3619617"/>
                </a:lnTo>
                <a:lnTo>
                  <a:pt x="0" y="3619617"/>
                </a:lnTo>
                <a:lnTo>
                  <a:pt x="0" y="0"/>
                </a:lnTo>
                <a:close/>
              </a:path>
            </a:pathLst>
          </a:custGeom>
          <a:blipFill>
            <a:blip r:embed="rId8"/>
            <a:stretch>
              <a:fillRect/>
            </a:stretch>
          </a:blipFill>
        </p:spPr>
        <p:txBody>
          <a:bodyPr/>
          <a:lstStyle/>
          <a:p>
            <a:endParaRPr lang="en-US"/>
          </a:p>
        </p:txBody>
      </p:sp>
      <p:sp>
        <p:nvSpPr>
          <p:cNvPr id="10" name="Freeform 10"/>
          <p:cNvSpPr/>
          <p:nvPr/>
        </p:nvSpPr>
        <p:spPr>
          <a:xfrm>
            <a:off x="8071429" y="8015722"/>
            <a:ext cx="2793876" cy="3619618"/>
          </a:xfrm>
          <a:custGeom>
            <a:avLst/>
            <a:gdLst/>
            <a:ahLst/>
            <a:cxnLst/>
            <a:rect l="l" t="t" r="r" b="b"/>
            <a:pathLst>
              <a:path w="2793876" h="3619618">
                <a:moveTo>
                  <a:pt x="0" y="0"/>
                </a:moveTo>
                <a:lnTo>
                  <a:pt x="2793876" y="0"/>
                </a:lnTo>
                <a:lnTo>
                  <a:pt x="2793876" y="3619617"/>
                </a:lnTo>
                <a:lnTo>
                  <a:pt x="0" y="3619617"/>
                </a:lnTo>
                <a:lnTo>
                  <a:pt x="0" y="0"/>
                </a:lnTo>
                <a:close/>
              </a:path>
            </a:pathLst>
          </a:custGeom>
          <a:blipFill>
            <a:blip r:embed="rId9"/>
            <a:stretch>
              <a:fillRect t="-13141" r="-150394" b="-36161"/>
            </a:stretch>
          </a:blipFill>
        </p:spPr>
        <p:txBody>
          <a:bodyPr/>
          <a:lstStyle/>
          <a:p>
            <a:endParaRPr lang="en-US"/>
          </a:p>
        </p:txBody>
      </p:sp>
      <p:grpSp>
        <p:nvGrpSpPr>
          <p:cNvPr id="11" name="Group 11"/>
          <p:cNvGrpSpPr/>
          <p:nvPr/>
        </p:nvGrpSpPr>
        <p:grpSpPr>
          <a:xfrm>
            <a:off x="4291046" y="1478366"/>
            <a:ext cx="14696970" cy="953984"/>
            <a:chOff x="0" y="0"/>
            <a:chExt cx="3024068" cy="196293"/>
          </a:xfrm>
        </p:grpSpPr>
        <p:sp>
          <p:nvSpPr>
            <p:cNvPr id="12" name="Freeform 12"/>
            <p:cNvSpPr/>
            <p:nvPr/>
          </p:nvSpPr>
          <p:spPr>
            <a:xfrm>
              <a:off x="0" y="0"/>
              <a:ext cx="3024068" cy="196293"/>
            </a:xfrm>
            <a:custGeom>
              <a:avLst/>
              <a:gdLst/>
              <a:ahLst/>
              <a:cxnLst/>
              <a:rect l="l" t="t" r="r" b="b"/>
              <a:pathLst>
                <a:path w="3024068" h="196293">
                  <a:moveTo>
                    <a:pt x="0" y="0"/>
                  </a:moveTo>
                  <a:lnTo>
                    <a:pt x="3024068" y="0"/>
                  </a:lnTo>
                  <a:lnTo>
                    <a:pt x="3024068" y="196293"/>
                  </a:lnTo>
                  <a:lnTo>
                    <a:pt x="0" y="196293"/>
                  </a:lnTo>
                  <a:close/>
                </a:path>
              </a:pathLst>
            </a:custGeom>
            <a:solidFill>
              <a:srgbClr val="FFFFFF"/>
            </a:solidFill>
            <a:ln w="28575" cap="sq">
              <a:solidFill>
                <a:srgbClr val="B4B4B4"/>
              </a:solidFill>
              <a:prstDash val="solid"/>
              <a:miter/>
            </a:ln>
          </p:spPr>
          <p:txBody>
            <a:bodyPr/>
            <a:lstStyle/>
            <a:p>
              <a:endParaRPr lang="en-US"/>
            </a:p>
          </p:txBody>
        </p:sp>
        <p:sp>
          <p:nvSpPr>
            <p:cNvPr id="13" name="TextBox 13"/>
            <p:cNvSpPr txBox="1"/>
            <p:nvPr/>
          </p:nvSpPr>
          <p:spPr>
            <a:xfrm>
              <a:off x="0" y="-38100"/>
              <a:ext cx="3024068" cy="23439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50837" y="2567360"/>
            <a:ext cx="3634949" cy="8195271"/>
            <a:chOff x="0" y="0"/>
            <a:chExt cx="4846598" cy="10927028"/>
          </a:xfrm>
        </p:grpSpPr>
        <p:grpSp>
          <p:nvGrpSpPr>
            <p:cNvPr id="15" name="Group 15"/>
            <p:cNvGrpSpPr/>
            <p:nvPr/>
          </p:nvGrpSpPr>
          <p:grpSpPr>
            <a:xfrm>
              <a:off x="135495" y="0"/>
              <a:ext cx="4711103" cy="10927028"/>
              <a:chOff x="0" y="0"/>
              <a:chExt cx="677545" cy="1571512"/>
            </a:xfrm>
          </p:grpSpPr>
          <p:sp>
            <p:nvSpPr>
              <p:cNvPr id="16" name="Freeform 16"/>
              <p:cNvSpPr/>
              <p:nvPr/>
            </p:nvSpPr>
            <p:spPr>
              <a:xfrm>
                <a:off x="0" y="0"/>
                <a:ext cx="677545" cy="1571512"/>
              </a:xfrm>
              <a:custGeom>
                <a:avLst/>
                <a:gdLst/>
                <a:ahLst/>
                <a:cxnLst/>
                <a:rect l="l" t="t" r="r" b="b"/>
                <a:pathLst>
                  <a:path w="677545" h="1571512">
                    <a:moveTo>
                      <a:pt x="0" y="0"/>
                    </a:moveTo>
                    <a:lnTo>
                      <a:pt x="677545" y="0"/>
                    </a:lnTo>
                    <a:lnTo>
                      <a:pt x="677545" y="1571512"/>
                    </a:lnTo>
                    <a:lnTo>
                      <a:pt x="0" y="1571512"/>
                    </a:lnTo>
                    <a:close/>
                  </a:path>
                </a:pathLst>
              </a:custGeom>
              <a:solidFill>
                <a:srgbClr val="B4B4B4">
                  <a:alpha val="28627"/>
                </a:srgbClr>
              </a:solidFill>
              <a:ln cap="sq">
                <a:noFill/>
                <a:prstDash val="solid"/>
                <a:miter/>
              </a:ln>
            </p:spPr>
            <p:txBody>
              <a:bodyPr/>
              <a:lstStyle/>
              <a:p>
                <a:endParaRPr lang="en-US"/>
              </a:p>
            </p:txBody>
          </p:sp>
          <p:sp>
            <p:nvSpPr>
              <p:cNvPr id="17" name="TextBox 17"/>
              <p:cNvSpPr txBox="1"/>
              <p:nvPr/>
            </p:nvSpPr>
            <p:spPr>
              <a:xfrm>
                <a:off x="0" y="-38100"/>
                <a:ext cx="677545" cy="1609612"/>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295801" y="243020"/>
              <a:ext cx="4390492" cy="10183395"/>
              <a:chOff x="0" y="0"/>
              <a:chExt cx="677545" cy="1571512"/>
            </a:xfrm>
          </p:grpSpPr>
          <p:sp>
            <p:nvSpPr>
              <p:cNvPr id="19" name="Freeform 19"/>
              <p:cNvSpPr/>
              <p:nvPr/>
            </p:nvSpPr>
            <p:spPr>
              <a:xfrm>
                <a:off x="0" y="0"/>
                <a:ext cx="677545" cy="1571512"/>
              </a:xfrm>
              <a:custGeom>
                <a:avLst/>
                <a:gdLst/>
                <a:ahLst/>
                <a:cxnLst/>
                <a:rect l="l" t="t" r="r" b="b"/>
                <a:pathLst>
                  <a:path w="677545" h="1571512">
                    <a:moveTo>
                      <a:pt x="0" y="0"/>
                    </a:moveTo>
                    <a:lnTo>
                      <a:pt x="677545" y="0"/>
                    </a:lnTo>
                    <a:lnTo>
                      <a:pt x="677545" y="1571512"/>
                    </a:lnTo>
                    <a:lnTo>
                      <a:pt x="0" y="1571512"/>
                    </a:lnTo>
                    <a:close/>
                  </a:path>
                </a:pathLst>
              </a:custGeom>
              <a:solidFill>
                <a:srgbClr val="F7F7F7"/>
              </a:solidFill>
            </p:spPr>
            <p:txBody>
              <a:bodyPr/>
              <a:lstStyle/>
              <a:p>
                <a:endParaRPr lang="en-US"/>
              </a:p>
            </p:txBody>
          </p:sp>
          <p:sp>
            <p:nvSpPr>
              <p:cNvPr id="20" name="TextBox 20"/>
              <p:cNvSpPr txBox="1"/>
              <p:nvPr/>
            </p:nvSpPr>
            <p:spPr>
              <a:xfrm>
                <a:off x="0" y="-38100"/>
                <a:ext cx="677545" cy="1609612"/>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0" y="575685"/>
              <a:ext cx="3299769" cy="547158"/>
            </a:xfrm>
            <a:prstGeom prst="rect">
              <a:avLst/>
            </a:prstGeom>
          </p:spPr>
          <p:txBody>
            <a:bodyPr lIns="0" tIns="0" rIns="0" bIns="0" rtlCol="0" anchor="t">
              <a:spAutoFit/>
            </a:bodyPr>
            <a:lstStyle/>
            <a:p>
              <a:pPr algn="ctr">
                <a:lnSpc>
                  <a:spcPts val="3499"/>
                </a:lnSpc>
              </a:pPr>
              <a:r>
                <a:rPr lang="en-US" sz="2499">
                  <a:solidFill>
                    <a:srgbClr val="000000"/>
                  </a:solidFill>
                  <a:latin typeface="Canva Sans"/>
                  <a:ea typeface="Canva Sans"/>
                  <a:cs typeface="Canva Sans"/>
                  <a:sym typeface="Canva Sans"/>
                </a:rPr>
                <a:t>&gt;   </a:t>
              </a:r>
              <a:r>
                <a:rPr lang="en-US" sz="2499" u="sng">
                  <a:solidFill>
                    <a:srgbClr val="000000"/>
                  </a:solidFill>
                  <a:latin typeface="Canva Sans"/>
                  <a:ea typeface="Canva Sans"/>
                  <a:cs typeface="Canva Sans"/>
                  <a:sym typeface="Canva Sans"/>
                </a:rPr>
                <a:t>Tiểu học</a:t>
              </a:r>
            </a:p>
          </p:txBody>
        </p:sp>
        <p:sp>
          <p:nvSpPr>
            <p:cNvPr id="22" name="TextBox 22"/>
            <p:cNvSpPr txBox="1"/>
            <p:nvPr/>
          </p:nvSpPr>
          <p:spPr>
            <a:xfrm>
              <a:off x="530844" y="1367298"/>
              <a:ext cx="2238082" cy="547158"/>
            </a:xfrm>
            <a:prstGeom prst="rect">
              <a:avLst/>
            </a:prstGeom>
          </p:spPr>
          <p:txBody>
            <a:bodyPr lIns="0" tIns="0" rIns="0" bIns="0" rtlCol="0" anchor="t">
              <a:spAutoFit/>
            </a:bodyPr>
            <a:lstStyle/>
            <a:p>
              <a:pPr algn="l">
                <a:lnSpc>
                  <a:spcPts val="3499"/>
                </a:lnSpc>
              </a:pPr>
              <a:r>
                <a:rPr lang="en-US" sz="2499">
                  <a:solidFill>
                    <a:srgbClr val="000000"/>
                  </a:solidFill>
                  <a:latin typeface="Canva Sans"/>
                  <a:ea typeface="Canva Sans"/>
                  <a:cs typeface="Canva Sans"/>
                  <a:sym typeface="Canva Sans"/>
                </a:rPr>
                <a:t>&gt;   </a:t>
              </a:r>
              <a:r>
                <a:rPr lang="en-US" sz="2499" u="sng">
                  <a:solidFill>
                    <a:srgbClr val="000000"/>
                  </a:solidFill>
                  <a:latin typeface="Canva Sans"/>
                  <a:ea typeface="Canva Sans"/>
                  <a:cs typeface="Canva Sans"/>
                  <a:sym typeface="Canva Sans"/>
                </a:rPr>
                <a:t>THCS</a:t>
              </a:r>
            </a:p>
          </p:txBody>
        </p:sp>
        <p:sp>
          <p:nvSpPr>
            <p:cNvPr id="23" name="TextBox 23"/>
            <p:cNvSpPr txBox="1"/>
            <p:nvPr/>
          </p:nvSpPr>
          <p:spPr>
            <a:xfrm>
              <a:off x="530844" y="2209731"/>
              <a:ext cx="2589239" cy="547158"/>
            </a:xfrm>
            <a:prstGeom prst="rect">
              <a:avLst/>
            </a:prstGeom>
          </p:spPr>
          <p:txBody>
            <a:bodyPr lIns="0" tIns="0" rIns="0" bIns="0" rtlCol="0" anchor="t">
              <a:spAutoFit/>
            </a:bodyPr>
            <a:lstStyle/>
            <a:p>
              <a:pPr algn="l">
                <a:lnSpc>
                  <a:spcPts val="3499"/>
                </a:lnSpc>
              </a:pPr>
              <a:r>
                <a:rPr lang="en-US" sz="2499">
                  <a:solidFill>
                    <a:srgbClr val="000000"/>
                  </a:solidFill>
                  <a:latin typeface="Canva Sans"/>
                  <a:ea typeface="Canva Sans"/>
                  <a:cs typeface="Canva Sans"/>
                  <a:sym typeface="Canva Sans"/>
                </a:rPr>
                <a:t>&gt;   </a:t>
              </a:r>
              <a:r>
                <a:rPr lang="en-US" sz="2499" u="sng">
                  <a:solidFill>
                    <a:srgbClr val="000000"/>
                  </a:solidFill>
                  <a:latin typeface="Canva Sans"/>
                  <a:ea typeface="Canva Sans"/>
                  <a:cs typeface="Canva Sans"/>
                  <a:sym typeface="Canva Sans"/>
                </a:rPr>
                <a:t>THPT</a:t>
              </a:r>
            </a:p>
          </p:txBody>
        </p:sp>
        <p:sp>
          <p:nvSpPr>
            <p:cNvPr id="24" name="TextBox 24"/>
            <p:cNvSpPr txBox="1"/>
            <p:nvPr/>
          </p:nvSpPr>
          <p:spPr>
            <a:xfrm>
              <a:off x="530844" y="3052165"/>
              <a:ext cx="2347357" cy="547158"/>
            </a:xfrm>
            <a:prstGeom prst="rect">
              <a:avLst/>
            </a:prstGeom>
          </p:spPr>
          <p:txBody>
            <a:bodyPr lIns="0" tIns="0" rIns="0" bIns="0" rtlCol="0" anchor="t">
              <a:spAutoFit/>
            </a:bodyPr>
            <a:lstStyle/>
            <a:p>
              <a:pPr algn="l">
                <a:lnSpc>
                  <a:spcPts val="3499"/>
                </a:lnSpc>
              </a:pPr>
              <a:r>
                <a:rPr lang="en-US" sz="2499">
                  <a:solidFill>
                    <a:srgbClr val="000000"/>
                  </a:solidFill>
                  <a:latin typeface="Canva Sans"/>
                  <a:ea typeface="Canva Sans"/>
                  <a:cs typeface="Canva Sans"/>
                  <a:sym typeface="Canva Sans"/>
                </a:rPr>
                <a:t>&gt;   </a:t>
              </a:r>
              <a:r>
                <a:rPr lang="en-US" sz="2499" u="sng">
                  <a:solidFill>
                    <a:srgbClr val="000000"/>
                  </a:solidFill>
                  <a:latin typeface="Canva Sans"/>
                  <a:ea typeface="Canva Sans"/>
                  <a:cs typeface="Canva Sans"/>
                  <a:sym typeface="Canva Sans"/>
                </a:rPr>
                <a:t>Đại học</a:t>
              </a:r>
            </a:p>
          </p:txBody>
        </p:sp>
        <p:sp>
          <p:nvSpPr>
            <p:cNvPr id="25" name="TextBox 25"/>
            <p:cNvSpPr txBox="1"/>
            <p:nvPr/>
          </p:nvSpPr>
          <p:spPr>
            <a:xfrm>
              <a:off x="530844" y="3894598"/>
              <a:ext cx="4155449" cy="547158"/>
            </a:xfrm>
            <a:prstGeom prst="rect">
              <a:avLst/>
            </a:prstGeom>
          </p:spPr>
          <p:txBody>
            <a:bodyPr lIns="0" tIns="0" rIns="0" bIns="0" rtlCol="0" anchor="t">
              <a:spAutoFit/>
            </a:bodyPr>
            <a:lstStyle/>
            <a:p>
              <a:pPr algn="l">
                <a:lnSpc>
                  <a:spcPts val="3499"/>
                </a:lnSpc>
              </a:pPr>
              <a:r>
                <a:rPr lang="en-US" sz="2499">
                  <a:solidFill>
                    <a:srgbClr val="000000"/>
                  </a:solidFill>
                  <a:latin typeface="Canva Sans"/>
                  <a:ea typeface="Canva Sans"/>
                  <a:cs typeface="Canva Sans"/>
                  <a:sym typeface="Canva Sans"/>
                </a:rPr>
                <a:t>&gt;   </a:t>
              </a:r>
              <a:r>
                <a:rPr lang="en-US" sz="2499" u="sng">
                  <a:solidFill>
                    <a:srgbClr val="000000"/>
                  </a:solidFill>
                  <a:latin typeface="Canva Sans"/>
                  <a:ea typeface="Canva Sans"/>
                  <a:cs typeface="Canva Sans"/>
                  <a:sym typeface="Canva Sans"/>
                </a:rPr>
                <a:t>Tài liệu học thuật</a:t>
              </a:r>
            </a:p>
          </p:txBody>
        </p:sp>
      </p:grpSp>
      <p:sp>
        <p:nvSpPr>
          <p:cNvPr id="26" name="Freeform 26"/>
          <p:cNvSpPr/>
          <p:nvPr/>
        </p:nvSpPr>
        <p:spPr>
          <a:xfrm>
            <a:off x="4719236" y="6941375"/>
            <a:ext cx="93607" cy="100358"/>
          </a:xfrm>
          <a:custGeom>
            <a:avLst/>
            <a:gdLst/>
            <a:ahLst/>
            <a:cxnLst/>
            <a:rect l="l" t="t" r="r" b="b"/>
            <a:pathLst>
              <a:path w="93607" h="100358">
                <a:moveTo>
                  <a:pt x="0" y="0"/>
                </a:moveTo>
                <a:lnTo>
                  <a:pt x="93607" y="0"/>
                </a:lnTo>
                <a:lnTo>
                  <a:pt x="93607" y="100358"/>
                </a:lnTo>
                <a:lnTo>
                  <a:pt x="0" y="10035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7" name="Freeform 27"/>
          <p:cNvSpPr/>
          <p:nvPr/>
        </p:nvSpPr>
        <p:spPr>
          <a:xfrm>
            <a:off x="8072386" y="6941375"/>
            <a:ext cx="93607" cy="100358"/>
          </a:xfrm>
          <a:custGeom>
            <a:avLst/>
            <a:gdLst/>
            <a:ahLst/>
            <a:cxnLst/>
            <a:rect l="l" t="t" r="r" b="b"/>
            <a:pathLst>
              <a:path w="93607" h="100358">
                <a:moveTo>
                  <a:pt x="0" y="0"/>
                </a:moveTo>
                <a:lnTo>
                  <a:pt x="93607" y="0"/>
                </a:lnTo>
                <a:lnTo>
                  <a:pt x="93607" y="100358"/>
                </a:lnTo>
                <a:lnTo>
                  <a:pt x="0" y="10035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8" name="Freeform 28"/>
          <p:cNvSpPr/>
          <p:nvPr/>
        </p:nvSpPr>
        <p:spPr>
          <a:xfrm>
            <a:off x="11424255" y="2528148"/>
            <a:ext cx="2792007" cy="3619268"/>
          </a:xfrm>
          <a:custGeom>
            <a:avLst/>
            <a:gdLst/>
            <a:ahLst/>
            <a:cxnLst/>
            <a:rect l="l" t="t" r="r" b="b"/>
            <a:pathLst>
              <a:path w="2792007" h="3619268">
                <a:moveTo>
                  <a:pt x="0" y="0"/>
                </a:moveTo>
                <a:lnTo>
                  <a:pt x="2792008" y="0"/>
                </a:lnTo>
                <a:lnTo>
                  <a:pt x="2792008" y="3619268"/>
                </a:lnTo>
                <a:lnTo>
                  <a:pt x="0" y="3619268"/>
                </a:lnTo>
                <a:lnTo>
                  <a:pt x="0" y="0"/>
                </a:lnTo>
                <a:close/>
              </a:path>
            </a:pathLst>
          </a:custGeom>
          <a:blipFill>
            <a:blip r:embed="rId12"/>
            <a:stretch>
              <a:fillRect/>
            </a:stretch>
          </a:blipFill>
        </p:spPr>
        <p:txBody>
          <a:bodyPr/>
          <a:lstStyle/>
          <a:p>
            <a:endParaRPr lang="en-US"/>
          </a:p>
        </p:txBody>
      </p:sp>
      <p:sp>
        <p:nvSpPr>
          <p:cNvPr id="29" name="Freeform 29"/>
          <p:cNvSpPr/>
          <p:nvPr/>
        </p:nvSpPr>
        <p:spPr>
          <a:xfrm>
            <a:off x="11424255" y="6941375"/>
            <a:ext cx="93607" cy="100358"/>
          </a:xfrm>
          <a:custGeom>
            <a:avLst/>
            <a:gdLst/>
            <a:ahLst/>
            <a:cxnLst/>
            <a:rect l="l" t="t" r="r" b="b"/>
            <a:pathLst>
              <a:path w="93607" h="100358">
                <a:moveTo>
                  <a:pt x="0" y="0"/>
                </a:moveTo>
                <a:lnTo>
                  <a:pt x="93607" y="0"/>
                </a:lnTo>
                <a:lnTo>
                  <a:pt x="93607" y="100358"/>
                </a:lnTo>
                <a:lnTo>
                  <a:pt x="0" y="10035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0" name="Freeform 30"/>
          <p:cNvSpPr/>
          <p:nvPr/>
        </p:nvSpPr>
        <p:spPr>
          <a:xfrm>
            <a:off x="15193363" y="6941375"/>
            <a:ext cx="93607" cy="100358"/>
          </a:xfrm>
          <a:custGeom>
            <a:avLst/>
            <a:gdLst/>
            <a:ahLst/>
            <a:cxnLst/>
            <a:rect l="l" t="t" r="r" b="b"/>
            <a:pathLst>
              <a:path w="93607" h="100358">
                <a:moveTo>
                  <a:pt x="0" y="0"/>
                </a:moveTo>
                <a:lnTo>
                  <a:pt x="93607" y="0"/>
                </a:lnTo>
                <a:lnTo>
                  <a:pt x="93607" y="100358"/>
                </a:lnTo>
                <a:lnTo>
                  <a:pt x="0" y="10035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31" name="Group 31"/>
          <p:cNvGrpSpPr/>
          <p:nvPr/>
        </p:nvGrpSpPr>
        <p:grpSpPr>
          <a:xfrm>
            <a:off x="4014821" y="1478366"/>
            <a:ext cx="47625" cy="9655531"/>
            <a:chOff x="0" y="0"/>
            <a:chExt cx="9799" cy="1986735"/>
          </a:xfrm>
        </p:grpSpPr>
        <p:sp>
          <p:nvSpPr>
            <p:cNvPr id="32" name="Freeform 32"/>
            <p:cNvSpPr/>
            <p:nvPr/>
          </p:nvSpPr>
          <p:spPr>
            <a:xfrm>
              <a:off x="0" y="0"/>
              <a:ext cx="9799" cy="1986735"/>
            </a:xfrm>
            <a:custGeom>
              <a:avLst/>
              <a:gdLst/>
              <a:ahLst/>
              <a:cxnLst/>
              <a:rect l="l" t="t" r="r" b="b"/>
              <a:pathLst>
                <a:path w="9799" h="1986735">
                  <a:moveTo>
                    <a:pt x="0" y="0"/>
                  </a:moveTo>
                  <a:lnTo>
                    <a:pt x="9799" y="0"/>
                  </a:lnTo>
                  <a:lnTo>
                    <a:pt x="9799" y="1986735"/>
                  </a:lnTo>
                  <a:lnTo>
                    <a:pt x="0" y="1986735"/>
                  </a:lnTo>
                  <a:close/>
                </a:path>
              </a:pathLst>
            </a:custGeom>
            <a:solidFill>
              <a:srgbClr val="D2BC67">
                <a:alpha val="60000"/>
              </a:srgbClr>
            </a:solidFill>
          </p:spPr>
          <p:txBody>
            <a:bodyPr/>
            <a:lstStyle/>
            <a:p>
              <a:endParaRPr lang="en-US"/>
            </a:p>
          </p:txBody>
        </p:sp>
        <p:sp>
          <p:nvSpPr>
            <p:cNvPr id="33" name="TextBox 33"/>
            <p:cNvSpPr txBox="1"/>
            <p:nvPr/>
          </p:nvSpPr>
          <p:spPr>
            <a:xfrm>
              <a:off x="0" y="-38100"/>
              <a:ext cx="9799" cy="2024835"/>
            </a:xfrm>
            <a:prstGeom prst="rect">
              <a:avLst/>
            </a:prstGeom>
          </p:spPr>
          <p:txBody>
            <a:bodyPr lIns="50800" tIns="50800" rIns="50800" bIns="50800" rtlCol="0" anchor="ctr"/>
            <a:lstStyle/>
            <a:p>
              <a:pPr algn="ctr">
                <a:lnSpc>
                  <a:spcPts val="2659"/>
                </a:lnSpc>
              </a:pPr>
              <a:endParaRPr/>
            </a:p>
          </p:txBody>
        </p:sp>
      </p:grpSp>
      <p:sp>
        <p:nvSpPr>
          <p:cNvPr id="34" name="Freeform 34">
            <a:hlinkClick r:id="rId13" action="ppaction://hlinksldjump"/>
          </p:cNvPr>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35" name="Freeform 35">
            <a:hlinkClick r:id="rId16" action="ppaction://hlinksldjump"/>
          </p:cNvPr>
          <p:cNvSpPr/>
          <p:nvPr/>
        </p:nvSpPr>
        <p:spPr>
          <a:xfrm>
            <a:off x="15236121"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36" name="Freeform 36"/>
          <p:cNvSpPr/>
          <p:nvPr/>
        </p:nvSpPr>
        <p:spPr>
          <a:xfrm>
            <a:off x="4621129" y="2547866"/>
            <a:ext cx="2797032" cy="3579833"/>
          </a:xfrm>
          <a:custGeom>
            <a:avLst/>
            <a:gdLst/>
            <a:ahLst/>
            <a:cxnLst/>
            <a:rect l="l" t="t" r="r" b="b"/>
            <a:pathLst>
              <a:path w="2797032" h="3579833">
                <a:moveTo>
                  <a:pt x="0" y="0"/>
                </a:moveTo>
                <a:lnTo>
                  <a:pt x="2797032" y="0"/>
                </a:lnTo>
                <a:lnTo>
                  <a:pt x="2797032" y="3579832"/>
                </a:lnTo>
                <a:lnTo>
                  <a:pt x="0" y="3579832"/>
                </a:lnTo>
                <a:lnTo>
                  <a:pt x="0" y="0"/>
                </a:lnTo>
                <a:close/>
              </a:path>
            </a:pathLst>
          </a:custGeom>
          <a:blipFill>
            <a:blip r:embed="rId19"/>
            <a:stretch>
              <a:fillRect l="-10354" r="-17632"/>
            </a:stretch>
          </a:blipFill>
        </p:spPr>
        <p:txBody>
          <a:bodyPr/>
          <a:lstStyle/>
          <a:p>
            <a:endParaRPr lang="en-US"/>
          </a:p>
        </p:txBody>
      </p:sp>
      <p:sp>
        <p:nvSpPr>
          <p:cNvPr id="37" name="Freeform 37"/>
          <p:cNvSpPr/>
          <p:nvPr/>
        </p:nvSpPr>
        <p:spPr>
          <a:xfrm>
            <a:off x="15193093" y="2547866"/>
            <a:ext cx="2711728" cy="3556794"/>
          </a:xfrm>
          <a:custGeom>
            <a:avLst/>
            <a:gdLst/>
            <a:ahLst/>
            <a:cxnLst/>
            <a:rect l="l" t="t" r="r" b="b"/>
            <a:pathLst>
              <a:path w="2711728" h="3556794">
                <a:moveTo>
                  <a:pt x="0" y="0"/>
                </a:moveTo>
                <a:lnTo>
                  <a:pt x="2711728" y="0"/>
                </a:lnTo>
                <a:lnTo>
                  <a:pt x="2711728" y="3556794"/>
                </a:lnTo>
                <a:lnTo>
                  <a:pt x="0" y="3556794"/>
                </a:lnTo>
                <a:lnTo>
                  <a:pt x="0" y="0"/>
                </a:lnTo>
                <a:close/>
              </a:path>
            </a:pathLst>
          </a:custGeom>
          <a:blipFill>
            <a:blip r:embed="rId20"/>
            <a:stretch>
              <a:fillRect l="-251" r="-251"/>
            </a:stretch>
          </a:blipFill>
        </p:spPr>
        <p:txBody>
          <a:bodyPr/>
          <a:lstStyle/>
          <a:p>
            <a:endParaRPr lang="en-US"/>
          </a:p>
        </p:txBody>
      </p:sp>
      <p:sp>
        <p:nvSpPr>
          <p:cNvPr id="38" name="Freeform 38"/>
          <p:cNvSpPr/>
          <p:nvPr/>
        </p:nvSpPr>
        <p:spPr>
          <a:xfrm>
            <a:off x="8072386" y="2580873"/>
            <a:ext cx="2748119" cy="3523786"/>
          </a:xfrm>
          <a:custGeom>
            <a:avLst/>
            <a:gdLst/>
            <a:ahLst/>
            <a:cxnLst/>
            <a:rect l="l" t="t" r="r" b="b"/>
            <a:pathLst>
              <a:path w="2748119" h="3523786">
                <a:moveTo>
                  <a:pt x="0" y="0"/>
                </a:moveTo>
                <a:lnTo>
                  <a:pt x="2748119" y="0"/>
                </a:lnTo>
                <a:lnTo>
                  <a:pt x="2748119" y="3523787"/>
                </a:lnTo>
                <a:lnTo>
                  <a:pt x="0" y="3523787"/>
                </a:lnTo>
                <a:lnTo>
                  <a:pt x="0" y="0"/>
                </a:lnTo>
                <a:close/>
              </a:path>
            </a:pathLst>
          </a:custGeom>
          <a:blipFill>
            <a:blip r:embed="rId21"/>
            <a:stretch>
              <a:fillRect l="-1179" t="-2572" b="-3509"/>
            </a:stretch>
          </a:blipFill>
        </p:spPr>
        <p:txBody>
          <a:bodyPr/>
          <a:lstStyle/>
          <a:p>
            <a:endParaRPr lang="en-US"/>
          </a:p>
        </p:txBody>
      </p:sp>
      <p:sp>
        <p:nvSpPr>
          <p:cNvPr id="39" name="Freeform 39"/>
          <p:cNvSpPr/>
          <p:nvPr/>
        </p:nvSpPr>
        <p:spPr>
          <a:xfrm>
            <a:off x="4621129" y="8015722"/>
            <a:ext cx="2797032" cy="2357346"/>
          </a:xfrm>
          <a:custGeom>
            <a:avLst/>
            <a:gdLst/>
            <a:ahLst/>
            <a:cxnLst/>
            <a:rect l="l" t="t" r="r" b="b"/>
            <a:pathLst>
              <a:path w="2797032" h="2357346">
                <a:moveTo>
                  <a:pt x="0" y="0"/>
                </a:moveTo>
                <a:lnTo>
                  <a:pt x="2797032" y="0"/>
                </a:lnTo>
                <a:lnTo>
                  <a:pt x="2797032" y="2357346"/>
                </a:lnTo>
                <a:lnTo>
                  <a:pt x="0" y="2357346"/>
                </a:lnTo>
                <a:lnTo>
                  <a:pt x="0" y="0"/>
                </a:lnTo>
                <a:close/>
              </a:path>
            </a:pathLst>
          </a:custGeom>
          <a:blipFill>
            <a:blip r:embed="rId22"/>
            <a:stretch>
              <a:fillRect l="-4031" r="-7413"/>
            </a:stretch>
          </a:blipFill>
        </p:spPr>
        <p:txBody>
          <a:bodyPr/>
          <a:lstStyle/>
          <a:p>
            <a:endParaRPr lang="en-US"/>
          </a:p>
        </p:txBody>
      </p:sp>
      <p:sp>
        <p:nvSpPr>
          <p:cNvPr id="40" name="Freeform 40"/>
          <p:cNvSpPr/>
          <p:nvPr/>
        </p:nvSpPr>
        <p:spPr>
          <a:xfrm>
            <a:off x="15193093" y="8015722"/>
            <a:ext cx="2711728" cy="2530620"/>
          </a:xfrm>
          <a:custGeom>
            <a:avLst/>
            <a:gdLst/>
            <a:ahLst/>
            <a:cxnLst/>
            <a:rect l="l" t="t" r="r" b="b"/>
            <a:pathLst>
              <a:path w="2711728" h="2530620">
                <a:moveTo>
                  <a:pt x="0" y="0"/>
                </a:moveTo>
                <a:lnTo>
                  <a:pt x="2711728" y="0"/>
                </a:lnTo>
                <a:lnTo>
                  <a:pt x="2711728" y="2530620"/>
                </a:lnTo>
                <a:lnTo>
                  <a:pt x="0" y="2530620"/>
                </a:lnTo>
                <a:lnTo>
                  <a:pt x="0" y="0"/>
                </a:lnTo>
                <a:close/>
              </a:path>
            </a:pathLst>
          </a:custGeom>
          <a:blipFill>
            <a:blip r:embed="rId23"/>
            <a:stretch>
              <a:fillRect l="-16602" r="-7825"/>
            </a:stretch>
          </a:blipFill>
        </p:spPr>
        <p:txBody>
          <a:bodyPr/>
          <a:lstStyle/>
          <a:p>
            <a:endParaRPr lang="en-US"/>
          </a:p>
        </p:txBody>
      </p:sp>
      <p:sp>
        <p:nvSpPr>
          <p:cNvPr id="41" name="TextBox 41"/>
          <p:cNvSpPr txBox="1"/>
          <p:nvPr/>
        </p:nvSpPr>
        <p:spPr>
          <a:xfrm>
            <a:off x="11424255" y="6778960"/>
            <a:ext cx="1090962" cy="162415"/>
          </a:xfrm>
          <a:prstGeom prst="rect">
            <a:avLst/>
          </a:prstGeom>
        </p:spPr>
        <p:txBody>
          <a:bodyPr lIns="0" tIns="0" rIns="0" bIns="0" rtlCol="0" anchor="t">
            <a:spAutoFit/>
          </a:bodyPr>
          <a:lstStyle/>
          <a:p>
            <a:pPr algn="l">
              <a:lnSpc>
                <a:spcPts val="1301"/>
              </a:lnSpc>
            </a:pPr>
            <a:r>
              <a:rPr lang="en-US" sz="929">
                <a:solidFill>
                  <a:srgbClr val="000000"/>
                </a:solidFill>
                <a:latin typeface="Canva Sans"/>
                <a:ea typeface="Canva Sans"/>
                <a:cs typeface="Canva Sans"/>
                <a:sym typeface="Canva Sans"/>
              </a:rPr>
              <a:t>195 lượt mua</a:t>
            </a:r>
          </a:p>
        </p:txBody>
      </p:sp>
      <p:sp>
        <p:nvSpPr>
          <p:cNvPr id="42" name="TextBox 42"/>
          <p:cNvSpPr txBox="1"/>
          <p:nvPr/>
        </p:nvSpPr>
        <p:spPr>
          <a:xfrm>
            <a:off x="11550281" y="6903074"/>
            <a:ext cx="1090962" cy="162415"/>
          </a:xfrm>
          <a:prstGeom prst="rect">
            <a:avLst/>
          </a:prstGeom>
        </p:spPr>
        <p:txBody>
          <a:bodyPr lIns="0" tIns="0" rIns="0" bIns="0" rtlCol="0" anchor="t">
            <a:spAutoFit/>
          </a:bodyPr>
          <a:lstStyle/>
          <a:p>
            <a:pPr algn="l">
              <a:lnSpc>
                <a:spcPts val="1301"/>
              </a:lnSpc>
            </a:pPr>
            <a:r>
              <a:rPr lang="en-US" sz="929">
                <a:solidFill>
                  <a:srgbClr val="000000"/>
                </a:solidFill>
                <a:latin typeface="Canva Sans"/>
                <a:ea typeface="Canva Sans"/>
                <a:cs typeface="Canva Sans"/>
                <a:sym typeface="Canva Sans"/>
              </a:rPr>
              <a:t>4.0 (59)</a:t>
            </a:r>
          </a:p>
        </p:txBody>
      </p:sp>
      <p:sp>
        <p:nvSpPr>
          <p:cNvPr id="43" name="TextBox 43"/>
          <p:cNvSpPr txBox="1"/>
          <p:nvPr/>
        </p:nvSpPr>
        <p:spPr>
          <a:xfrm>
            <a:off x="11424255" y="6194501"/>
            <a:ext cx="2838258" cy="596125"/>
          </a:xfrm>
          <a:prstGeom prst="rect">
            <a:avLst/>
          </a:prstGeom>
        </p:spPr>
        <p:txBody>
          <a:bodyPr lIns="0" tIns="0" rIns="0" bIns="0" rtlCol="0" anchor="t">
            <a:spAutoFit/>
          </a:bodyPr>
          <a:lstStyle/>
          <a:p>
            <a:pPr algn="l">
              <a:lnSpc>
                <a:spcPts val="2392"/>
              </a:lnSpc>
            </a:pPr>
            <a:r>
              <a:rPr lang="en-US" sz="1708" dirty="0" err="1">
                <a:solidFill>
                  <a:srgbClr val="000000"/>
                </a:solidFill>
                <a:latin typeface="Canva Sans"/>
                <a:ea typeface="Canva Sans"/>
                <a:cs typeface="Canva Sans"/>
                <a:sym typeface="Canva Sans"/>
              </a:rPr>
              <a:t>Bài</a:t>
            </a:r>
            <a:r>
              <a:rPr lang="en-US" sz="1708" dirty="0">
                <a:solidFill>
                  <a:srgbClr val="000000"/>
                </a:solidFill>
                <a:latin typeface="Canva Sans"/>
                <a:ea typeface="Canva Sans"/>
                <a:cs typeface="Canva Sans"/>
                <a:sym typeface="Canva Sans"/>
              </a:rPr>
              <a:t> </a:t>
            </a:r>
            <a:r>
              <a:rPr lang="en-US" sz="1708" dirty="0" err="1">
                <a:solidFill>
                  <a:srgbClr val="000000"/>
                </a:solidFill>
                <a:latin typeface="Canva Sans"/>
                <a:ea typeface="Canva Sans"/>
                <a:cs typeface="Canva Sans"/>
                <a:sym typeface="Canva Sans"/>
              </a:rPr>
              <a:t>giảng</a:t>
            </a:r>
            <a:r>
              <a:rPr lang="en-US" sz="1708" dirty="0">
                <a:solidFill>
                  <a:srgbClr val="000000"/>
                </a:solidFill>
                <a:latin typeface="Canva Sans"/>
                <a:ea typeface="Canva Sans"/>
                <a:cs typeface="Canva Sans"/>
                <a:sym typeface="Canva Sans"/>
              </a:rPr>
              <a:t> </a:t>
            </a:r>
            <a:r>
              <a:rPr lang="en-US" sz="1708" dirty="0" err="1">
                <a:solidFill>
                  <a:srgbClr val="000000"/>
                </a:solidFill>
                <a:latin typeface="Canva Sans"/>
                <a:ea typeface="Canva Sans"/>
                <a:cs typeface="Canva Sans"/>
                <a:sym typeface="Canva Sans"/>
              </a:rPr>
              <a:t>môn</a:t>
            </a:r>
            <a:r>
              <a:rPr lang="en-US" sz="1708" dirty="0">
                <a:solidFill>
                  <a:srgbClr val="000000"/>
                </a:solidFill>
                <a:latin typeface="Canva Sans"/>
                <a:ea typeface="Canva Sans"/>
                <a:cs typeface="Canva Sans"/>
                <a:sym typeface="Canva Sans"/>
              </a:rPr>
              <a:t> IoT </a:t>
            </a:r>
            <a:r>
              <a:rPr lang="en-US" sz="1708" dirty="0" err="1">
                <a:solidFill>
                  <a:srgbClr val="000000"/>
                </a:solidFill>
                <a:latin typeface="Canva Sans"/>
                <a:ea typeface="Canva Sans"/>
                <a:cs typeface="Canva Sans"/>
                <a:sym typeface="Canva Sans"/>
              </a:rPr>
              <a:t>và</a:t>
            </a:r>
            <a:r>
              <a:rPr lang="en-US" sz="1708" dirty="0">
                <a:solidFill>
                  <a:srgbClr val="000000"/>
                </a:solidFill>
                <a:latin typeface="Canva Sans"/>
                <a:ea typeface="Canva Sans"/>
                <a:cs typeface="Canva Sans"/>
                <a:sym typeface="Canva Sans"/>
              </a:rPr>
              <a:t> </a:t>
            </a:r>
            <a:r>
              <a:rPr lang="en-US" sz="1708" dirty="0" err="1">
                <a:solidFill>
                  <a:srgbClr val="000000"/>
                </a:solidFill>
                <a:latin typeface="Canva Sans"/>
                <a:ea typeface="Canva Sans"/>
                <a:cs typeface="Canva Sans"/>
                <a:sym typeface="Canva Sans"/>
              </a:rPr>
              <a:t>Ứng</a:t>
            </a:r>
            <a:endParaRPr lang="en-US" sz="1708" dirty="0">
              <a:solidFill>
                <a:srgbClr val="000000"/>
              </a:solidFill>
              <a:latin typeface="Canva Sans"/>
              <a:ea typeface="Canva Sans"/>
              <a:cs typeface="Canva Sans"/>
              <a:sym typeface="Canva Sans"/>
            </a:endParaRPr>
          </a:p>
          <a:p>
            <a:pPr algn="l">
              <a:lnSpc>
                <a:spcPts val="2392"/>
              </a:lnSpc>
            </a:pPr>
            <a:r>
              <a:rPr lang="en-US" sz="1708" dirty="0" err="1">
                <a:solidFill>
                  <a:srgbClr val="000000"/>
                </a:solidFill>
                <a:latin typeface="Canva Sans"/>
                <a:ea typeface="Canva Sans"/>
                <a:cs typeface="Canva Sans"/>
                <a:sym typeface="Canva Sans"/>
              </a:rPr>
              <a:t>dụng</a:t>
            </a:r>
            <a:r>
              <a:rPr lang="en-US" sz="1708" dirty="0">
                <a:solidFill>
                  <a:srgbClr val="000000"/>
                </a:solidFill>
                <a:latin typeface="Canva Sans"/>
                <a:ea typeface="Canva Sans"/>
                <a:cs typeface="Canva Sans"/>
                <a:sym typeface="Canva Sans"/>
              </a:rPr>
              <a:t> 2022-2023</a:t>
            </a:r>
          </a:p>
        </p:txBody>
      </p:sp>
      <p:sp>
        <p:nvSpPr>
          <p:cNvPr id="44" name="TextBox 44"/>
          <p:cNvSpPr txBox="1"/>
          <p:nvPr/>
        </p:nvSpPr>
        <p:spPr>
          <a:xfrm>
            <a:off x="12784637" y="6770120"/>
            <a:ext cx="1411369" cy="299762"/>
          </a:xfrm>
          <a:prstGeom prst="rect">
            <a:avLst/>
          </a:prstGeom>
        </p:spPr>
        <p:txBody>
          <a:bodyPr wrap="square" lIns="0" tIns="0" rIns="0" bIns="0" rtlCol="0" anchor="t">
            <a:spAutoFit/>
          </a:bodyPr>
          <a:lstStyle/>
          <a:p>
            <a:pPr>
              <a:lnSpc>
                <a:spcPts val="2509"/>
              </a:lnSpc>
            </a:pPr>
            <a:r>
              <a:rPr lang="en-US" sz="1792" b="1" dirty="0">
                <a:solidFill>
                  <a:srgbClr val="FF3131"/>
                </a:solidFill>
                <a:latin typeface="Canva Sans Bold"/>
                <a:ea typeface="Canva Sans Bold"/>
                <a:cs typeface="Canva Sans Bold"/>
                <a:sym typeface="Canva Sans Bold"/>
              </a:rPr>
              <a:t>50.000 VNĐ</a:t>
            </a:r>
          </a:p>
        </p:txBody>
      </p:sp>
      <p:sp>
        <p:nvSpPr>
          <p:cNvPr id="45" name="TextBox 45"/>
          <p:cNvSpPr txBox="1"/>
          <p:nvPr/>
        </p:nvSpPr>
        <p:spPr>
          <a:xfrm>
            <a:off x="8072386" y="6778960"/>
            <a:ext cx="1090962" cy="162415"/>
          </a:xfrm>
          <a:prstGeom prst="rect">
            <a:avLst/>
          </a:prstGeom>
        </p:spPr>
        <p:txBody>
          <a:bodyPr lIns="0" tIns="0" rIns="0" bIns="0" rtlCol="0" anchor="t">
            <a:spAutoFit/>
          </a:bodyPr>
          <a:lstStyle/>
          <a:p>
            <a:pPr algn="l">
              <a:lnSpc>
                <a:spcPts val="1301"/>
              </a:lnSpc>
            </a:pPr>
            <a:r>
              <a:rPr lang="en-US" sz="929">
                <a:solidFill>
                  <a:srgbClr val="000000"/>
                </a:solidFill>
                <a:latin typeface="Canva Sans"/>
                <a:ea typeface="Canva Sans"/>
                <a:cs typeface="Canva Sans"/>
                <a:sym typeface="Canva Sans"/>
              </a:rPr>
              <a:t>1,1K lượt mua</a:t>
            </a:r>
          </a:p>
        </p:txBody>
      </p:sp>
      <p:sp>
        <p:nvSpPr>
          <p:cNvPr id="46" name="TextBox 46"/>
          <p:cNvSpPr txBox="1"/>
          <p:nvPr/>
        </p:nvSpPr>
        <p:spPr>
          <a:xfrm>
            <a:off x="8198411" y="6903074"/>
            <a:ext cx="1090962" cy="162415"/>
          </a:xfrm>
          <a:prstGeom prst="rect">
            <a:avLst/>
          </a:prstGeom>
        </p:spPr>
        <p:txBody>
          <a:bodyPr lIns="0" tIns="0" rIns="0" bIns="0" rtlCol="0" anchor="t">
            <a:spAutoFit/>
          </a:bodyPr>
          <a:lstStyle/>
          <a:p>
            <a:pPr algn="l">
              <a:lnSpc>
                <a:spcPts val="1301"/>
              </a:lnSpc>
            </a:pPr>
            <a:r>
              <a:rPr lang="en-US" sz="929">
                <a:solidFill>
                  <a:srgbClr val="000000"/>
                </a:solidFill>
                <a:latin typeface="Canva Sans"/>
                <a:ea typeface="Canva Sans"/>
                <a:cs typeface="Canva Sans"/>
                <a:sym typeface="Canva Sans"/>
              </a:rPr>
              <a:t>4.8 (724)</a:t>
            </a:r>
          </a:p>
        </p:txBody>
      </p:sp>
      <p:sp>
        <p:nvSpPr>
          <p:cNvPr id="47" name="TextBox 47"/>
          <p:cNvSpPr txBox="1"/>
          <p:nvPr/>
        </p:nvSpPr>
        <p:spPr>
          <a:xfrm>
            <a:off x="8072386" y="6175767"/>
            <a:ext cx="3179847" cy="575303"/>
          </a:xfrm>
          <a:prstGeom prst="rect">
            <a:avLst/>
          </a:prstGeom>
        </p:spPr>
        <p:txBody>
          <a:bodyPr lIns="0" tIns="0" rIns="0" bIns="0" rtlCol="0" anchor="t">
            <a:spAutoFit/>
          </a:bodyPr>
          <a:lstStyle/>
          <a:p>
            <a:pPr algn="l">
              <a:lnSpc>
                <a:spcPts val="2392"/>
              </a:lnSpc>
            </a:pPr>
            <a:r>
              <a:rPr lang="en-US" sz="1708">
                <a:solidFill>
                  <a:srgbClr val="000000"/>
                </a:solidFill>
                <a:latin typeface="Canva Sans"/>
                <a:ea typeface="Canva Sans"/>
                <a:cs typeface="Canva Sans"/>
                <a:sym typeface="Canva Sans"/>
              </a:rPr>
              <a:t>Bài giảng Pháp luật đại cương 2019-2020,Đại học thu...</a:t>
            </a:r>
          </a:p>
        </p:txBody>
      </p:sp>
      <p:sp>
        <p:nvSpPr>
          <p:cNvPr id="48" name="TextBox 48"/>
          <p:cNvSpPr txBox="1"/>
          <p:nvPr/>
        </p:nvSpPr>
        <p:spPr>
          <a:xfrm>
            <a:off x="9432533" y="6770120"/>
            <a:ext cx="1432772" cy="308528"/>
          </a:xfrm>
          <a:prstGeom prst="rect">
            <a:avLst/>
          </a:prstGeom>
        </p:spPr>
        <p:txBody>
          <a:bodyPr wrap="square" lIns="0" tIns="0" rIns="0" bIns="0" rtlCol="0" anchor="t">
            <a:spAutoFit/>
          </a:bodyPr>
          <a:lstStyle/>
          <a:p>
            <a:pPr>
              <a:lnSpc>
                <a:spcPts val="2509"/>
              </a:lnSpc>
            </a:pPr>
            <a:r>
              <a:rPr lang="en-US" sz="1792" b="1" dirty="0">
                <a:solidFill>
                  <a:srgbClr val="FF3131"/>
                </a:solidFill>
                <a:latin typeface="Canva Sans Bold"/>
                <a:ea typeface="Canva Sans Bold"/>
                <a:cs typeface="Canva Sans Bold"/>
                <a:sym typeface="Canva Sans Bold"/>
              </a:rPr>
              <a:t>30.000 VNĐ</a:t>
            </a:r>
          </a:p>
        </p:txBody>
      </p:sp>
      <p:sp>
        <p:nvSpPr>
          <p:cNvPr id="49" name="TextBox 49"/>
          <p:cNvSpPr txBox="1"/>
          <p:nvPr/>
        </p:nvSpPr>
        <p:spPr>
          <a:xfrm>
            <a:off x="17986969" y="7327695"/>
            <a:ext cx="1195860" cy="299106"/>
          </a:xfrm>
          <a:prstGeom prst="rect">
            <a:avLst/>
          </a:prstGeom>
        </p:spPr>
        <p:txBody>
          <a:bodyPr lIns="0" tIns="0" rIns="0" bIns="0" rtlCol="0" anchor="t">
            <a:spAutoFit/>
          </a:bodyPr>
          <a:lstStyle/>
          <a:p>
            <a:pPr algn="l">
              <a:lnSpc>
                <a:spcPts val="2523"/>
              </a:lnSpc>
            </a:pPr>
            <a:endParaRPr/>
          </a:p>
        </p:txBody>
      </p:sp>
      <p:sp>
        <p:nvSpPr>
          <p:cNvPr id="50" name="TextBox 50"/>
          <p:cNvSpPr txBox="1"/>
          <p:nvPr/>
        </p:nvSpPr>
        <p:spPr>
          <a:xfrm>
            <a:off x="17219271" y="7490286"/>
            <a:ext cx="767698" cy="192721"/>
          </a:xfrm>
          <a:prstGeom prst="rect">
            <a:avLst/>
          </a:prstGeom>
        </p:spPr>
        <p:txBody>
          <a:bodyPr lIns="0" tIns="0" rIns="0" bIns="0" rtlCol="0" anchor="t">
            <a:spAutoFit/>
          </a:bodyPr>
          <a:lstStyle/>
          <a:p>
            <a:pPr algn="l">
              <a:lnSpc>
                <a:spcPts val="1620"/>
              </a:lnSpc>
            </a:pPr>
            <a:endParaRPr/>
          </a:p>
        </p:txBody>
      </p:sp>
      <p:sp>
        <p:nvSpPr>
          <p:cNvPr id="51" name="TextBox 51"/>
          <p:cNvSpPr txBox="1"/>
          <p:nvPr/>
        </p:nvSpPr>
        <p:spPr>
          <a:xfrm>
            <a:off x="4719236" y="6778960"/>
            <a:ext cx="1090962" cy="162415"/>
          </a:xfrm>
          <a:prstGeom prst="rect">
            <a:avLst/>
          </a:prstGeom>
        </p:spPr>
        <p:txBody>
          <a:bodyPr lIns="0" tIns="0" rIns="0" bIns="0" rtlCol="0" anchor="t">
            <a:spAutoFit/>
          </a:bodyPr>
          <a:lstStyle/>
          <a:p>
            <a:pPr algn="l">
              <a:lnSpc>
                <a:spcPts val="1301"/>
              </a:lnSpc>
            </a:pPr>
            <a:r>
              <a:rPr lang="en-US" sz="929">
                <a:solidFill>
                  <a:srgbClr val="000000"/>
                </a:solidFill>
                <a:latin typeface="Canva Sans"/>
                <a:ea typeface="Canva Sans"/>
                <a:cs typeface="Canva Sans"/>
                <a:sym typeface="Canva Sans"/>
              </a:rPr>
              <a:t>300 lượt mua</a:t>
            </a:r>
          </a:p>
        </p:txBody>
      </p:sp>
      <p:sp>
        <p:nvSpPr>
          <p:cNvPr id="52" name="TextBox 52"/>
          <p:cNvSpPr txBox="1"/>
          <p:nvPr/>
        </p:nvSpPr>
        <p:spPr>
          <a:xfrm>
            <a:off x="4845262" y="6903074"/>
            <a:ext cx="1090962" cy="162415"/>
          </a:xfrm>
          <a:prstGeom prst="rect">
            <a:avLst/>
          </a:prstGeom>
        </p:spPr>
        <p:txBody>
          <a:bodyPr lIns="0" tIns="0" rIns="0" bIns="0" rtlCol="0" anchor="t">
            <a:spAutoFit/>
          </a:bodyPr>
          <a:lstStyle/>
          <a:p>
            <a:pPr algn="l">
              <a:lnSpc>
                <a:spcPts val="1301"/>
              </a:lnSpc>
            </a:pPr>
            <a:r>
              <a:rPr lang="en-US" sz="929">
                <a:solidFill>
                  <a:srgbClr val="000000"/>
                </a:solidFill>
                <a:latin typeface="Canva Sans"/>
                <a:ea typeface="Canva Sans"/>
                <a:cs typeface="Canva Sans"/>
                <a:sym typeface="Canva Sans"/>
              </a:rPr>
              <a:t>4.5 (191)</a:t>
            </a:r>
          </a:p>
        </p:txBody>
      </p:sp>
      <p:sp>
        <p:nvSpPr>
          <p:cNvPr id="53" name="TextBox 53"/>
          <p:cNvSpPr txBox="1"/>
          <p:nvPr/>
        </p:nvSpPr>
        <p:spPr>
          <a:xfrm>
            <a:off x="4719236" y="6175768"/>
            <a:ext cx="2967523" cy="596125"/>
          </a:xfrm>
          <a:prstGeom prst="rect">
            <a:avLst/>
          </a:prstGeom>
        </p:spPr>
        <p:txBody>
          <a:bodyPr lIns="0" tIns="0" rIns="0" bIns="0" rtlCol="0" anchor="t">
            <a:spAutoFit/>
          </a:bodyPr>
          <a:lstStyle/>
          <a:p>
            <a:pPr algn="l">
              <a:lnSpc>
                <a:spcPts val="2392"/>
              </a:lnSpc>
            </a:pPr>
            <a:r>
              <a:rPr lang="en-US" sz="1708" dirty="0" err="1">
                <a:solidFill>
                  <a:srgbClr val="000000"/>
                </a:solidFill>
                <a:latin typeface="Canva Sans"/>
                <a:ea typeface="Canva Sans"/>
                <a:cs typeface="Canva Sans"/>
                <a:sym typeface="Canva Sans"/>
              </a:rPr>
              <a:t>Bài</a:t>
            </a:r>
            <a:r>
              <a:rPr lang="en-US" sz="1708" dirty="0">
                <a:solidFill>
                  <a:srgbClr val="000000"/>
                </a:solidFill>
                <a:latin typeface="Canva Sans"/>
                <a:ea typeface="Canva Sans"/>
                <a:cs typeface="Canva Sans"/>
                <a:sym typeface="Canva Sans"/>
              </a:rPr>
              <a:t> </a:t>
            </a:r>
            <a:r>
              <a:rPr lang="en-US" sz="1708" dirty="0" err="1">
                <a:solidFill>
                  <a:srgbClr val="000000"/>
                </a:solidFill>
                <a:latin typeface="Canva Sans"/>
                <a:ea typeface="Canva Sans"/>
                <a:cs typeface="Canva Sans"/>
                <a:sym typeface="Canva Sans"/>
              </a:rPr>
              <a:t>viết</a:t>
            </a:r>
            <a:r>
              <a:rPr lang="en-US" sz="1708" dirty="0">
                <a:solidFill>
                  <a:srgbClr val="000000"/>
                </a:solidFill>
                <a:latin typeface="Canva Sans"/>
                <a:ea typeface="Canva Sans"/>
                <a:cs typeface="Canva Sans"/>
                <a:sym typeface="Canva Sans"/>
              </a:rPr>
              <a:t> </a:t>
            </a:r>
            <a:r>
              <a:rPr lang="en-US" sz="1708" dirty="0" err="1">
                <a:solidFill>
                  <a:srgbClr val="000000"/>
                </a:solidFill>
                <a:latin typeface="Canva Sans"/>
                <a:ea typeface="Canva Sans"/>
                <a:cs typeface="Canva Sans"/>
                <a:sym typeface="Canva Sans"/>
              </a:rPr>
              <a:t>báo</a:t>
            </a:r>
            <a:r>
              <a:rPr lang="en-US" sz="1708" dirty="0">
                <a:solidFill>
                  <a:srgbClr val="000000"/>
                </a:solidFill>
                <a:latin typeface="Canva Sans"/>
                <a:ea typeface="Canva Sans"/>
                <a:cs typeface="Canva Sans"/>
                <a:sym typeface="Canva Sans"/>
              </a:rPr>
              <a:t> </a:t>
            </a:r>
            <a:r>
              <a:rPr lang="en-US" sz="1708" dirty="0" err="1">
                <a:solidFill>
                  <a:srgbClr val="000000"/>
                </a:solidFill>
                <a:latin typeface="Canva Sans"/>
                <a:ea typeface="Canva Sans"/>
                <a:cs typeface="Canva Sans"/>
                <a:sym typeface="Canva Sans"/>
              </a:rPr>
              <a:t>mẫu</a:t>
            </a:r>
            <a:r>
              <a:rPr lang="en-US" sz="1708" dirty="0">
                <a:solidFill>
                  <a:srgbClr val="000000"/>
                </a:solidFill>
                <a:latin typeface="Canva Sans"/>
                <a:ea typeface="Canva Sans"/>
                <a:cs typeface="Canva Sans"/>
                <a:sym typeface="Canva Sans"/>
              </a:rPr>
              <a:t> , 2023-2024, Báo Hà </a:t>
            </a:r>
            <a:r>
              <a:rPr lang="en-US" sz="1708" dirty="0" err="1">
                <a:solidFill>
                  <a:srgbClr val="000000"/>
                </a:solidFill>
                <a:latin typeface="Canva Sans"/>
                <a:ea typeface="Canva Sans"/>
                <a:cs typeface="Canva Sans"/>
                <a:sym typeface="Canva Sans"/>
              </a:rPr>
              <a:t>Nội</a:t>
            </a:r>
            <a:r>
              <a:rPr lang="en-US" sz="1708" dirty="0">
                <a:solidFill>
                  <a:srgbClr val="000000"/>
                </a:solidFill>
                <a:latin typeface="Canva Sans"/>
                <a:ea typeface="Canva Sans"/>
                <a:cs typeface="Canva Sans"/>
                <a:sym typeface="Canva Sans"/>
              </a:rPr>
              <a:t>.</a:t>
            </a:r>
          </a:p>
        </p:txBody>
      </p:sp>
      <p:sp>
        <p:nvSpPr>
          <p:cNvPr id="54" name="TextBox 54"/>
          <p:cNvSpPr txBox="1"/>
          <p:nvPr/>
        </p:nvSpPr>
        <p:spPr>
          <a:xfrm>
            <a:off x="6019644" y="6770120"/>
            <a:ext cx="1581757" cy="299762"/>
          </a:xfrm>
          <a:prstGeom prst="rect">
            <a:avLst/>
          </a:prstGeom>
        </p:spPr>
        <p:txBody>
          <a:bodyPr wrap="square" lIns="0" tIns="0" rIns="0" bIns="0" rtlCol="0" anchor="t">
            <a:spAutoFit/>
          </a:bodyPr>
          <a:lstStyle/>
          <a:p>
            <a:pPr>
              <a:lnSpc>
                <a:spcPts val="2509"/>
              </a:lnSpc>
            </a:pPr>
            <a:r>
              <a:rPr lang="en-US" sz="1792" b="1" dirty="0">
                <a:solidFill>
                  <a:srgbClr val="FF3131"/>
                </a:solidFill>
                <a:latin typeface="Canva Sans Bold"/>
                <a:ea typeface="Canva Sans Bold"/>
                <a:cs typeface="Canva Sans Bold"/>
                <a:sym typeface="Canva Sans Bold"/>
              </a:rPr>
              <a:t>150.000 VNĐ</a:t>
            </a:r>
          </a:p>
        </p:txBody>
      </p:sp>
      <p:sp>
        <p:nvSpPr>
          <p:cNvPr id="55" name="TextBox 55"/>
          <p:cNvSpPr txBox="1"/>
          <p:nvPr/>
        </p:nvSpPr>
        <p:spPr>
          <a:xfrm>
            <a:off x="15193363" y="6778960"/>
            <a:ext cx="1090962" cy="162415"/>
          </a:xfrm>
          <a:prstGeom prst="rect">
            <a:avLst/>
          </a:prstGeom>
        </p:spPr>
        <p:txBody>
          <a:bodyPr lIns="0" tIns="0" rIns="0" bIns="0" rtlCol="0" anchor="t">
            <a:spAutoFit/>
          </a:bodyPr>
          <a:lstStyle/>
          <a:p>
            <a:pPr algn="l">
              <a:lnSpc>
                <a:spcPts val="1301"/>
              </a:lnSpc>
            </a:pPr>
            <a:r>
              <a:rPr lang="en-US" sz="929">
                <a:solidFill>
                  <a:srgbClr val="000000"/>
                </a:solidFill>
                <a:latin typeface="Canva Sans"/>
                <a:ea typeface="Canva Sans"/>
                <a:cs typeface="Canva Sans"/>
                <a:sym typeface="Canva Sans"/>
              </a:rPr>
              <a:t>27 lượt mua</a:t>
            </a:r>
          </a:p>
        </p:txBody>
      </p:sp>
      <p:sp>
        <p:nvSpPr>
          <p:cNvPr id="56" name="TextBox 56"/>
          <p:cNvSpPr txBox="1"/>
          <p:nvPr/>
        </p:nvSpPr>
        <p:spPr>
          <a:xfrm>
            <a:off x="15319388" y="6903074"/>
            <a:ext cx="1090962" cy="162415"/>
          </a:xfrm>
          <a:prstGeom prst="rect">
            <a:avLst/>
          </a:prstGeom>
        </p:spPr>
        <p:txBody>
          <a:bodyPr lIns="0" tIns="0" rIns="0" bIns="0" rtlCol="0" anchor="t">
            <a:spAutoFit/>
          </a:bodyPr>
          <a:lstStyle/>
          <a:p>
            <a:pPr algn="l">
              <a:lnSpc>
                <a:spcPts val="1301"/>
              </a:lnSpc>
            </a:pPr>
            <a:r>
              <a:rPr lang="en-US" sz="929">
                <a:solidFill>
                  <a:srgbClr val="000000"/>
                </a:solidFill>
                <a:latin typeface="Canva Sans"/>
                <a:ea typeface="Canva Sans"/>
                <a:cs typeface="Canva Sans"/>
                <a:sym typeface="Canva Sans"/>
              </a:rPr>
              <a:t>4.1 (18)</a:t>
            </a:r>
          </a:p>
        </p:txBody>
      </p:sp>
      <p:sp>
        <p:nvSpPr>
          <p:cNvPr id="57" name="TextBox 57"/>
          <p:cNvSpPr txBox="1"/>
          <p:nvPr/>
        </p:nvSpPr>
        <p:spPr>
          <a:xfrm>
            <a:off x="15193363" y="6194501"/>
            <a:ext cx="2838258" cy="575302"/>
          </a:xfrm>
          <a:prstGeom prst="rect">
            <a:avLst/>
          </a:prstGeom>
        </p:spPr>
        <p:txBody>
          <a:bodyPr lIns="0" tIns="0" rIns="0" bIns="0" rtlCol="0" anchor="t">
            <a:spAutoFit/>
          </a:bodyPr>
          <a:lstStyle/>
          <a:p>
            <a:pPr algn="l">
              <a:lnSpc>
                <a:spcPts val="2392"/>
              </a:lnSpc>
            </a:pPr>
            <a:r>
              <a:rPr lang="en-US" sz="1708">
                <a:solidFill>
                  <a:srgbClr val="000000"/>
                </a:solidFill>
                <a:latin typeface="Canva Sans"/>
                <a:ea typeface="Canva Sans"/>
                <a:cs typeface="Canva Sans"/>
                <a:sym typeface="Canva Sans"/>
              </a:rPr>
              <a:t>10 đề thi cuối kì 1 lớp 4 năm học 2023-2024</a:t>
            </a:r>
          </a:p>
        </p:txBody>
      </p:sp>
      <p:sp>
        <p:nvSpPr>
          <p:cNvPr id="58" name="TextBox 58"/>
          <p:cNvSpPr txBox="1"/>
          <p:nvPr/>
        </p:nvSpPr>
        <p:spPr>
          <a:xfrm>
            <a:off x="16560411" y="6770120"/>
            <a:ext cx="1503628" cy="299762"/>
          </a:xfrm>
          <a:prstGeom prst="rect">
            <a:avLst/>
          </a:prstGeom>
        </p:spPr>
        <p:txBody>
          <a:bodyPr wrap="square" lIns="0" tIns="0" rIns="0" bIns="0" rtlCol="0" anchor="t">
            <a:spAutoFit/>
          </a:bodyPr>
          <a:lstStyle/>
          <a:p>
            <a:pPr>
              <a:lnSpc>
                <a:spcPts val="2509"/>
              </a:lnSpc>
            </a:pPr>
            <a:r>
              <a:rPr lang="en-US" sz="1792" b="1" dirty="0">
                <a:solidFill>
                  <a:srgbClr val="FF3131"/>
                </a:solidFill>
                <a:latin typeface="Canva Sans Bold"/>
                <a:ea typeface="Canva Sans Bold"/>
                <a:cs typeface="Canva Sans Bold"/>
                <a:sym typeface="Canva Sans Bold"/>
              </a:rPr>
              <a:t>20.000 VNĐ</a:t>
            </a:r>
          </a:p>
        </p:txBody>
      </p:sp>
      <p:sp>
        <p:nvSpPr>
          <p:cNvPr id="59" name="TextBox 59"/>
          <p:cNvSpPr txBox="1"/>
          <p:nvPr/>
        </p:nvSpPr>
        <p:spPr>
          <a:xfrm>
            <a:off x="17971906" y="6866689"/>
            <a:ext cx="2032219" cy="489394"/>
          </a:xfrm>
          <a:prstGeom prst="rect">
            <a:avLst/>
          </a:prstGeom>
        </p:spPr>
        <p:txBody>
          <a:bodyPr lIns="0" tIns="0" rIns="0" bIns="0" rtlCol="0" anchor="t">
            <a:spAutoFit/>
          </a:bodyPr>
          <a:lstStyle/>
          <a:p>
            <a:pPr algn="l">
              <a:lnSpc>
                <a:spcPts val="4063"/>
              </a:lnSpc>
            </a:pPr>
            <a:endParaRPr/>
          </a:p>
        </p:txBody>
      </p:sp>
      <p:sp>
        <p:nvSpPr>
          <p:cNvPr id="60" name="TextBox 60"/>
          <p:cNvSpPr txBox="1"/>
          <p:nvPr/>
        </p:nvSpPr>
        <p:spPr>
          <a:xfrm>
            <a:off x="906227" y="1669608"/>
            <a:ext cx="2489469" cy="514350"/>
          </a:xfrm>
          <a:prstGeom prst="rect">
            <a:avLst/>
          </a:prstGeom>
        </p:spPr>
        <p:txBody>
          <a:bodyPr lIns="0" tIns="0" rIns="0" bIns="0" rtlCol="0" anchor="t">
            <a:spAutoFit/>
          </a:bodyPr>
          <a:lstStyle/>
          <a:p>
            <a:pPr algn="l">
              <a:lnSpc>
                <a:spcPts val="4200"/>
              </a:lnSpc>
            </a:pPr>
            <a:r>
              <a:rPr lang="en-US" sz="3000">
                <a:solidFill>
                  <a:srgbClr val="000000">
                    <a:alpha val="71765"/>
                  </a:srgbClr>
                </a:solidFill>
                <a:latin typeface="Canva Sans"/>
                <a:ea typeface="Canva Sans"/>
                <a:cs typeface="Canva Sans"/>
                <a:sym typeface="Canva Sans"/>
              </a:rPr>
              <a:t>Danh mục</a:t>
            </a:r>
          </a:p>
        </p:txBody>
      </p:sp>
      <p:sp>
        <p:nvSpPr>
          <p:cNvPr id="61" name="TextBox 61"/>
          <p:cNvSpPr txBox="1"/>
          <p:nvPr/>
        </p:nvSpPr>
        <p:spPr>
          <a:xfrm>
            <a:off x="4774911" y="1669608"/>
            <a:ext cx="2489469" cy="514350"/>
          </a:xfrm>
          <a:prstGeom prst="rect">
            <a:avLst/>
          </a:prstGeom>
        </p:spPr>
        <p:txBody>
          <a:bodyPr lIns="0" tIns="0" rIns="0" bIns="0" rtlCol="0" anchor="t">
            <a:spAutoFit/>
          </a:bodyPr>
          <a:lstStyle/>
          <a:p>
            <a:pPr algn="l">
              <a:lnSpc>
                <a:spcPts val="4200"/>
              </a:lnSpc>
            </a:pPr>
            <a:r>
              <a:rPr lang="en-US" sz="3000">
                <a:solidFill>
                  <a:srgbClr val="000000">
                    <a:alpha val="71765"/>
                  </a:srgbClr>
                </a:solidFill>
                <a:latin typeface="Canva Sans"/>
                <a:ea typeface="Canva Sans"/>
                <a:cs typeface="Canva Sans"/>
                <a:sym typeface="Canva Sans"/>
              </a:rPr>
              <a:t>Mới/nổi bật</a:t>
            </a:r>
          </a:p>
        </p:txBody>
      </p:sp>
      <p:sp>
        <p:nvSpPr>
          <p:cNvPr id="62" name="TextBox 62"/>
          <p:cNvSpPr txBox="1"/>
          <p:nvPr/>
        </p:nvSpPr>
        <p:spPr>
          <a:xfrm>
            <a:off x="8009292" y="1650832"/>
            <a:ext cx="2846481" cy="514350"/>
          </a:xfrm>
          <a:prstGeom prst="rect">
            <a:avLst/>
          </a:prstGeom>
        </p:spPr>
        <p:txBody>
          <a:bodyPr lIns="0" tIns="0" rIns="0" bIns="0" rtlCol="0" anchor="t">
            <a:spAutoFit/>
          </a:bodyPr>
          <a:lstStyle/>
          <a:p>
            <a:pPr algn="l">
              <a:lnSpc>
                <a:spcPts val="4200"/>
              </a:lnSpc>
            </a:pPr>
            <a:r>
              <a:rPr lang="en-US" sz="3000">
                <a:solidFill>
                  <a:srgbClr val="000000">
                    <a:alpha val="71765"/>
                  </a:srgbClr>
                </a:solidFill>
                <a:latin typeface="Canva Sans"/>
                <a:ea typeface="Canva Sans"/>
                <a:cs typeface="Canva Sans"/>
                <a:sym typeface="Canva Sans"/>
              </a:rPr>
              <a:t>Bán chạy nhất</a:t>
            </a:r>
          </a:p>
        </p:txBody>
      </p:sp>
      <p:sp>
        <p:nvSpPr>
          <p:cNvPr id="63" name="TextBox 63"/>
          <p:cNvSpPr txBox="1"/>
          <p:nvPr/>
        </p:nvSpPr>
        <p:spPr>
          <a:xfrm>
            <a:off x="11639531" y="1650832"/>
            <a:ext cx="2846481" cy="514350"/>
          </a:xfrm>
          <a:prstGeom prst="rect">
            <a:avLst/>
          </a:prstGeom>
        </p:spPr>
        <p:txBody>
          <a:bodyPr lIns="0" tIns="0" rIns="0" bIns="0" rtlCol="0" anchor="t">
            <a:spAutoFit/>
          </a:bodyPr>
          <a:lstStyle/>
          <a:p>
            <a:pPr algn="l">
              <a:lnSpc>
                <a:spcPts val="4200"/>
              </a:lnSpc>
            </a:pPr>
            <a:r>
              <a:rPr lang="en-US" sz="3000">
                <a:solidFill>
                  <a:srgbClr val="000000">
                    <a:alpha val="71765"/>
                  </a:srgbClr>
                </a:solidFill>
                <a:latin typeface="Canva Sans"/>
                <a:ea typeface="Canva Sans"/>
                <a:cs typeface="Canva Sans"/>
                <a:sym typeface="Canva Sans"/>
              </a:rPr>
              <a:t>Đánh giá cao</a:t>
            </a:r>
          </a:p>
        </p:txBody>
      </p:sp>
      <p:grpSp>
        <p:nvGrpSpPr>
          <p:cNvPr id="64" name="Group 64"/>
          <p:cNvGrpSpPr/>
          <p:nvPr/>
        </p:nvGrpSpPr>
        <p:grpSpPr>
          <a:xfrm>
            <a:off x="16840103" y="377686"/>
            <a:ext cx="838394" cy="838394"/>
            <a:chOff x="0" y="0"/>
            <a:chExt cx="13716000" cy="13716000"/>
          </a:xfrm>
        </p:grpSpPr>
        <p:sp>
          <p:nvSpPr>
            <p:cNvPr id="65" name="Freeform 65">
              <a:hlinkClick r:id="rId24" action="ppaction://hlinksldjump"/>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25"/>
              <a:stretch>
                <a:fillRect/>
              </a:stretch>
            </a:blipFill>
          </p:spPr>
          <p:txBody>
            <a:bodyPr/>
            <a:lstStyle/>
            <a:p>
              <a:endParaRPr lang="en-US" dirty="0"/>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B16D2-90EE-E3A3-3075-E4575CBE8F3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FD8F389-24E5-4A25-3500-8028D385FAAD}"/>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dirty="0"/>
          </a:p>
        </p:txBody>
      </p:sp>
      <p:sp>
        <p:nvSpPr>
          <p:cNvPr id="3" name="Freeform 3">
            <a:hlinkClick r:id="rId3" action="ppaction://hlinksldjump"/>
            <a:extLst>
              <a:ext uri="{FF2B5EF4-FFF2-40B4-BE49-F238E27FC236}">
                <a16:creationId xmlns:a16="http://schemas.microsoft.com/office/drawing/2014/main" id="{D84F9E17-BCAF-2BA7-456F-2EF62F142ABA}"/>
              </a:ext>
            </a:extLst>
          </p:cNvPr>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0F4CD684-186D-597C-1C5B-E13E335785E2}"/>
              </a:ext>
            </a:extLst>
          </p:cNvPr>
          <p:cNvGrpSpPr/>
          <p:nvPr/>
        </p:nvGrpSpPr>
        <p:grpSpPr>
          <a:xfrm>
            <a:off x="776763" y="114333"/>
            <a:ext cx="1450768" cy="1450768"/>
            <a:chOff x="0" y="0"/>
            <a:chExt cx="13716000" cy="13716000"/>
          </a:xfrm>
        </p:grpSpPr>
        <p:sp>
          <p:nvSpPr>
            <p:cNvPr id="5" name="Freeform 5">
              <a:hlinkClick r:id="rId6" action="ppaction://hlinksldjump"/>
              <a:extLst>
                <a:ext uri="{FF2B5EF4-FFF2-40B4-BE49-F238E27FC236}">
                  <a16:creationId xmlns:a16="http://schemas.microsoft.com/office/drawing/2014/main" id="{5D8352FC-EA4F-4156-CE60-D4B639C081E0}"/>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7"/>
              <a:stretch>
                <a:fillRect t="-38888" b="-38888"/>
              </a:stretch>
            </a:blipFill>
          </p:spPr>
          <p:txBody>
            <a:bodyPr/>
            <a:lstStyle/>
            <a:p>
              <a:endParaRPr lang="en-US"/>
            </a:p>
          </p:txBody>
        </p:sp>
      </p:grpSp>
      <p:grpSp>
        <p:nvGrpSpPr>
          <p:cNvPr id="6" name="Group 6">
            <a:extLst>
              <a:ext uri="{FF2B5EF4-FFF2-40B4-BE49-F238E27FC236}">
                <a16:creationId xmlns:a16="http://schemas.microsoft.com/office/drawing/2014/main" id="{AE106E47-E413-444C-77B1-8AE4CE8B94C3}"/>
              </a:ext>
            </a:extLst>
          </p:cNvPr>
          <p:cNvGrpSpPr/>
          <p:nvPr/>
        </p:nvGrpSpPr>
        <p:grpSpPr>
          <a:xfrm>
            <a:off x="252459" y="1478366"/>
            <a:ext cx="3533762" cy="953984"/>
            <a:chOff x="0" y="0"/>
            <a:chExt cx="727112" cy="196293"/>
          </a:xfrm>
        </p:grpSpPr>
        <p:sp>
          <p:nvSpPr>
            <p:cNvPr id="7" name="Freeform 7">
              <a:extLst>
                <a:ext uri="{FF2B5EF4-FFF2-40B4-BE49-F238E27FC236}">
                  <a16:creationId xmlns:a16="http://schemas.microsoft.com/office/drawing/2014/main" id="{048B4009-0C54-403C-C9F3-AD4ED810558D}"/>
                </a:ext>
              </a:extLst>
            </p:cNvPr>
            <p:cNvSpPr/>
            <p:nvPr/>
          </p:nvSpPr>
          <p:spPr>
            <a:xfrm>
              <a:off x="0" y="0"/>
              <a:ext cx="727112" cy="196293"/>
            </a:xfrm>
            <a:custGeom>
              <a:avLst/>
              <a:gdLst/>
              <a:ahLst/>
              <a:cxnLst/>
              <a:rect l="l" t="t" r="r" b="b"/>
              <a:pathLst>
                <a:path w="727112" h="196293">
                  <a:moveTo>
                    <a:pt x="0" y="0"/>
                  </a:moveTo>
                  <a:lnTo>
                    <a:pt x="727112" y="0"/>
                  </a:lnTo>
                  <a:lnTo>
                    <a:pt x="727112" y="196293"/>
                  </a:lnTo>
                  <a:lnTo>
                    <a:pt x="0" y="196293"/>
                  </a:lnTo>
                  <a:close/>
                </a:path>
              </a:pathLst>
            </a:custGeom>
            <a:solidFill>
              <a:srgbClr val="FFFFFF"/>
            </a:solidFill>
            <a:ln w="28575" cap="sq">
              <a:solidFill>
                <a:srgbClr val="B4B4B4"/>
              </a:solidFill>
              <a:prstDash val="solid"/>
              <a:miter/>
            </a:ln>
          </p:spPr>
          <p:txBody>
            <a:bodyPr/>
            <a:lstStyle/>
            <a:p>
              <a:endParaRPr lang="en-US"/>
            </a:p>
          </p:txBody>
        </p:sp>
        <p:sp>
          <p:nvSpPr>
            <p:cNvPr id="8" name="TextBox 8">
              <a:extLst>
                <a:ext uri="{FF2B5EF4-FFF2-40B4-BE49-F238E27FC236}">
                  <a16:creationId xmlns:a16="http://schemas.microsoft.com/office/drawing/2014/main" id="{8735A53F-E873-A21F-3B63-DE3380D5DBFA}"/>
                </a:ext>
              </a:extLst>
            </p:cNvPr>
            <p:cNvSpPr txBox="1"/>
            <p:nvPr/>
          </p:nvSpPr>
          <p:spPr>
            <a:xfrm>
              <a:off x="0" y="-38100"/>
              <a:ext cx="727112" cy="234393"/>
            </a:xfrm>
            <a:prstGeom prst="rect">
              <a:avLst/>
            </a:prstGeom>
          </p:spPr>
          <p:txBody>
            <a:bodyPr lIns="50800" tIns="50800" rIns="50800" bIns="50800" rtlCol="0" anchor="ctr"/>
            <a:lstStyle/>
            <a:p>
              <a:pPr algn="ctr">
                <a:lnSpc>
                  <a:spcPts val="2659"/>
                </a:lnSpc>
              </a:pPr>
              <a:endParaRPr/>
            </a:p>
          </p:txBody>
        </p:sp>
      </p:grpSp>
      <p:sp>
        <p:nvSpPr>
          <p:cNvPr id="9" name="Freeform 9">
            <a:extLst>
              <a:ext uri="{FF2B5EF4-FFF2-40B4-BE49-F238E27FC236}">
                <a16:creationId xmlns:a16="http://schemas.microsoft.com/office/drawing/2014/main" id="{F03B55C0-0506-E0F9-1B9B-9DBBB1FDF77B}"/>
              </a:ext>
            </a:extLst>
          </p:cNvPr>
          <p:cNvSpPr/>
          <p:nvPr/>
        </p:nvSpPr>
        <p:spPr>
          <a:xfrm>
            <a:off x="11423622" y="8015722"/>
            <a:ext cx="2792277" cy="3619618"/>
          </a:xfrm>
          <a:custGeom>
            <a:avLst/>
            <a:gdLst/>
            <a:ahLst/>
            <a:cxnLst/>
            <a:rect l="l" t="t" r="r" b="b"/>
            <a:pathLst>
              <a:path w="2792277" h="3619618">
                <a:moveTo>
                  <a:pt x="0" y="0"/>
                </a:moveTo>
                <a:lnTo>
                  <a:pt x="2792277" y="0"/>
                </a:lnTo>
                <a:lnTo>
                  <a:pt x="2792277" y="3619617"/>
                </a:lnTo>
                <a:lnTo>
                  <a:pt x="0" y="3619617"/>
                </a:lnTo>
                <a:lnTo>
                  <a:pt x="0" y="0"/>
                </a:lnTo>
                <a:close/>
              </a:path>
            </a:pathLst>
          </a:custGeom>
          <a:blipFill>
            <a:blip r:embed="rId8"/>
            <a:stretch>
              <a:fillRect/>
            </a:stretch>
          </a:blipFill>
        </p:spPr>
        <p:txBody>
          <a:bodyPr/>
          <a:lstStyle/>
          <a:p>
            <a:endParaRPr lang="en-US"/>
          </a:p>
        </p:txBody>
      </p:sp>
      <p:sp>
        <p:nvSpPr>
          <p:cNvPr id="10" name="Freeform 10">
            <a:extLst>
              <a:ext uri="{FF2B5EF4-FFF2-40B4-BE49-F238E27FC236}">
                <a16:creationId xmlns:a16="http://schemas.microsoft.com/office/drawing/2014/main" id="{AACA8D4F-2783-9F80-4E40-51CFE3923186}"/>
              </a:ext>
            </a:extLst>
          </p:cNvPr>
          <p:cNvSpPr/>
          <p:nvPr/>
        </p:nvSpPr>
        <p:spPr>
          <a:xfrm>
            <a:off x="8071429" y="8015722"/>
            <a:ext cx="2793876" cy="3619618"/>
          </a:xfrm>
          <a:custGeom>
            <a:avLst/>
            <a:gdLst/>
            <a:ahLst/>
            <a:cxnLst/>
            <a:rect l="l" t="t" r="r" b="b"/>
            <a:pathLst>
              <a:path w="2793876" h="3619618">
                <a:moveTo>
                  <a:pt x="0" y="0"/>
                </a:moveTo>
                <a:lnTo>
                  <a:pt x="2793876" y="0"/>
                </a:lnTo>
                <a:lnTo>
                  <a:pt x="2793876" y="3619617"/>
                </a:lnTo>
                <a:lnTo>
                  <a:pt x="0" y="3619617"/>
                </a:lnTo>
                <a:lnTo>
                  <a:pt x="0" y="0"/>
                </a:lnTo>
                <a:close/>
              </a:path>
            </a:pathLst>
          </a:custGeom>
          <a:blipFill>
            <a:blip r:embed="rId9"/>
            <a:stretch>
              <a:fillRect t="-13141" r="-150394" b="-36161"/>
            </a:stretch>
          </a:blipFill>
        </p:spPr>
        <p:txBody>
          <a:bodyPr/>
          <a:lstStyle/>
          <a:p>
            <a:endParaRPr lang="en-US"/>
          </a:p>
        </p:txBody>
      </p:sp>
      <p:grpSp>
        <p:nvGrpSpPr>
          <p:cNvPr id="11" name="Group 11">
            <a:extLst>
              <a:ext uri="{FF2B5EF4-FFF2-40B4-BE49-F238E27FC236}">
                <a16:creationId xmlns:a16="http://schemas.microsoft.com/office/drawing/2014/main" id="{367CDE91-45CF-6EFF-DE3B-E1F4637CABE2}"/>
              </a:ext>
            </a:extLst>
          </p:cNvPr>
          <p:cNvGrpSpPr/>
          <p:nvPr/>
        </p:nvGrpSpPr>
        <p:grpSpPr>
          <a:xfrm>
            <a:off x="4291046" y="1478366"/>
            <a:ext cx="14696970" cy="953984"/>
            <a:chOff x="0" y="0"/>
            <a:chExt cx="3024068" cy="196293"/>
          </a:xfrm>
        </p:grpSpPr>
        <p:sp>
          <p:nvSpPr>
            <p:cNvPr id="12" name="Freeform 12">
              <a:extLst>
                <a:ext uri="{FF2B5EF4-FFF2-40B4-BE49-F238E27FC236}">
                  <a16:creationId xmlns:a16="http://schemas.microsoft.com/office/drawing/2014/main" id="{D479B23C-A45B-2DED-0868-89383D80DB85}"/>
                </a:ext>
              </a:extLst>
            </p:cNvPr>
            <p:cNvSpPr/>
            <p:nvPr/>
          </p:nvSpPr>
          <p:spPr>
            <a:xfrm>
              <a:off x="0" y="0"/>
              <a:ext cx="3024068" cy="196293"/>
            </a:xfrm>
            <a:custGeom>
              <a:avLst/>
              <a:gdLst/>
              <a:ahLst/>
              <a:cxnLst/>
              <a:rect l="l" t="t" r="r" b="b"/>
              <a:pathLst>
                <a:path w="3024068" h="196293">
                  <a:moveTo>
                    <a:pt x="0" y="0"/>
                  </a:moveTo>
                  <a:lnTo>
                    <a:pt x="3024068" y="0"/>
                  </a:lnTo>
                  <a:lnTo>
                    <a:pt x="3024068" y="196293"/>
                  </a:lnTo>
                  <a:lnTo>
                    <a:pt x="0" y="196293"/>
                  </a:lnTo>
                  <a:close/>
                </a:path>
              </a:pathLst>
            </a:custGeom>
            <a:solidFill>
              <a:srgbClr val="FFFFFF"/>
            </a:solidFill>
            <a:ln w="28575" cap="sq">
              <a:solidFill>
                <a:srgbClr val="B4B4B4"/>
              </a:solidFill>
              <a:prstDash val="solid"/>
              <a:miter/>
            </a:ln>
          </p:spPr>
          <p:txBody>
            <a:bodyPr/>
            <a:lstStyle/>
            <a:p>
              <a:endParaRPr lang="en-US"/>
            </a:p>
          </p:txBody>
        </p:sp>
        <p:sp>
          <p:nvSpPr>
            <p:cNvPr id="13" name="TextBox 13">
              <a:extLst>
                <a:ext uri="{FF2B5EF4-FFF2-40B4-BE49-F238E27FC236}">
                  <a16:creationId xmlns:a16="http://schemas.microsoft.com/office/drawing/2014/main" id="{09C239E2-4C9D-8854-52DA-D62D1C4BE92E}"/>
                </a:ext>
              </a:extLst>
            </p:cNvPr>
            <p:cNvSpPr txBox="1"/>
            <p:nvPr/>
          </p:nvSpPr>
          <p:spPr>
            <a:xfrm>
              <a:off x="0" y="-38100"/>
              <a:ext cx="3024068" cy="234393"/>
            </a:xfrm>
            <a:prstGeom prst="rect">
              <a:avLst/>
            </a:prstGeom>
          </p:spPr>
          <p:txBody>
            <a:bodyPr lIns="50800" tIns="50800" rIns="50800" bIns="50800" rtlCol="0" anchor="ctr"/>
            <a:lstStyle/>
            <a:p>
              <a:pPr algn="ctr">
                <a:lnSpc>
                  <a:spcPts val="2659"/>
                </a:lnSpc>
              </a:pPr>
              <a:endParaRPr/>
            </a:p>
          </p:txBody>
        </p:sp>
      </p:grpSp>
      <p:grpSp>
        <p:nvGrpSpPr>
          <p:cNvPr id="14" name="Group 14">
            <a:extLst>
              <a:ext uri="{FF2B5EF4-FFF2-40B4-BE49-F238E27FC236}">
                <a16:creationId xmlns:a16="http://schemas.microsoft.com/office/drawing/2014/main" id="{6ED06E53-F1F6-32B2-E811-9E9172F0530F}"/>
              </a:ext>
            </a:extLst>
          </p:cNvPr>
          <p:cNvGrpSpPr/>
          <p:nvPr/>
        </p:nvGrpSpPr>
        <p:grpSpPr>
          <a:xfrm>
            <a:off x="150837" y="2567360"/>
            <a:ext cx="3634949" cy="8195271"/>
            <a:chOff x="0" y="0"/>
            <a:chExt cx="4846598" cy="10927028"/>
          </a:xfrm>
        </p:grpSpPr>
        <p:grpSp>
          <p:nvGrpSpPr>
            <p:cNvPr id="15" name="Group 15">
              <a:extLst>
                <a:ext uri="{FF2B5EF4-FFF2-40B4-BE49-F238E27FC236}">
                  <a16:creationId xmlns:a16="http://schemas.microsoft.com/office/drawing/2014/main" id="{9FDAE801-1036-1A50-ECED-7751A7AC2C94}"/>
                </a:ext>
              </a:extLst>
            </p:cNvPr>
            <p:cNvGrpSpPr/>
            <p:nvPr/>
          </p:nvGrpSpPr>
          <p:grpSpPr>
            <a:xfrm>
              <a:off x="135495" y="0"/>
              <a:ext cx="4711103" cy="10927028"/>
              <a:chOff x="0" y="0"/>
              <a:chExt cx="677545" cy="1571512"/>
            </a:xfrm>
          </p:grpSpPr>
          <p:sp>
            <p:nvSpPr>
              <p:cNvPr id="16" name="Freeform 16">
                <a:extLst>
                  <a:ext uri="{FF2B5EF4-FFF2-40B4-BE49-F238E27FC236}">
                    <a16:creationId xmlns:a16="http://schemas.microsoft.com/office/drawing/2014/main" id="{1F35FA46-CFD7-E93A-80A3-29467C89084F}"/>
                  </a:ext>
                </a:extLst>
              </p:cNvPr>
              <p:cNvSpPr/>
              <p:nvPr/>
            </p:nvSpPr>
            <p:spPr>
              <a:xfrm>
                <a:off x="0" y="0"/>
                <a:ext cx="677545" cy="1571512"/>
              </a:xfrm>
              <a:custGeom>
                <a:avLst/>
                <a:gdLst/>
                <a:ahLst/>
                <a:cxnLst/>
                <a:rect l="l" t="t" r="r" b="b"/>
                <a:pathLst>
                  <a:path w="677545" h="1571512">
                    <a:moveTo>
                      <a:pt x="0" y="0"/>
                    </a:moveTo>
                    <a:lnTo>
                      <a:pt x="677545" y="0"/>
                    </a:lnTo>
                    <a:lnTo>
                      <a:pt x="677545" y="1571512"/>
                    </a:lnTo>
                    <a:lnTo>
                      <a:pt x="0" y="1571512"/>
                    </a:lnTo>
                    <a:close/>
                  </a:path>
                </a:pathLst>
              </a:custGeom>
              <a:solidFill>
                <a:srgbClr val="B4B4B4">
                  <a:alpha val="28627"/>
                </a:srgbClr>
              </a:solidFill>
              <a:ln cap="sq">
                <a:noFill/>
                <a:prstDash val="solid"/>
                <a:miter/>
              </a:ln>
            </p:spPr>
            <p:txBody>
              <a:bodyPr/>
              <a:lstStyle/>
              <a:p>
                <a:endParaRPr lang="en-US"/>
              </a:p>
            </p:txBody>
          </p:sp>
          <p:sp>
            <p:nvSpPr>
              <p:cNvPr id="17" name="TextBox 17">
                <a:extLst>
                  <a:ext uri="{FF2B5EF4-FFF2-40B4-BE49-F238E27FC236}">
                    <a16:creationId xmlns:a16="http://schemas.microsoft.com/office/drawing/2014/main" id="{56CE5CB3-5D99-E051-9BA3-F46DE8B076D9}"/>
                  </a:ext>
                </a:extLst>
              </p:cNvPr>
              <p:cNvSpPr txBox="1"/>
              <p:nvPr/>
            </p:nvSpPr>
            <p:spPr>
              <a:xfrm>
                <a:off x="0" y="-38100"/>
                <a:ext cx="677545" cy="1609612"/>
              </a:xfrm>
              <a:prstGeom prst="rect">
                <a:avLst/>
              </a:prstGeom>
            </p:spPr>
            <p:txBody>
              <a:bodyPr lIns="50800" tIns="50800" rIns="50800" bIns="50800" rtlCol="0" anchor="ctr"/>
              <a:lstStyle/>
              <a:p>
                <a:pPr algn="ctr">
                  <a:lnSpc>
                    <a:spcPts val="2659"/>
                  </a:lnSpc>
                </a:pPr>
                <a:endParaRPr/>
              </a:p>
            </p:txBody>
          </p:sp>
        </p:grpSp>
        <p:grpSp>
          <p:nvGrpSpPr>
            <p:cNvPr id="18" name="Group 18">
              <a:extLst>
                <a:ext uri="{FF2B5EF4-FFF2-40B4-BE49-F238E27FC236}">
                  <a16:creationId xmlns:a16="http://schemas.microsoft.com/office/drawing/2014/main" id="{85ADAC80-5331-6C5A-8DDF-654684F22101}"/>
                </a:ext>
              </a:extLst>
            </p:cNvPr>
            <p:cNvGrpSpPr/>
            <p:nvPr/>
          </p:nvGrpSpPr>
          <p:grpSpPr>
            <a:xfrm>
              <a:off x="295801" y="243020"/>
              <a:ext cx="4390492" cy="10183395"/>
              <a:chOff x="0" y="0"/>
              <a:chExt cx="677545" cy="1571512"/>
            </a:xfrm>
          </p:grpSpPr>
          <p:sp>
            <p:nvSpPr>
              <p:cNvPr id="19" name="Freeform 19">
                <a:extLst>
                  <a:ext uri="{FF2B5EF4-FFF2-40B4-BE49-F238E27FC236}">
                    <a16:creationId xmlns:a16="http://schemas.microsoft.com/office/drawing/2014/main" id="{668DF7CE-5D35-BA78-662A-5005E9097AFA}"/>
                  </a:ext>
                </a:extLst>
              </p:cNvPr>
              <p:cNvSpPr/>
              <p:nvPr/>
            </p:nvSpPr>
            <p:spPr>
              <a:xfrm>
                <a:off x="0" y="0"/>
                <a:ext cx="677545" cy="1571512"/>
              </a:xfrm>
              <a:custGeom>
                <a:avLst/>
                <a:gdLst/>
                <a:ahLst/>
                <a:cxnLst/>
                <a:rect l="l" t="t" r="r" b="b"/>
                <a:pathLst>
                  <a:path w="677545" h="1571512">
                    <a:moveTo>
                      <a:pt x="0" y="0"/>
                    </a:moveTo>
                    <a:lnTo>
                      <a:pt x="677545" y="0"/>
                    </a:lnTo>
                    <a:lnTo>
                      <a:pt x="677545" y="1571512"/>
                    </a:lnTo>
                    <a:lnTo>
                      <a:pt x="0" y="1571512"/>
                    </a:lnTo>
                    <a:close/>
                  </a:path>
                </a:pathLst>
              </a:custGeom>
              <a:solidFill>
                <a:srgbClr val="F7F7F7"/>
              </a:solidFill>
            </p:spPr>
            <p:txBody>
              <a:bodyPr/>
              <a:lstStyle/>
              <a:p>
                <a:endParaRPr lang="en-US"/>
              </a:p>
            </p:txBody>
          </p:sp>
          <p:sp>
            <p:nvSpPr>
              <p:cNvPr id="20" name="TextBox 20">
                <a:extLst>
                  <a:ext uri="{FF2B5EF4-FFF2-40B4-BE49-F238E27FC236}">
                    <a16:creationId xmlns:a16="http://schemas.microsoft.com/office/drawing/2014/main" id="{D7255AD2-0483-F0A2-52EE-B2B69827FBB3}"/>
                  </a:ext>
                </a:extLst>
              </p:cNvPr>
              <p:cNvSpPr txBox="1"/>
              <p:nvPr/>
            </p:nvSpPr>
            <p:spPr>
              <a:xfrm>
                <a:off x="0" y="-38100"/>
                <a:ext cx="677545" cy="1609612"/>
              </a:xfrm>
              <a:prstGeom prst="rect">
                <a:avLst/>
              </a:prstGeom>
            </p:spPr>
            <p:txBody>
              <a:bodyPr lIns="50800" tIns="50800" rIns="50800" bIns="50800" rtlCol="0" anchor="ctr"/>
              <a:lstStyle/>
              <a:p>
                <a:pPr algn="ctr">
                  <a:lnSpc>
                    <a:spcPts val="2659"/>
                  </a:lnSpc>
                </a:pPr>
                <a:endParaRPr/>
              </a:p>
            </p:txBody>
          </p:sp>
        </p:grpSp>
        <p:sp>
          <p:nvSpPr>
            <p:cNvPr id="21" name="TextBox 21">
              <a:extLst>
                <a:ext uri="{FF2B5EF4-FFF2-40B4-BE49-F238E27FC236}">
                  <a16:creationId xmlns:a16="http://schemas.microsoft.com/office/drawing/2014/main" id="{A62AC8FC-40C7-5263-9EAE-D2A26407B2C8}"/>
                </a:ext>
              </a:extLst>
            </p:cNvPr>
            <p:cNvSpPr txBox="1"/>
            <p:nvPr/>
          </p:nvSpPr>
          <p:spPr>
            <a:xfrm>
              <a:off x="0" y="575685"/>
              <a:ext cx="3299769" cy="547158"/>
            </a:xfrm>
            <a:prstGeom prst="rect">
              <a:avLst/>
            </a:prstGeom>
          </p:spPr>
          <p:txBody>
            <a:bodyPr lIns="0" tIns="0" rIns="0" bIns="0" rtlCol="0" anchor="t">
              <a:spAutoFit/>
            </a:bodyPr>
            <a:lstStyle/>
            <a:p>
              <a:pPr algn="ctr">
                <a:lnSpc>
                  <a:spcPts val="3499"/>
                </a:lnSpc>
              </a:pPr>
              <a:r>
                <a:rPr lang="en-US" sz="2499">
                  <a:solidFill>
                    <a:srgbClr val="000000"/>
                  </a:solidFill>
                  <a:latin typeface="Canva Sans"/>
                  <a:ea typeface="Canva Sans"/>
                  <a:cs typeface="Canva Sans"/>
                  <a:sym typeface="Canva Sans"/>
                </a:rPr>
                <a:t>&gt;   </a:t>
              </a:r>
              <a:r>
                <a:rPr lang="en-US" sz="2499" u="sng">
                  <a:solidFill>
                    <a:srgbClr val="000000"/>
                  </a:solidFill>
                  <a:latin typeface="Canva Sans"/>
                  <a:ea typeface="Canva Sans"/>
                  <a:cs typeface="Canva Sans"/>
                  <a:sym typeface="Canva Sans"/>
                </a:rPr>
                <a:t>Tiểu học</a:t>
              </a:r>
            </a:p>
          </p:txBody>
        </p:sp>
        <p:sp>
          <p:nvSpPr>
            <p:cNvPr id="22" name="TextBox 22">
              <a:extLst>
                <a:ext uri="{FF2B5EF4-FFF2-40B4-BE49-F238E27FC236}">
                  <a16:creationId xmlns:a16="http://schemas.microsoft.com/office/drawing/2014/main" id="{27C0D082-7057-1C2C-D5F1-5757C8B763FA}"/>
                </a:ext>
              </a:extLst>
            </p:cNvPr>
            <p:cNvSpPr txBox="1"/>
            <p:nvPr/>
          </p:nvSpPr>
          <p:spPr>
            <a:xfrm>
              <a:off x="530844" y="1367298"/>
              <a:ext cx="2238082" cy="547158"/>
            </a:xfrm>
            <a:prstGeom prst="rect">
              <a:avLst/>
            </a:prstGeom>
          </p:spPr>
          <p:txBody>
            <a:bodyPr lIns="0" tIns="0" rIns="0" bIns="0" rtlCol="0" anchor="t">
              <a:spAutoFit/>
            </a:bodyPr>
            <a:lstStyle/>
            <a:p>
              <a:pPr algn="l">
                <a:lnSpc>
                  <a:spcPts val="3499"/>
                </a:lnSpc>
              </a:pPr>
              <a:r>
                <a:rPr lang="en-US" sz="2499">
                  <a:solidFill>
                    <a:srgbClr val="000000"/>
                  </a:solidFill>
                  <a:latin typeface="Canva Sans"/>
                  <a:ea typeface="Canva Sans"/>
                  <a:cs typeface="Canva Sans"/>
                  <a:sym typeface="Canva Sans"/>
                </a:rPr>
                <a:t>&gt;   </a:t>
              </a:r>
              <a:r>
                <a:rPr lang="en-US" sz="2499" u="sng">
                  <a:solidFill>
                    <a:srgbClr val="000000"/>
                  </a:solidFill>
                  <a:latin typeface="Canva Sans"/>
                  <a:ea typeface="Canva Sans"/>
                  <a:cs typeface="Canva Sans"/>
                  <a:sym typeface="Canva Sans"/>
                </a:rPr>
                <a:t>THCS</a:t>
              </a:r>
            </a:p>
          </p:txBody>
        </p:sp>
        <p:sp>
          <p:nvSpPr>
            <p:cNvPr id="23" name="TextBox 23">
              <a:extLst>
                <a:ext uri="{FF2B5EF4-FFF2-40B4-BE49-F238E27FC236}">
                  <a16:creationId xmlns:a16="http://schemas.microsoft.com/office/drawing/2014/main" id="{F8224DEE-64CE-2A0D-D91F-A2CCE11160F4}"/>
                </a:ext>
              </a:extLst>
            </p:cNvPr>
            <p:cNvSpPr txBox="1"/>
            <p:nvPr/>
          </p:nvSpPr>
          <p:spPr>
            <a:xfrm>
              <a:off x="530844" y="2209731"/>
              <a:ext cx="2589239" cy="547158"/>
            </a:xfrm>
            <a:prstGeom prst="rect">
              <a:avLst/>
            </a:prstGeom>
          </p:spPr>
          <p:txBody>
            <a:bodyPr lIns="0" tIns="0" rIns="0" bIns="0" rtlCol="0" anchor="t">
              <a:spAutoFit/>
            </a:bodyPr>
            <a:lstStyle/>
            <a:p>
              <a:pPr algn="l">
                <a:lnSpc>
                  <a:spcPts val="3499"/>
                </a:lnSpc>
              </a:pPr>
              <a:r>
                <a:rPr lang="en-US" sz="2499">
                  <a:solidFill>
                    <a:srgbClr val="000000"/>
                  </a:solidFill>
                  <a:latin typeface="Canva Sans"/>
                  <a:ea typeface="Canva Sans"/>
                  <a:cs typeface="Canva Sans"/>
                  <a:sym typeface="Canva Sans"/>
                </a:rPr>
                <a:t>&gt;   </a:t>
              </a:r>
              <a:r>
                <a:rPr lang="en-US" sz="2499" u="sng">
                  <a:solidFill>
                    <a:srgbClr val="000000"/>
                  </a:solidFill>
                  <a:latin typeface="Canva Sans"/>
                  <a:ea typeface="Canva Sans"/>
                  <a:cs typeface="Canva Sans"/>
                  <a:sym typeface="Canva Sans"/>
                </a:rPr>
                <a:t>THPT</a:t>
              </a:r>
            </a:p>
          </p:txBody>
        </p:sp>
        <p:sp>
          <p:nvSpPr>
            <p:cNvPr id="24" name="TextBox 24">
              <a:extLst>
                <a:ext uri="{FF2B5EF4-FFF2-40B4-BE49-F238E27FC236}">
                  <a16:creationId xmlns:a16="http://schemas.microsoft.com/office/drawing/2014/main" id="{CDB62960-532B-EE17-3AE8-E29D9DB8BB37}"/>
                </a:ext>
              </a:extLst>
            </p:cNvPr>
            <p:cNvSpPr txBox="1"/>
            <p:nvPr/>
          </p:nvSpPr>
          <p:spPr>
            <a:xfrm>
              <a:off x="530844" y="3052165"/>
              <a:ext cx="2347357" cy="547158"/>
            </a:xfrm>
            <a:prstGeom prst="rect">
              <a:avLst/>
            </a:prstGeom>
          </p:spPr>
          <p:txBody>
            <a:bodyPr lIns="0" tIns="0" rIns="0" bIns="0" rtlCol="0" anchor="t">
              <a:spAutoFit/>
            </a:bodyPr>
            <a:lstStyle/>
            <a:p>
              <a:pPr algn="l">
                <a:lnSpc>
                  <a:spcPts val="3499"/>
                </a:lnSpc>
              </a:pPr>
              <a:r>
                <a:rPr lang="en-US" sz="2499">
                  <a:solidFill>
                    <a:srgbClr val="000000"/>
                  </a:solidFill>
                  <a:latin typeface="Canva Sans"/>
                  <a:ea typeface="Canva Sans"/>
                  <a:cs typeface="Canva Sans"/>
                  <a:sym typeface="Canva Sans"/>
                </a:rPr>
                <a:t>&gt;   </a:t>
              </a:r>
              <a:r>
                <a:rPr lang="en-US" sz="2499" u="sng">
                  <a:solidFill>
                    <a:srgbClr val="000000"/>
                  </a:solidFill>
                  <a:latin typeface="Canva Sans"/>
                  <a:ea typeface="Canva Sans"/>
                  <a:cs typeface="Canva Sans"/>
                  <a:sym typeface="Canva Sans"/>
                </a:rPr>
                <a:t>Đại học</a:t>
              </a:r>
            </a:p>
          </p:txBody>
        </p:sp>
        <p:sp>
          <p:nvSpPr>
            <p:cNvPr id="25" name="TextBox 25">
              <a:extLst>
                <a:ext uri="{FF2B5EF4-FFF2-40B4-BE49-F238E27FC236}">
                  <a16:creationId xmlns:a16="http://schemas.microsoft.com/office/drawing/2014/main" id="{80FCC48E-6810-AA20-F113-ED5FE59B379A}"/>
                </a:ext>
              </a:extLst>
            </p:cNvPr>
            <p:cNvSpPr txBox="1"/>
            <p:nvPr/>
          </p:nvSpPr>
          <p:spPr>
            <a:xfrm>
              <a:off x="530844" y="3894598"/>
              <a:ext cx="4155449" cy="547158"/>
            </a:xfrm>
            <a:prstGeom prst="rect">
              <a:avLst/>
            </a:prstGeom>
          </p:spPr>
          <p:txBody>
            <a:bodyPr lIns="0" tIns="0" rIns="0" bIns="0" rtlCol="0" anchor="t">
              <a:spAutoFit/>
            </a:bodyPr>
            <a:lstStyle/>
            <a:p>
              <a:pPr algn="l">
                <a:lnSpc>
                  <a:spcPts val="3499"/>
                </a:lnSpc>
              </a:pPr>
              <a:r>
                <a:rPr lang="en-US" sz="2499">
                  <a:solidFill>
                    <a:srgbClr val="000000"/>
                  </a:solidFill>
                  <a:latin typeface="Canva Sans"/>
                  <a:ea typeface="Canva Sans"/>
                  <a:cs typeface="Canva Sans"/>
                  <a:sym typeface="Canva Sans"/>
                </a:rPr>
                <a:t>&gt;   </a:t>
              </a:r>
              <a:r>
                <a:rPr lang="en-US" sz="2499" u="sng">
                  <a:solidFill>
                    <a:srgbClr val="000000"/>
                  </a:solidFill>
                  <a:latin typeface="Canva Sans"/>
                  <a:ea typeface="Canva Sans"/>
                  <a:cs typeface="Canva Sans"/>
                  <a:sym typeface="Canva Sans"/>
                </a:rPr>
                <a:t>Tài liệu học thuật</a:t>
              </a:r>
            </a:p>
          </p:txBody>
        </p:sp>
      </p:grpSp>
      <p:sp>
        <p:nvSpPr>
          <p:cNvPr id="26" name="Freeform 26">
            <a:extLst>
              <a:ext uri="{FF2B5EF4-FFF2-40B4-BE49-F238E27FC236}">
                <a16:creationId xmlns:a16="http://schemas.microsoft.com/office/drawing/2014/main" id="{12BB5ACA-E5C2-93E3-5795-704CE342E10F}"/>
              </a:ext>
            </a:extLst>
          </p:cNvPr>
          <p:cNvSpPr/>
          <p:nvPr/>
        </p:nvSpPr>
        <p:spPr>
          <a:xfrm>
            <a:off x="4719236" y="6941375"/>
            <a:ext cx="93607" cy="100358"/>
          </a:xfrm>
          <a:custGeom>
            <a:avLst/>
            <a:gdLst/>
            <a:ahLst/>
            <a:cxnLst/>
            <a:rect l="l" t="t" r="r" b="b"/>
            <a:pathLst>
              <a:path w="93607" h="100358">
                <a:moveTo>
                  <a:pt x="0" y="0"/>
                </a:moveTo>
                <a:lnTo>
                  <a:pt x="93607" y="0"/>
                </a:lnTo>
                <a:lnTo>
                  <a:pt x="93607" y="100358"/>
                </a:lnTo>
                <a:lnTo>
                  <a:pt x="0" y="10035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7" name="Freeform 27">
            <a:extLst>
              <a:ext uri="{FF2B5EF4-FFF2-40B4-BE49-F238E27FC236}">
                <a16:creationId xmlns:a16="http://schemas.microsoft.com/office/drawing/2014/main" id="{6A0F37D7-0645-4E07-9CB4-6CD9C546593D}"/>
              </a:ext>
            </a:extLst>
          </p:cNvPr>
          <p:cNvSpPr/>
          <p:nvPr/>
        </p:nvSpPr>
        <p:spPr>
          <a:xfrm>
            <a:off x="8072386" y="6941375"/>
            <a:ext cx="93607" cy="100358"/>
          </a:xfrm>
          <a:custGeom>
            <a:avLst/>
            <a:gdLst/>
            <a:ahLst/>
            <a:cxnLst/>
            <a:rect l="l" t="t" r="r" b="b"/>
            <a:pathLst>
              <a:path w="93607" h="100358">
                <a:moveTo>
                  <a:pt x="0" y="0"/>
                </a:moveTo>
                <a:lnTo>
                  <a:pt x="93607" y="0"/>
                </a:lnTo>
                <a:lnTo>
                  <a:pt x="93607" y="100358"/>
                </a:lnTo>
                <a:lnTo>
                  <a:pt x="0" y="10035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8" name="Freeform 28">
            <a:extLst>
              <a:ext uri="{FF2B5EF4-FFF2-40B4-BE49-F238E27FC236}">
                <a16:creationId xmlns:a16="http://schemas.microsoft.com/office/drawing/2014/main" id="{0ABB2DA8-8057-5F9E-BE3E-FE9AF63BE53D}"/>
              </a:ext>
            </a:extLst>
          </p:cNvPr>
          <p:cNvSpPr/>
          <p:nvPr/>
        </p:nvSpPr>
        <p:spPr>
          <a:xfrm>
            <a:off x="11424255" y="2528148"/>
            <a:ext cx="2792007" cy="3619268"/>
          </a:xfrm>
          <a:custGeom>
            <a:avLst/>
            <a:gdLst/>
            <a:ahLst/>
            <a:cxnLst/>
            <a:rect l="l" t="t" r="r" b="b"/>
            <a:pathLst>
              <a:path w="2792007" h="3619268">
                <a:moveTo>
                  <a:pt x="0" y="0"/>
                </a:moveTo>
                <a:lnTo>
                  <a:pt x="2792008" y="0"/>
                </a:lnTo>
                <a:lnTo>
                  <a:pt x="2792008" y="3619268"/>
                </a:lnTo>
                <a:lnTo>
                  <a:pt x="0" y="3619268"/>
                </a:lnTo>
                <a:lnTo>
                  <a:pt x="0" y="0"/>
                </a:lnTo>
                <a:close/>
              </a:path>
            </a:pathLst>
          </a:custGeom>
          <a:blipFill>
            <a:blip r:embed="rId12"/>
            <a:stretch>
              <a:fillRect/>
            </a:stretch>
          </a:blipFill>
        </p:spPr>
        <p:txBody>
          <a:bodyPr/>
          <a:lstStyle/>
          <a:p>
            <a:endParaRPr lang="en-US"/>
          </a:p>
        </p:txBody>
      </p:sp>
      <p:sp>
        <p:nvSpPr>
          <p:cNvPr id="29" name="Freeform 29">
            <a:extLst>
              <a:ext uri="{FF2B5EF4-FFF2-40B4-BE49-F238E27FC236}">
                <a16:creationId xmlns:a16="http://schemas.microsoft.com/office/drawing/2014/main" id="{AE50B000-CFA5-D121-BF8D-CDA393DC7045}"/>
              </a:ext>
            </a:extLst>
          </p:cNvPr>
          <p:cNvSpPr/>
          <p:nvPr/>
        </p:nvSpPr>
        <p:spPr>
          <a:xfrm>
            <a:off x="11424255" y="6941375"/>
            <a:ext cx="93607" cy="100358"/>
          </a:xfrm>
          <a:custGeom>
            <a:avLst/>
            <a:gdLst/>
            <a:ahLst/>
            <a:cxnLst/>
            <a:rect l="l" t="t" r="r" b="b"/>
            <a:pathLst>
              <a:path w="93607" h="100358">
                <a:moveTo>
                  <a:pt x="0" y="0"/>
                </a:moveTo>
                <a:lnTo>
                  <a:pt x="93607" y="0"/>
                </a:lnTo>
                <a:lnTo>
                  <a:pt x="93607" y="100358"/>
                </a:lnTo>
                <a:lnTo>
                  <a:pt x="0" y="10035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0" name="Freeform 30">
            <a:extLst>
              <a:ext uri="{FF2B5EF4-FFF2-40B4-BE49-F238E27FC236}">
                <a16:creationId xmlns:a16="http://schemas.microsoft.com/office/drawing/2014/main" id="{7BA1A6F1-2FED-8168-19C9-BF0E02A3CE08}"/>
              </a:ext>
            </a:extLst>
          </p:cNvPr>
          <p:cNvSpPr/>
          <p:nvPr/>
        </p:nvSpPr>
        <p:spPr>
          <a:xfrm>
            <a:off x="15193363" y="6941375"/>
            <a:ext cx="93607" cy="100358"/>
          </a:xfrm>
          <a:custGeom>
            <a:avLst/>
            <a:gdLst/>
            <a:ahLst/>
            <a:cxnLst/>
            <a:rect l="l" t="t" r="r" b="b"/>
            <a:pathLst>
              <a:path w="93607" h="100358">
                <a:moveTo>
                  <a:pt x="0" y="0"/>
                </a:moveTo>
                <a:lnTo>
                  <a:pt x="93607" y="0"/>
                </a:lnTo>
                <a:lnTo>
                  <a:pt x="93607" y="100358"/>
                </a:lnTo>
                <a:lnTo>
                  <a:pt x="0" y="10035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31" name="Group 31">
            <a:extLst>
              <a:ext uri="{FF2B5EF4-FFF2-40B4-BE49-F238E27FC236}">
                <a16:creationId xmlns:a16="http://schemas.microsoft.com/office/drawing/2014/main" id="{15B6BD7C-ADB7-2BEF-39B2-5220B477F949}"/>
              </a:ext>
            </a:extLst>
          </p:cNvPr>
          <p:cNvGrpSpPr/>
          <p:nvPr/>
        </p:nvGrpSpPr>
        <p:grpSpPr>
          <a:xfrm>
            <a:off x="4014821" y="1478366"/>
            <a:ext cx="47625" cy="9655531"/>
            <a:chOff x="0" y="0"/>
            <a:chExt cx="9799" cy="1986735"/>
          </a:xfrm>
        </p:grpSpPr>
        <p:sp>
          <p:nvSpPr>
            <p:cNvPr id="32" name="Freeform 32">
              <a:extLst>
                <a:ext uri="{FF2B5EF4-FFF2-40B4-BE49-F238E27FC236}">
                  <a16:creationId xmlns:a16="http://schemas.microsoft.com/office/drawing/2014/main" id="{778D6DE6-ADF8-825F-E0F4-2C09988E4BA1}"/>
                </a:ext>
              </a:extLst>
            </p:cNvPr>
            <p:cNvSpPr/>
            <p:nvPr/>
          </p:nvSpPr>
          <p:spPr>
            <a:xfrm>
              <a:off x="0" y="0"/>
              <a:ext cx="9799" cy="1986735"/>
            </a:xfrm>
            <a:custGeom>
              <a:avLst/>
              <a:gdLst/>
              <a:ahLst/>
              <a:cxnLst/>
              <a:rect l="l" t="t" r="r" b="b"/>
              <a:pathLst>
                <a:path w="9799" h="1986735">
                  <a:moveTo>
                    <a:pt x="0" y="0"/>
                  </a:moveTo>
                  <a:lnTo>
                    <a:pt x="9799" y="0"/>
                  </a:lnTo>
                  <a:lnTo>
                    <a:pt x="9799" y="1986735"/>
                  </a:lnTo>
                  <a:lnTo>
                    <a:pt x="0" y="1986735"/>
                  </a:lnTo>
                  <a:close/>
                </a:path>
              </a:pathLst>
            </a:custGeom>
            <a:solidFill>
              <a:srgbClr val="D2BC67">
                <a:alpha val="60000"/>
              </a:srgbClr>
            </a:solidFill>
          </p:spPr>
          <p:txBody>
            <a:bodyPr/>
            <a:lstStyle/>
            <a:p>
              <a:endParaRPr lang="en-US"/>
            </a:p>
          </p:txBody>
        </p:sp>
        <p:sp>
          <p:nvSpPr>
            <p:cNvPr id="33" name="TextBox 33">
              <a:extLst>
                <a:ext uri="{FF2B5EF4-FFF2-40B4-BE49-F238E27FC236}">
                  <a16:creationId xmlns:a16="http://schemas.microsoft.com/office/drawing/2014/main" id="{998AE771-97DE-7F6A-8AF8-EA60A9886A2B}"/>
                </a:ext>
              </a:extLst>
            </p:cNvPr>
            <p:cNvSpPr txBox="1"/>
            <p:nvPr/>
          </p:nvSpPr>
          <p:spPr>
            <a:xfrm>
              <a:off x="0" y="-38100"/>
              <a:ext cx="9799" cy="2024835"/>
            </a:xfrm>
            <a:prstGeom prst="rect">
              <a:avLst/>
            </a:prstGeom>
          </p:spPr>
          <p:txBody>
            <a:bodyPr lIns="50800" tIns="50800" rIns="50800" bIns="50800" rtlCol="0" anchor="ctr"/>
            <a:lstStyle/>
            <a:p>
              <a:pPr algn="ctr">
                <a:lnSpc>
                  <a:spcPts val="2659"/>
                </a:lnSpc>
              </a:pPr>
              <a:endParaRPr/>
            </a:p>
          </p:txBody>
        </p:sp>
      </p:grpSp>
      <p:sp>
        <p:nvSpPr>
          <p:cNvPr id="34" name="Freeform 34">
            <a:hlinkClick r:id="rId13" action="ppaction://hlinksldjump"/>
            <a:extLst>
              <a:ext uri="{FF2B5EF4-FFF2-40B4-BE49-F238E27FC236}">
                <a16:creationId xmlns:a16="http://schemas.microsoft.com/office/drawing/2014/main" id="{4C594086-5D11-84EF-2341-0F465514ED9A}"/>
              </a:ext>
            </a:extLst>
          </p:cNvPr>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35" name="Freeform 35">
            <a:hlinkClick r:id="rId16" action="ppaction://hlinksldjump"/>
            <a:extLst>
              <a:ext uri="{FF2B5EF4-FFF2-40B4-BE49-F238E27FC236}">
                <a16:creationId xmlns:a16="http://schemas.microsoft.com/office/drawing/2014/main" id="{8A41F5BB-8D1C-0399-9390-E642A6F442B9}"/>
              </a:ext>
            </a:extLst>
          </p:cNvPr>
          <p:cNvSpPr/>
          <p:nvPr/>
        </p:nvSpPr>
        <p:spPr>
          <a:xfrm>
            <a:off x="15236121"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36" name="Freeform 36">
            <a:extLst>
              <a:ext uri="{FF2B5EF4-FFF2-40B4-BE49-F238E27FC236}">
                <a16:creationId xmlns:a16="http://schemas.microsoft.com/office/drawing/2014/main" id="{CD4835DA-8BB9-34F1-C17A-3D15800A020E}"/>
              </a:ext>
            </a:extLst>
          </p:cNvPr>
          <p:cNvSpPr/>
          <p:nvPr/>
        </p:nvSpPr>
        <p:spPr>
          <a:xfrm>
            <a:off x="4621129" y="2547866"/>
            <a:ext cx="2797032" cy="3579833"/>
          </a:xfrm>
          <a:custGeom>
            <a:avLst/>
            <a:gdLst/>
            <a:ahLst/>
            <a:cxnLst/>
            <a:rect l="l" t="t" r="r" b="b"/>
            <a:pathLst>
              <a:path w="2797032" h="3579833">
                <a:moveTo>
                  <a:pt x="0" y="0"/>
                </a:moveTo>
                <a:lnTo>
                  <a:pt x="2797032" y="0"/>
                </a:lnTo>
                <a:lnTo>
                  <a:pt x="2797032" y="3579832"/>
                </a:lnTo>
                <a:lnTo>
                  <a:pt x="0" y="3579832"/>
                </a:lnTo>
                <a:lnTo>
                  <a:pt x="0" y="0"/>
                </a:lnTo>
                <a:close/>
              </a:path>
            </a:pathLst>
          </a:custGeom>
          <a:blipFill>
            <a:blip r:embed="rId19"/>
            <a:stretch>
              <a:fillRect l="-10354" r="-17632"/>
            </a:stretch>
          </a:blipFill>
        </p:spPr>
        <p:txBody>
          <a:bodyPr/>
          <a:lstStyle/>
          <a:p>
            <a:endParaRPr lang="en-US"/>
          </a:p>
        </p:txBody>
      </p:sp>
      <p:sp>
        <p:nvSpPr>
          <p:cNvPr id="37" name="Freeform 37">
            <a:extLst>
              <a:ext uri="{FF2B5EF4-FFF2-40B4-BE49-F238E27FC236}">
                <a16:creationId xmlns:a16="http://schemas.microsoft.com/office/drawing/2014/main" id="{41641E65-784F-CFC7-FEA5-391943452A06}"/>
              </a:ext>
            </a:extLst>
          </p:cNvPr>
          <p:cNvSpPr/>
          <p:nvPr/>
        </p:nvSpPr>
        <p:spPr>
          <a:xfrm>
            <a:off x="15193093" y="2547866"/>
            <a:ext cx="2711728" cy="3556794"/>
          </a:xfrm>
          <a:custGeom>
            <a:avLst/>
            <a:gdLst/>
            <a:ahLst/>
            <a:cxnLst/>
            <a:rect l="l" t="t" r="r" b="b"/>
            <a:pathLst>
              <a:path w="2711728" h="3556794">
                <a:moveTo>
                  <a:pt x="0" y="0"/>
                </a:moveTo>
                <a:lnTo>
                  <a:pt x="2711728" y="0"/>
                </a:lnTo>
                <a:lnTo>
                  <a:pt x="2711728" y="3556794"/>
                </a:lnTo>
                <a:lnTo>
                  <a:pt x="0" y="3556794"/>
                </a:lnTo>
                <a:lnTo>
                  <a:pt x="0" y="0"/>
                </a:lnTo>
                <a:close/>
              </a:path>
            </a:pathLst>
          </a:custGeom>
          <a:blipFill>
            <a:blip r:embed="rId20"/>
            <a:stretch>
              <a:fillRect l="-251" r="-251"/>
            </a:stretch>
          </a:blipFill>
        </p:spPr>
        <p:txBody>
          <a:bodyPr/>
          <a:lstStyle/>
          <a:p>
            <a:endParaRPr lang="en-US"/>
          </a:p>
        </p:txBody>
      </p:sp>
      <p:sp>
        <p:nvSpPr>
          <p:cNvPr id="38" name="Freeform 38">
            <a:extLst>
              <a:ext uri="{FF2B5EF4-FFF2-40B4-BE49-F238E27FC236}">
                <a16:creationId xmlns:a16="http://schemas.microsoft.com/office/drawing/2014/main" id="{4FD7FE79-1CBB-A864-4615-7F335ABE5D6C}"/>
              </a:ext>
            </a:extLst>
          </p:cNvPr>
          <p:cNvSpPr/>
          <p:nvPr/>
        </p:nvSpPr>
        <p:spPr>
          <a:xfrm>
            <a:off x="8072386" y="2580873"/>
            <a:ext cx="2748119" cy="3523786"/>
          </a:xfrm>
          <a:custGeom>
            <a:avLst/>
            <a:gdLst/>
            <a:ahLst/>
            <a:cxnLst/>
            <a:rect l="l" t="t" r="r" b="b"/>
            <a:pathLst>
              <a:path w="2748119" h="3523786">
                <a:moveTo>
                  <a:pt x="0" y="0"/>
                </a:moveTo>
                <a:lnTo>
                  <a:pt x="2748119" y="0"/>
                </a:lnTo>
                <a:lnTo>
                  <a:pt x="2748119" y="3523787"/>
                </a:lnTo>
                <a:lnTo>
                  <a:pt x="0" y="3523787"/>
                </a:lnTo>
                <a:lnTo>
                  <a:pt x="0" y="0"/>
                </a:lnTo>
                <a:close/>
              </a:path>
            </a:pathLst>
          </a:custGeom>
          <a:blipFill>
            <a:blip r:embed="rId21"/>
            <a:stretch>
              <a:fillRect l="-1179" t="-2572" b="-3509"/>
            </a:stretch>
          </a:blipFill>
        </p:spPr>
        <p:txBody>
          <a:bodyPr/>
          <a:lstStyle/>
          <a:p>
            <a:endParaRPr lang="en-US"/>
          </a:p>
        </p:txBody>
      </p:sp>
      <p:sp>
        <p:nvSpPr>
          <p:cNvPr id="39" name="Freeform 39">
            <a:extLst>
              <a:ext uri="{FF2B5EF4-FFF2-40B4-BE49-F238E27FC236}">
                <a16:creationId xmlns:a16="http://schemas.microsoft.com/office/drawing/2014/main" id="{133848AD-6ADC-2B03-F4CF-1E4DBF5B1647}"/>
              </a:ext>
            </a:extLst>
          </p:cNvPr>
          <p:cNvSpPr/>
          <p:nvPr/>
        </p:nvSpPr>
        <p:spPr>
          <a:xfrm>
            <a:off x="4621129" y="8015722"/>
            <a:ext cx="2797032" cy="2357346"/>
          </a:xfrm>
          <a:custGeom>
            <a:avLst/>
            <a:gdLst/>
            <a:ahLst/>
            <a:cxnLst/>
            <a:rect l="l" t="t" r="r" b="b"/>
            <a:pathLst>
              <a:path w="2797032" h="2357346">
                <a:moveTo>
                  <a:pt x="0" y="0"/>
                </a:moveTo>
                <a:lnTo>
                  <a:pt x="2797032" y="0"/>
                </a:lnTo>
                <a:lnTo>
                  <a:pt x="2797032" y="2357346"/>
                </a:lnTo>
                <a:lnTo>
                  <a:pt x="0" y="2357346"/>
                </a:lnTo>
                <a:lnTo>
                  <a:pt x="0" y="0"/>
                </a:lnTo>
                <a:close/>
              </a:path>
            </a:pathLst>
          </a:custGeom>
          <a:blipFill>
            <a:blip r:embed="rId22"/>
            <a:stretch>
              <a:fillRect l="-4031" r="-7413"/>
            </a:stretch>
          </a:blipFill>
        </p:spPr>
        <p:txBody>
          <a:bodyPr/>
          <a:lstStyle/>
          <a:p>
            <a:endParaRPr lang="en-US"/>
          </a:p>
        </p:txBody>
      </p:sp>
      <p:sp>
        <p:nvSpPr>
          <p:cNvPr id="40" name="Freeform 40">
            <a:extLst>
              <a:ext uri="{FF2B5EF4-FFF2-40B4-BE49-F238E27FC236}">
                <a16:creationId xmlns:a16="http://schemas.microsoft.com/office/drawing/2014/main" id="{0C3DA107-F4C4-EC40-86FA-66E5DABB72ED}"/>
              </a:ext>
            </a:extLst>
          </p:cNvPr>
          <p:cNvSpPr/>
          <p:nvPr/>
        </p:nvSpPr>
        <p:spPr>
          <a:xfrm>
            <a:off x="15193093" y="8015722"/>
            <a:ext cx="2711728" cy="2530620"/>
          </a:xfrm>
          <a:custGeom>
            <a:avLst/>
            <a:gdLst/>
            <a:ahLst/>
            <a:cxnLst/>
            <a:rect l="l" t="t" r="r" b="b"/>
            <a:pathLst>
              <a:path w="2711728" h="2530620">
                <a:moveTo>
                  <a:pt x="0" y="0"/>
                </a:moveTo>
                <a:lnTo>
                  <a:pt x="2711728" y="0"/>
                </a:lnTo>
                <a:lnTo>
                  <a:pt x="2711728" y="2530620"/>
                </a:lnTo>
                <a:lnTo>
                  <a:pt x="0" y="2530620"/>
                </a:lnTo>
                <a:lnTo>
                  <a:pt x="0" y="0"/>
                </a:lnTo>
                <a:close/>
              </a:path>
            </a:pathLst>
          </a:custGeom>
          <a:blipFill>
            <a:blip r:embed="rId23"/>
            <a:stretch>
              <a:fillRect l="-16602" r="-7825"/>
            </a:stretch>
          </a:blipFill>
        </p:spPr>
        <p:txBody>
          <a:bodyPr/>
          <a:lstStyle/>
          <a:p>
            <a:endParaRPr lang="en-US"/>
          </a:p>
        </p:txBody>
      </p:sp>
      <p:sp>
        <p:nvSpPr>
          <p:cNvPr id="41" name="TextBox 41">
            <a:extLst>
              <a:ext uri="{FF2B5EF4-FFF2-40B4-BE49-F238E27FC236}">
                <a16:creationId xmlns:a16="http://schemas.microsoft.com/office/drawing/2014/main" id="{DBB1C8D7-CF48-62D1-FCD6-FB6F036E1B64}"/>
              </a:ext>
            </a:extLst>
          </p:cNvPr>
          <p:cNvSpPr txBox="1"/>
          <p:nvPr/>
        </p:nvSpPr>
        <p:spPr>
          <a:xfrm>
            <a:off x="11424255" y="6778960"/>
            <a:ext cx="1090962" cy="162415"/>
          </a:xfrm>
          <a:prstGeom prst="rect">
            <a:avLst/>
          </a:prstGeom>
        </p:spPr>
        <p:txBody>
          <a:bodyPr lIns="0" tIns="0" rIns="0" bIns="0" rtlCol="0" anchor="t">
            <a:spAutoFit/>
          </a:bodyPr>
          <a:lstStyle/>
          <a:p>
            <a:pPr algn="l">
              <a:lnSpc>
                <a:spcPts val="1301"/>
              </a:lnSpc>
            </a:pPr>
            <a:r>
              <a:rPr lang="en-US" sz="929">
                <a:solidFill>
                  <a:srgbClr val="000000"/>
                </a:solidFill>
                <a:latin typeface="Canva Sans"/>
                <a:ea typeface="Canva Sans"/>
                <a:cs typeface="Canva Sans"/>
                <a:sym typeface="Canva Sans"/>
              </a:rPr>
              <a:t>195 lượt mua</a:t>
            </a:r>
          </a:p>
        </p:txBody>
      </p:sp>
      <p:sp>
        <p:nvSpPr>
          <p:cNvPr id="42" name="TextBox 42">
            <a:extLst>
              <a:ext uri="{FF2B5EF4-FFF2-40B4-BE49-F238E27FC236}">
                <a16:creationId xmlns:a16="http://schemas.microsoft.com/office/drawing/2014/main" id="{3A08C842-6DE6-6851-CB5D-5A88DB591539}"/>
              </a:ext>
            </a:extLst>
          </p:cNvPr>
          <p:cNvSpPr txBox="1"/>
          <p:nvPr/>
        </p:nvSpPr>
        <p:spPr>
          <a:xfrm>
            <a:off x="11550281" y="6903074"/>
            <a:ext cx="1090962" cy="162415"/>
          </a:xfrm>
          <a:prstGeom prst="rect">
            <a:avLst/>
          </a:prstGeom>
        </p:spPr>
        <p:txBody>
          <a:bodyPr lIns="0" tIns="0" rIns="0" bIns="0" rtlCol="0" anchor="t">
            <a:spAutoFit/>
          </a:bodyPr>
          <a:lstStyle/>
          <a:p>
            <a:pPr algn="l">
              <a:lnSpc>
                <a:spcPts val="1301"/>
              </a:lnSpc>
            </a:pPr>
            <a:r>
              <a:rPr lang="en-US" sz="929">
                <a:solidFill>
                  <a:srgbClr val="000000"/>
                </a:solidFill>
                <a:latin typeface="Canva Sans"/>
                <a:ea typeface="Canva Sans"/>
                <a:cs typeface="Canva Sans"/>
                <a:sym typeface="Canva Sans"/>
              </a:rPr>
              <a:t>4.0 (59)</a:t>
            </a:r>
          </a:p>
        </p:txBody>
      </p:sp>
      <p:sp>
        <p:nvSpPr>
          <p:cNvPr id="43" name="TextBox 43">
            <a:extLst>
              <a:ext uri="{FF2B5EF4-FFF2-40B4-BE49-F238E27FC236}">
                <a16:creationId xmlns:a16="http://schemas.microsoft.com/office/drawing/2014/main" id="{C0D1C8ED-0308-2EBD-BE7E-EC47EEE7196E}"/>
              </a:ext>
            </a:extLst>
          </p:cNvPr>
          <p:cNvSpPr txBox="1"/>
          <p:nvPr/>
        </p:nvSpPr>
        <p:spPr>
          <a:xfrm>
            <a:off x="11424255" y="6194501"/>
            <a:ext cx="2838258" cy="596125"/>
          </a:xfrm>
          <a:prstGeom prst="rect">
            <a:avLst/>
          </a:prstGeom>
        </p:spPr>
        <p:txBody>
          <a:bodyPr lIns="0" tIns="0" rIns="0" bIns="0" rtlCol="0" anchor="t">
            <a:spAutoFit/>
          </a:bodyPr>
          <a:lstStyle/>
          <a:p>
            <a:pPr algn="l">
              <a:lnSpc>
                <a:spcPts val="2392"/>
              </a:lnSpc>
            </a:pPr>
            <a:r>
              <a:rPr lang="en-US" sz="1708" dirty="0" err="1">
                <a:solidFill>
                  <a:srgbClr val="000000"/>
                </a:solidFill>
                <a:latin typeface="Canva Sans"/>
                <a:ea typeface="Canva Sans"/>
                <a:cs typeface="Canva Sans"/>
                <a:sym typeface="Canva Sans"/>
              </a:rPr>
              <a:t>Bài</a:t>
            </a:r>
            <a:r>
              <a:rPr lang="en-US" sz="1708" dirty="0">
                <a:solidFill>
                  <a:srgbClr val="000000"/>
                </a:solidFill>
                <a:latin typeface="Canva Sans"/>
                <a:ea typeface="Canva Sans"/>
                <a:cs typeface="Canva Sans"/>
                <a:sym typeface="Canva Sans"/>
              </a:rPr>
              <a:t> </a:t>
            </a:r>
            <a:r>
              <a:rPr lang="en-US" sz="1708" dirty="0" err="1">
                <a:solidFill>
                  <a:srgbClr val="000000"/>
                </a:solidFill>
                <a:latin typeface="Canva Sans"/>
                <a:ea typeface="Canva Sans"/>
                <a:cs typeface="Canva Sans"/>
                <a:sym typeface="Canva Sans"/>
              </a:rPr>
              <a:t>giảng</a:t>
            </a:r>
            <a:r>
              <a:rPr lang="en-US" sz="1708" dirty="0">
                <a:solidFill>
                  <a:srgbClr val="000000"/>
                </a:solidFill>
                <a:latin typeface="Canva Sans"/>
                <a:ea typeface="Canva Sans"/>
                <a:cs typeface="Canva Sans"/>
                <a:sym typeface="Canva Sans"/>
              </a:rPr>
              <a:t> </a:t>
            </a:r>
            <a:r>
              <a:rPr lang="en-US" sz="1708" dirty="0" err="1">
                <a:solidFill>
                  <a:srgbClr val="000000"/>
                </a:solidFill>
                <a:latin typeface="Canva Sans"/>
                <a:ea typeface="Canva Sans"/>
                <a:cs typeface="Canva Sans"/>
                <a:sym typeface="Canva Sans"/>
              </a:rPr>
              <a:t>môn</a:t>
            </a:r>
            <a:r>
              <a:rPr lang="en-US" sz="1708" dirty="0">
                <a:solidFill>
                  <a:srgbClr val="000000"/>
                </a:solidFill>
                <a:latin typeface="Canva Sans"/>
                <a:ea typeface="Canva Sans"/>
                <a:cs typeface="Canva Sans"/>
                <a:sym typeface="Canva Sans"/>
              </a:rPr>
              <a:t> IoT </a:t>
            </a:r>
            <a:r>
              <a:rPr lang="en-US" sz="1708" dirty="0" err="1">
                <a:solidFill>
                  <a:srgbClr val="000000"/>
                </a:solidFill>
                <a:latin typeface="Canva Sans"/>
                <a:ea typeface="Canva Sans"/>
                <a:cs typeface="Canva Sans"/>
                <a:sym typeface="Canva Sans"/>
              </a:rPr>
              <a:t>và</a:t>
            </a:r>
            <a:r>
              <a:rPr lang="en-US" sz="1708" dirty="0">
                <a:solidFill>
                  <a:srgbClr val="000000"/>
                </a:solidFill>
                <a:latin typeface="Canva Sans"/>
                <a:ea typeface="Canva Sans"/>
                <a:cs typeface="Canva Sans"/>
                <a:sym typeface="Canva Sans"/>
              </a:rPr>
              <a:t> </a:t>
            </a:r>
            <a:r>
              <a:rPr lang="en-US" sz="1708" dirty="0" err="1">
                <a:solidFill>
                  <a:srgbClr val="000000"/>
                </a:solidFill>
                <a:latin typeface="Canva Sans"/>
                <a:ea typeface="Canva Sans"/>
                <a:cs typeface="Canva Sans"/>
                <a:sym typeface="Canva Sans"/>
              </a:rPr>
              <a:t>Ứng</a:t>
            </a:r>
            <a:endParaRPr lang="en-US" sz="1708" dirty="0">
              <a:solidFill>
                <a:srgbClr val="000000"/>
              </a:solidFill>
              <a:latin typeface="Canva Sans"/>
              <a:ea typeface="Canva Sans"/>
              <a:cs typeface="Canva Sans"/>
              <a:sym typeface="Canva Sans"/>
            </a:endParaRPr>
          </a:p>
          <a:p>
            <a:pPr algn="l">
              <a:lnSpc>
                <a:spcPts val="2392"/>
              </a:lnSpc>
            </a:pPr>
            <a:r>
              <a:rPr lang="en-US" sz="1708" dirty="0" err="1">
                <a:solidFill>
                  <a:srgbClr val="000000"/>
                </a:solidFill>
                <a:latin typeface="Canva Sans"/>
                <a:ea typeface="Canva Sans"/>
                <a:cs typeface="Canva Sans"/>
                <a:sym typeface="Canva Sans"/>
              </a:rPr>
              <a:t>dụng</a:t>
            </a:r>
            <a:r>
              <a:rPr lang="en-US" sz="1708" dirty="0">
                <a:solidFill>
                  <a:srgbClr val="000000"/>
                </a:solidFill>
                <a:latin typeface="Canva Sans"/>
                <a:ea typeface="Canva Sans"/>
                <a:cs typeface="Canva Sans"/>
                <a:sym typeface="Canva Sans"/>
              </a:rPr>
              <a:t> 2022-2023</a:t>
            </a:r>
          </a:p>
        </p:txBody>
      </p:sp>
      <p:sp>
        <p:nvSpPr>
          <p:cNvPr id="44" name="TextBox 44">
            <a:extLst>
              <a:ext uri="{FF2B5EF4-FFF2-40B4-BE49-F238E27FC236}">
                <a16:creationId xmlns:a16="http://schemas.microsoft.com/office/drawing/2014/main" id="{AF39419B-056F-3E7D-58FB-6362B6AB9F82}"/>
              </a:ext>
            </a:extLst>
          </p:cNvPr>
          <p:cNvSpPr txBox="1"/>
          <p:nvPr/>
        </p:nvSpPr>
        <p:spPr>
          <a:xfrm>
            <a:off x="12784637" y="6770120"/>
            <a:ext cx="1411369" cy="299762"/>
          </a:xfrm>
          <a:prstGeom prst="rect">
            <a:avLst/>
          </a:prstGeom>
        </p:spPr>
        <p:txBody>
          <a:bodyPr wrap="square" lIns="0" tIns="0" rIns="0" bIns="0" rtlCol="0" anchor="t">
            <a:spAutoFit/>
          </a:bodyPr>
          <a:lstStyle/>
          <a:p>
            <a:pPr>
              <a:lnSpc>
                <a:spcPts val="2509"/>
              </a:lnSpc>
            </a:pPr>
            <a:r>
              <a:rPr lang="en-US" sz="1792" b="1" dirty="0">
                <a:solidFill>
                  <a:srgbClr val="FF3131"/>
                </a:solidFill>
                <a:latin typeface="Canva Sans Bold"/>
                <a:ea typeface="Canva Sans Bold"/>
                <a:cs typeface="Canva Sans Bold"/>
                <a:sym typeface="Canva Sans Bold"/>
              </a:rPr>
              <a:t>50.000 VNĐ</a:t>
            </a:r>
          </a:p>
        </p:txBody>
      </p:sp>
      <p:sp>
        <p:nvSpPr>
          <p:cNvPr id="45" name="TextBox 45">
            <a:extLst>
              <a:ext uri="{FF2B5EF4-FFF2-40B4-BE49-F238E27FC236}">
                <a16:creationId xmlns:a16="http://schemas.microsoft.com/office/drawing/2014/main" id="{9C106C33-7D52-5F1D-F95E-B38C4B3A0873}"/>
              </a:ext>
            </a:extLst>
          </p:cNvPr>
          <p:cNvSpPr txBox="1"/>
          <p:nvPr/>
        </p:nvSpPr>
        <p:spPr>
          <a:xfrm>
            <a:off x="8072386" y="6778960"/>
            <a:ext cx="1090962" cy="162415"/>
          </a:xfrm>
          <a:prstGeom prst="rect">
            <a:avLst/>
          </a:prstGeom>
        </p:spPr>
        <p:txBody>
          <a:bodyPr lIns="0" tIns="0" rIns="0" bIns="0" rtlCol="0" anchor="t">
            <a:spAutoFit/>
          </a:bodyPr>
          <a:lstStyle/>
          <a:p>
            <a:pPr algn="l">
              <a:lnSpc>
                <a:spcPts val="1301"/>
              </a:lnSpc>
            </a:pPr>
            <a:r>
              <a:rPr lang="en-US" sz="929">
                <a:solidFill>
                  <a:srgbClr val="000000"/>
                </a:solidFill>
                <a:latin typeface="Canva Sans"/>
                <a:ea typeface="Canva Sans"/>
                <a:cs typeface="Canva Sans"/>
                <a:sym typeface="Canva Sans"/>
              </a:rPr>
              <a:t>1,1K lượt mua</a:t>
            </a:r>
          </a:p>
        </p:txBody>
      </p:sp>
      <p:sp>
        <p:nvSpPr>
          <p:cNvPr id="46" name="TextBox 46">
            <a:extLst>
              <a:ext uri="{FF2B5EF4-FFF2-40B4-BE49-F238E27FC236}">
                <a16:creationId xmlns:a16="http://schemas.microsoft.com/office/drawing/2014/main" id="{9554A538-8959-1EDB-63E1-BCD6818249E2}"/>
              </a:ext>
            </a:extLst>
          </p:cNvPr>
          <p:cNvSpPr txBox="1"/>
          <p:nvPr/>
        </p:nvSpPr>
        <p:spPr>
          <a:xfrm>
            <a:off x="8198411" y="6903074"/>
            <a:ext cx="1090962" cy="162415"/>
          </a:xfrm>
          <a:prstGeom prst="rect">
            <a:avLst/>
          </a:prstGeom>
        </p:spPr>
        <p:txBody>
          <a:bodyPr lIns="0" tIns="0" rIns="0" bIns="0" rtlCol="0" anchor="t">
            <a:spAutoFit/>
          </a:bodyPr>
          <a:lstStyle/>
          <a:p>
            <a:pPr algn="l">
              <a:lnSpc>
                <a:spcPts val="1301"/>
              </a:lnSpc>
            </a:pPr>
            <a:r>
              <a:rPr lang="en-US" sz="929">
                <a:solidFill>
                  <a:srgbClr val="000000"/>
                </a:solidFill>
                <a:latin typeface="Canva Sans"/>
                <a:ea typeface="Canva Sans"/>
                <a:cs typeface="Canva Sans"/>
                <a:sym typeface="Canva Sans"/>
              </a:rPr>
              <a:t>4.8 (724)</a:t>
            </a:r>
          </a:p>
        </p:txBody>
      </p:sp>
      <p:sp>
        <p:nvSpPr>
          <p:cNvPr id="47" name="TextBox 47">
            <a:extLst>
              <a:ext uri="{FF2B5EF4-FFF2-40B4-BE49-F238E27FC236}">
                <a16:creationId xmlns:a16="http://schemas.microsoft.com/office/drawing/2014/main" id="{746BAA5C-C151-17EC-A08F-525781347A38}"/>
              </a:ext>
            </a:extLst>
          </p:cNvPr>
          <p:cNvSpPr txBox="1"/>
          <p:nvPr/>
        </p:nvSpPr>
        <p:spPr>
          <a:xfrm>
            <a:off x="8072386" y="6175767"/>
            <a:ext cx="3179847" cy="575303"/>
          </a:xfrm>
          <a:prstGeom prst="rect">
            <a:avLst/>
          </a:prstGeom>
        </p:spPr>
        <p:txBody>
          <a:bodyPr lIns="0" tIns="0" rIns="0" bIns="0" rtlCol="0" anchor="t">
            <a:spAutoFit/>
          </a:bodyPr>
          <a:lstStyle/>
          <a:p>
            <a:pPr algn="l">
              <a:lnSpc>
                <a:spcPts val="2392"/>
              </a:lnSpc>
            </a:pPr>
            <a:r>
              <a:rPr lang="en-US" sz="1708">
                <a:solidFill>
                  <a:srgbClr val="000000"/>
                </a:solidFill>
                <a:latin typeface="Canva Sans"/>
                <a:ea typeface="Canva Sans"/>
                <a:cs typeface="Canva Sans"/>
                <a:sym typeface="Canva Sans"/>
              </a:rPr>
              <a:t>Bài giảng Pháp luật đại cương 2019-2020,Đại học thu...</a:t>
            </a:r>
          </a:p>
        </p:txBody>
      </p:sp>
      <p:sp>
        <p:nvSpPr>
          <p:cNvPr id="48" name="TextBox 48">
            <a:extLst>
              <a:ext uri="{FF2B5EF4-FFF2-40B4-BE49-F238E27FC236}">
                <a16:creationId xmlns:a16="http://schemas.microsoft.com/office/drawing/2014/main" id="{EC04D755-EBC4-6FBF-F136-BD78E283DC65}"/>
              </a:ext>
            </a:extLst>
          </p:cNvPr>
          <p:cNvSpPr txBox="1"/>
          <p:nvPr/>
        </p:nvSpPr>
        <p:spPr>
          <a:xfrm>
            <a:off x="9432533" y="6770120"/>
            <a:ext cx="1432772" cy="308528"/>
          </a:xfrm>
          <a:prstGeom prst="rect">
            <a:avLst/>
          </a:prstGeom>
        </p:spPr>
        <p:txBody>
          <a:bodyPr wrap="square" lIns="0" tIns="0" rIns="0" bIns="0" rtlCol="0" anchor="t">
            <a:spAutoFit/>
          </a:bodyPr>
          <a:lstStyle/>
          <a:p>
            <a:pPr>
              <a:lnSpc>
                <a:spcPts val="2509"/>
              </a:lnSpc>
            </a:pPr>
            <a:r>
              <a:rPr lang="en-US" sz="1792" b="1" dirty="0">
                <a:solidFill>
                  <a:srgbClr val="FF3131"/>
                </a:solidFill>
                <a:latin typeface="Canva Sans Bold"/>
                <a:ea typeface="Canva Sans Bold"/>
                <a:cs typeface="Canva Sans Bold"/>
                <a:sym typeface="Canva Sans Bold"/>
              </a:rPr>
              <a:t>30.000 VNĐ</a:t>
            </a:r>
          </a:p>
        </p:txBody>
      </p:sp>
      <p:sp>
        <p:nvSpPr>
          <p:cNvPr id="49" name="TextBox 49">
            <a:extLst>
              <a:ext uri="{FF2B5EF4-FFF2-40B4-BE49-F238E27FC236}">
                <a16:creationId xmlns:a16="http://schemas.microsoft.com/office/drawing/2014/main" id="{0D791A10-759E-FEF3-84F6-B096110D70A3}"/>
              </a:ext>
            </a:extLst>
          </p:cNvPr>
          <p:cNvSpPr txBox="1"/>
          <p:nvPr/>
        </p:nvSpPr>
        <p:spPr>
          <a:xfrm>
            <a:off x="17986969" y="7327695"/>
            <a:ext cx="1195860" cy="299106"/>
          </a:xfrm>
          <a:prstGeom prst="rect">
            <a:avLst/>
          </a:prstGeom>
        </p:spPr>
        <p:txBody>
          <a:bodyPr lIns="0" tIns="0" rIns="0" bIns="0" rtlCol="0" anchor="t">
            <a:spAutoFit/>
          </a:bodyPr>
          <a:lstStyle/>
          <a:p>
            <a:pPr algn="l">
              <a:lnSpc>
                <a:spcPts val="2523"/>
              </a:lnSpc>
            </a:pPr>
            <a:endParaRPr/>
          </a:p>
        </p:txBody>
      </p:sp>
      <p:sp>
        <p:nvSpPr>
          <p:cNvPr id="50" name="TextBox 50">
            <a:extLst>
              <a:ext uri="{FF2B5EF4-FFF2-40B4-BE49-F238E27FC236}">
                <a16:creationId xmlns:a16="http://schemas.microsoft.com/office/drawing/2014/main" id="{D4D71B00-0C36-5E8D-F80E-53E7A00E1689}"/>
              </a:ext>
            </a:extLst>
          </p:cNvPr>
          <p:cNvSpPr txBox="1"/>
          <p:nvPr/>
        </p:nvSpPr>
        <p:spPr>
          <a:xfrm>
            <a:off x="17219271" y="7490286"/>
            <a:ext cx="767698" cy="192721"/>
          </a:xfrm>
          <a:prstGeom prst="rect">
            <a:avLst/>
          </a:prstGeom>
        </p:spPr>
        <p:txBody>
          <a:bodyPr lIns="0" tIns="0" rIns="0" bIns="0" rtlCol="0" anchor="t">
            <a:spAutoFit/>
          </a:bodyPr>
          <a:lstStyle/>
          <a:p>
            <a:pPr algn="l">
              <a:lnSpc>
                <a:spcPts val="1620"/>
              </a:lnSpc>
            </a:pPr>
            <a:endParaRPr/>
          </a:p>
        </p:txBody>
      </p:sp>
      <p:sp>
        <p:nvSpPr>
          <p:cNvPr id="51" name="TextBox 51">
            <a:extLst>
              <a:ext uri="{FF2B5EF4-FFF2-40B4-BE49-F238E27FC236}">
                <a16:creationId xmlns:a16="http://schemas.microsoft.com/office/drawing/2014/main" id="{D9FEAEC3-A0BF-BC84-CAF5-D9804A45CCB4}"/>
              </a:ext>
            </a:extLst>
          </p:cNvPr>
          <p:cNvSpPr txBox="1"/>
          <p:nvPr/>
        </p:nvSpPr>
        <p:spPr>
          <a:xfrm>
            <a:off x="4719236" y="6778960"/>
            <a:ext cx="1090962" cy="162415"/>
          </a:xfrm>
          <a:prstGeom prst="rect">
            <a:avLst/>
          </a:prstGeom>
        </p:spPr>
        <p:txBody>
          <a:bodyPr lIns="0" tIns="0" rIns="0" bIns="0" rtlCol="0" anchor="t">
            <a:spAutoFit/>
          </a:bodyPr>
          <a:lstStyle/>
          <a:p>
            <a:pPr algn="l">
              <a:lnSpc>
                <a:spcPts val="1301"/>
              </a:lnSpc>
            </a:pPr>
            <a:r>
              <a:rPr lang="en-US" sz="929">
                <a:solidFill>
                  <a:srgbClr val="000000"/>
                </a:solidFill>
                <a:latin typeface="Canva Sans"/>
                <a:ea typeface="Canva Sans"/>
                <a:cs typeface="Canva Sans"/>
                <a:sym typeface="Canva Sans"/>
              </a:rPr>
              <a:t>300 lượt mua</a:t>
            </a:r>
          </a:p>
        </p:txBody>
      </p:sp>
      <p:sp>
        <p:nvSpPr>
          <p:cNvPr id="52" name="TextBox 52">
            <a:extLst>
              <a:ext uri="{FF2B5EF4-FFF2-40B4-BE49-F238E27FC236}">
                <a16:creationId xmlns:a16="http://schemas.microsoft.com/office/drawing/2014/main" id="{91B37863-00E8-7BAF-E2A1-21F932ED2373}"/>
              </a:ext>
            </a:extLst>
          </p:cNvPr>
          <p:cNvSpPr txBox="1"/>
          <p:nvPr/>
        </p:nvSpPr>
        <p:spPr>
          <a:xfrm>
            <a:off x="4845262" y="6903074"/>
            <a:ext cx="1090962" cy="162415"/>
          </a:xfrm>
          <a:prstGeom prst="rect">
            <a:avLst/>
          </a:prstGeom>
        </p:spPr>
        <p:txBody>
          <a:bodyPr lIns="0" tIns="0" rIns="0" bIns="0" rtlCol="0" anchor="t">
            <a:spAutoFit/>
          </a:bodyPr>
          <a:lstStyle/>
          <a:p>
            <a:pPr algn="l">
              <a:lnSpc>
                <a:spcPts val="1301"/>
              </a:lnSpc>
            </a:pPr>
            <a:r>
              <a:rPr lang="en-US" sz="929">
                <a:solidFill>
                  <a:srgbClr val="000000"/>
                </a:solidFill>
                <a:latin typeface="Canva Sans"/>
                <a:ea typeface="Canva Sans"/>
                <a:cs typeface="Canva Sans"/>
                <a:sym typeface="Canva Sans"/>
              </a:rPr>
              <a:t>4.5 (191)</a:t>
            </a:r>
          </a:p>
        </p:txBody>
      </p:sp>
      <p:sp>
        <p:nvSpPr>
          <p:cNvPr id="53" name="TextBox 53">
            <a:extLst>
              <a:ext uri="{FF2B5EF4-FFF2-40B4-BE49-F238E27FC236}">
                <a16:creationId xmlns:a16="http://schemas.microsoft.com/office/drawing/2014/main" id="{95DAB11A-7041-79D8-8954-BCC198189B81}"/>
              </a:ext>
            </a:extLst>
          </p:cNvPr>
          <p:cNvSpPr txBox="1"/>
          <p:nvPr/>
        </p:nvSpPr>
        <p:spPr>
          <a:xfrm>
            <a:off x="4719236" y="6175768"/>
            <a:ext cx="2967523" cy="596125"/>
          </a:xfrm>
          <a:prstGeom prst="rect">
            <a:avLst/>
          </a:prstGeom>
        </p:spPr>
        <p:txBody>
          <a:bodyPr lIns="0" tIns="0" rIns="0" bIns="0" rtlCol="0" anchor="t">
            <a:spAutoFit/>
          </a:bodyPr>
          <a:lstStyle/>
          <a:p>
            <a:pPr algn="l">
              <a:lnSpc>
                <a:spcPts val="2392"/>
              </a:lnSpc>
            </a:pPr>
            <a:r>
              <a:rPr lang="en-US" sz="1708" dirty="0" err="1">
                <a:solidFill>
                  <a:srgbClr val="000000"/>
                </a:solidFill>
                <a:latin typeface="Canva Sans"/>
                <a:ea typeface="Canva Sans"/>
                <a:cs typeface="Canva Sans"/>
                <a:sym typeface="Canva Sans"/>
              </a:rPr>
              <a:t>Bài</a:t>
            </a:r>
            <a:r>
              <a:rPr lang="en-US" sz="1708" dirty="0">
                <a:solidFill>
                  <a:srgbClr val="000000"/>
                </a:solidFill>
                <a:latin typeface="Canva Sans"/>
                <a:ea typeface="Canva Sans"/>
                <a:cs typeface="Canva Sans"/>
                <a:sym typeface="Canva Sans"/>
              </a:rPr>
              <a:t> </a:t>
            </a:r>
            <a:r>
              <a:rPr lang="en-US" sz="1708" dirty="0" err="1">
                <a:solidFill>
                  <a:srgbClr val="000000"/>
                </a:solidFill>
                <a:latin typeface="Canva Sans"/>
                <a:ea typeface="Canva Sans"/>
                <a:cs typeface="Canva Sans"/>
                <a:sym typeface="Canva Sans"/>
              </a:rPr>
              <a:t>viết</a:t>
            </a:r>
            <a:r>
              <a:rPr lang="en-US" sz="1708" dirty="0">
                <a:solidFill>
                  <a:srgbClr val="000000"/>
                </a:solidFill>
                <a:latin typeface="Canva Sans"/>
                <a:ea typeface="Canva Sans"/>
                <a:cs typeface="Canva Sans"/>
                <a:sym typeface="Canva Sans"/>
              </a:rPr>
              <a:t> </a:t>
            </a:r>
            <a:r>
              <a:rPr lang="en-US" sz="1708" dirty="0" err="1">
                <a:solidFill>
                  <a:srgbClr val="000000"/>
                </a:solidFill>
                <a:latin typeface="Canva Sans"/>
                <a:ea typeface="Canva Sans"/>
                <a:cs typeface="Canva Sans"/>
                <a:sym typeface="Canva Sans"/>
              </a:rPr>
              <a:t>báo</a:t>
            </a:r>
            <a:r>
              <a:rPr lang="en-US" sz="1708" dirty="0">
                <a:solidFill>
                  <a:srgbClr val="000000"/>
                </a:solidFill>
                <a:latin typeface="Canva Sans"/>
                <a:ea typeface="Canva Sans"/>
                <a:cs typeface="Canva Sans"/>
                <a:sym typeface="Canva Sans"/>
              </a:rPr>
              <a:t> </a:t>
            </a:r>
            <a:r>
              <a:rPr lang="en-US" sz="1708" dirty="0" err="1">
                <a:solidFill>
                  <a:srgbClr val="000000"/>
                </a:solidFill>
                <a:latin typeface="Canva Sans"/>
                <a:ea typeface="Canva Sans"/>
                <a:cs typeface="Canva Sans"/>
                <a:sym typeface="Canva Sans"/>
              </a:rPr>
              <a:t>mẫu</a:t>
            </a:r>
            <a:r>
              <a:rPr lang="en-US" sz="1708" dirty="0">
                <a:solidFill>
                  <a:srgbClr val="000000"/>
                </a:solidFill>
                <a:latin typeface="Canva Sans"/>
                <a:ea typeface="Canva Sans"/>
                <a:cs typeface="Canva Sans"/>
                <a:sym typeface="Canva Sans"/>
              </a:rPr>
              <a:t> , 2023-2024, Báo Hà </a:t>
            </a:r>
            <a:r>
              <a:rPr lang="en-US" sz="1708" dirty="0" err="1">
                <a:solidFill>
                  <a:srgbClr val="000000"/>
                </a:solidFill>
                <a:latin typeface="Canva Sans"/>
                <a:ea typeface="Canva Sans"/>
                <a:cs typeface="Canva Sans"/>
                <a:sym typeface="Canva Sans"/>
              </a:rPr>
              <a:t>Nội</a:t>
            </a:r>
            <a:r>
              <a:rPr lang="en-US" sz="1708" dirty="0">
                <a:solidFill>
                  <a:srgbClr val="000000"/>
                </a:solidFill>
                <a:latin typeface="Canva Sans"/>
                <a:ea typeface="Canva Sans"/>
                <a:cs typeface="Canva Sans"/>
                <a:sym typeface="Canva Sans"/>
              </a:rPr>
              <a:t>.</a:t>
            </a:r>
          </a:p>
        </p:txBody>
      </p:sp>
      <p:sp>
        <p:nvSpPr>
          <p:cNvPr id="54" name="TextBox 54">
            <a:extLst>
              <a:ext uri="{FF2B5EF4-FFF2-40B4-BE49-F238E27FC236}">
                <a16:creationId xmlns:a16="http://schemas.microsoft.com/office/drawing/2014/main" id="{24F826EB-D605-9529-590B-170329ED52D3}"/>
              </a:ext>
            </a:extLst>
          </p:cNvPr>
          <p:cNvSpPr txBox="1"/>
          <p:nvPr/>
        </p:nvSpPr>
        <p:spPr>
          <a:xfrm>
            <a:off x="6019644" y="6770120"/>
            <a:ext cx="1581757" cy="299762"/>
          </a:xfrm>
          <a:prstGeom prst="rect">
            <a:avLst/>
          </a:prstGeom>
        </p:spPr>
        <p:txBody>
          <a:bodyPr wrap="square" lIns="0" tIns="0" rIns="0" bIns="0" rtlCol="0" anchor="t">
            <a:spAutoFit/>
          </a:bodyPr>
          <a:lstStyle/>
          <a:p>
            <a:pPr>
              <a:lnSpc>
                <a:spcPts val="2509"/>
              </a:lnSpc>
            </a:pPr>
            <a:r>
              <a:rPr lang="en-US" sz="1792" b="1" dirty="0">
                <a:solidFill>
                  <a:srgbClr val="FF3131"/>
                </a:solidFill>
                <a:latin typeface="Canva Sans Bold"/>
                <a:ea typeface="Canva Sans Bold"/>
                <a:cs typeface="Canva Sans Bold"/>
                <a:sym typeface="Canva Sans Bold"/>
              </a:rPr>
              <a:t>150.000 VNĐ</a:t>
            </a:r>
          </a:p>
        </p:txBody>
      </p:sp>
      <p:sp>
        <p:nvSpPr>
          <p:cNvPr id="55" name="TextBox 55">
            <a:extLst>
              <a:ext uri="{FF2B5EF4-FFF2-40B4-BE49-F238E27FC236}">
                <a16:creationId xmlns:a16="http://schemas.microsoft.com/office/drawing/2014/main" id="{47CDC556-87D8-ECC0-0FE9-8D8B2E0A5EDB}"/>
              </a:ext>
            </a:extLst>
          </p:cNvPr>
          <p:cNvSpPr txBox="1"/>
          <p:nvPr/>
        </p:nvSpPr>
        <p:spPr>
          <a:xfrm>
            <a:off x="15193363" y="6778960"/>
            <a:ext cx="1090962" cy="162415"/>
          </a:xfrm>
          <a:prstGeom prst="rect">
            <a:avLst/>
          </a:prstGeom>
        </p:spPr>
        <p:txBody>
          <a:bodyPr lIns="0" tIns="0" rIns="0" bIns="0" rtlCol="0" anchor="t">
            <a:spAutoFit/>
          </a:bodyPr>
          <a:lstStyle/>
          <a:p>
            <a:pPr algn="l">
              <a:lnSpc>
                <a:spcPts val="1301"/>
              </a:lnSpc>
            </a:pPr>
            <a:r>
              <a:rPr lang="en-US" sz="929">
                <a:solidFill>
                  <a:srgbClr val="000000"/>
                </a:solidFill>
                <a:latin typeface="Canva Sans"/>
                <a:ea typeface="Canva Sans"/>
                <a:cs typeface="Canva Sans"/>
                <a:sym typeface="Canva Sans"/>
              </a:rPr>
              <a:t>27 lượt mua</a:t>
            </a:r>
          </a:p>
        </p:txBody>
      </p:sp>
      <p:sp>
        <p:nvSpPr>
          <p:cNvPr id="56" name="TextBox 56">
            <a:extLst>
              <a:ext uri="{FF2B5EF4-FFF2-40B4-BE49-F238E27FC236}">
                <a16:creationId xmlns:a16="http://schemas.microsoft.com/office/drawing/2014/main" id="{E2184E1E-06C4-CB7B-1E27-63962A6872F7}"/>
              </a:ext>
            </a:extLst>
          </p:cNvPr>
          <p:cNvSpPr txBox="1"/>
          <p:nvPr/>
        </p:nvSpPr>
        <p:spPr>
          <a:xfrm>
            <a:off x="15319388" y="6903074"/>
            <a:ext cx="1090962" cy="162415"/>
          </a:xfrm>
          <a:prstGeom prst="rect">
            <a:avLst/>
          </a:prstGeom>
        </p:spPr>
        <p:txBody>
          <a:bodyPr lIns="0" tIns="0" rIns="0" bIns="0" rtlCol="0" anchor="t">
            <a:spAutoFit/>
          </a:bodyPr>
          <a:lstStyle/>
          <a:p>
            <a:pPr algn="l">
              <a:lnSpc>
                <a:spcPts val="1301"/>
              </a:lnSpc>
            </a:pPr>
            <a:r>
              <a:rPr lang="en-US" sz="929">
                <a:solidFill>
                  <a:srgbClr val="000000"/>
                </a:solidFill>
                <a:latin typeface="Canva Sans"/>
                <a:ea typeface="Canva Sans"/>
                <a:cs typeface="Canva Sans"/>
                <a:sym typeface="Canva Sans"/>
              </a:rPr>
              <a:t>4.1 (18)</a:t>
            </a:r>
          </a:p>
        </p:txBody>
      </p:sp>
      <p:sp>
        <p:nvSpPr>
          <p:cNvPr id="57" name="TextBox 57">
            <a:extLst>
              <a:ext uri="{FF2B5EF4-FFF2-40B4-BE49-F238E27FC236}">
                <a16:creationId xmlns:a16="http://schemas.microsoft.com/office/drawing/2014/main" id="{E97EAEB0-5855-04B4-E20C-25EEF784B3D6}"/>
              </a:ext>
            </a:extLst>
          </p:cNvPr>
          <p:cNvSpPr txBox="1"/>
          <p:nvPr/>
        </p:nvSpPr>
        <p:spPr>
          <a:xfrm>
            <a:off x="15193363" y="6194501"/>
            <a:ext cx="2838258" cy="575302"/>
          </a:xfrm>
          <a:prstGeom prst="rect">
            <a:avLst/>
          </a:prstGeom>
        </p:spPr>
        <p:txBody>
          <a:bodyPr lIns="0" tIns="0" rIns="0" bIns="0" rtlCol="0" anchor="t">
            <a:spAutoFit/>
          </a:bodyPr>
          <a:lstStyle/>
          <a:p>
            <a:pPr algn="l">
              <a:lnSpc>
                <a:spcPts val="2392"/>
              </a:lnSpc>
            </a:pPr>
            <a:r>
              <a:rPr lang="en-US" sz="1708">
                <a:solidFill>
                  <a:srgbClr val="000000"/>
                </a:solidFill>
                <a:latin typeface="Canva Sans"/>
                <a:ea typeface="Canva Sans"/>
                <a:cs typeface="Canva Sans"/>
                <a:sym typeface="Canva Sans"/>
              </a:rPr>
              <a:t>10 đề thi cuối kì 1 lớp 4 năm học 2023-2024</a:t>
            </a:r>
          </a:p>
        </p:txBody>
      </p:sp>
      <p:sp>
        <p:nvSpPr>
          <p:cNvPr id="58" name="TextBox 58">
            <a:extLst>
              <a:ext uri="{FF2B5EF4-FFF2-40B4-BE49-F238E27FC236}">
                <a16:creationId xmlns:a16="http://schemas.microsoft.com/office/drawing/2014/main" id="{15CE9691-2B5C-DB2F-2D9D-F1DAE62CA664}"/>
              </a:ext>
            </a:extLst>
          </p:cNvPr>
          <p:cNvSpPr txBox="1"/>
          <p:nvPr/>
        </p:nvSpPr>
        <p:spPr>
          <a:xfrm>
            <a:off x="16560411" y="6770120"/>
            <a:ext cx="1503628" cy="299762"/>
          </a:xfrm>
          <a:prstGeom prst="rect">
            <a:avLst/>
          </a:prstGeom>
        </p:spPr>
        <p:txBody>
          <a:bodyPr wrap="square" lIns="0" tIns="0" rIns="0" bIns="0" rtlCol="0" anchor="t">
            <a:spAutoFit/>
          </a:bodyPr>
          <a:lstStyle/>
          <a:p>
            <a:pPr>
              <a:lnSpc>
                <a:spcPts val="2509"/>
              </a:lnSpc>
            </a:pPr>
            <a:r>
              <a:rPr lang="en-US" sz="1792" b="1" dirty="0">
                <a:solidFill>
                  <a:srgbClr val="FF3131"/>
                </a:solidFill>
                <a:latin typeface="Canva Sans Bold"/>
                <a:ea typeface="Canva Sans Bold"/>
                <a:cs typeface="Canva Sans Bold"/>
                <a:sym typeface="Canva Sans Bold"/>
              </a:rPr>
              <a:t>20.000 VNĐ</a:t>
            </a:r>
          </a:p>
        </p:txBody>
      </p:sp>
      <p:sp>
        <p:nvSpPr>
          <p:cNvPr id="59" name="TextBox 59">
            <a:extLst>
              <a:ext uri="{FF2B5EF4-FFF2-40B4-BE49-F238E27FC236}">
                <a16:creationId xmlns:a16="http://schemas.microsoft.com/office/drawing/2014/main" id="{3C3A1C61-29E3-9EFB-772C-ABC62D81EEED}"/>
              </a:ext>
            </a:extLst>
          </p:cNvPr>
          <p:cNvSpPr txBox="1"/>
          <p:nvPr/>
        </p:nvSpPr>
        <p:spPr>
          <a:xfrm>
            <a:off x="17971906" y="6866689"/>
            <a:ext cx="2032219" cy="489394"/>
          </a:xfrm>
          <a:prstGeom prst="rect">
            <a:avLst/>
          </a:prstGeom>
        </p:spPr>
        <p:txBody>
          <a:bodyPr lIns="0" tIns="0" rIns="0" bIns="0" rtlCol="0" anchor="t">
            <a:spAutoFit/>
          </a:bodyPr>
          <a:lstStyle/>
          <a:p>
            <a:pPr algn="l">
              <a:lnSpc>
                <a:spcPts val="4063"/>
              </a:lnSpc>
            </a:pPr>
            <a:endParaRPr/>
          </a:p>
        </p:txBody>
      </p:sp>
      <p:sp>
        <p:nvSpPr>
          <p:cNvPr id="60" name="TextBox 60">
            <a:extLst>
              <a:ext uri="{FF2B5EF4-FFF2-40B4-BE49-F238E27FC236}">
                <a16:creationId xmlns:a16="http://schemas.microsoft.com/office/drawing/2014/main" id="{6E72EC3D-28ED-CE5C-F70A-1EA312973943}"/>
              </a:ext>
            </a:extLst>
          </p:cNvPr>
          <p:cNvSpPr txBox="1"/>
          <p:nvPr/>
        </p:nvSpPr>
        <p:spPr>
          <a:xfrm>
            <a:off x="906227" y="1669608"/>
            <a:ext cx="2489469" cy="514350"/>
          </a:xfrm>
          <a:prstGeom prst="rect">
            <a:avLst/>
          </a:prstGeom>
        </p:spPr>
        <p:txBody>
          <a:bodyPr lIns="0" tIns="0" rIns="0" bIns="0" rtlCol="0" anchor="t">
            <a:spAutoFit/>
          </a:bodyPr>
          <a:lstStyle/>
          <a:p>
            <a:pPr algn="l">
              <a:lnSpc>
                <a:spcPts val="4200"/>
              </a:lnSpc>
            </a:pPr>
            <a:r>
              <a:rPr lang="en-US" sz="3000">
                <a:solidFill>
                  <a:srgbClr val="000000">
                    <a:alpha val="71765"/>
                  </a:srgbClr>
                </a:solidFill>
                <a:latin typeface="Canva Sans"/>
                <a:ea typeface="Canva Sans"/>
                <a:cs typeface="Canva Sans"/>
                <a:sym typeface="Canva Sans"/>
              </a:rPr>
              <a:t>Danh mục</a:t>
            </a:r>
          </a:p>
        </p:txBody>
      </p:sp>
      <p:sp>
        <p:nvSpPr>
          <p:cNvPr id="61" name="TextBox 61">
            <a:extLst>
              <a:ext uri="{FF2B5EF4-FFF2-40B4-BE49-F238E27FC236}">
                <a16:creationId xmlns:a16="http://schemas.microsoft.com/office/drawing/2014/main" id="{10D2F4A2-D625-5039-21B9-703C77548E1E}"/>
              </a:ext>
            </a:extLst>
          </p:cNvPr>
          <p:cNvSpPr txBox="1"/>
          <p:nvPr/>
        </p:nvSpPr>
        <p:spPr>
          <a:xfrm>
            <a:off x="4774911" y="1669608"/>
            <a:ext cx="2489469" cy="514350"/>
          </a:xfrm>
          <a:prstGeom prst="rect">
            <a:avLst/>
          </a:prstGeom>
        </p:spPr>
        <p:txBody>
          <a:bodyPr lIns="0" tIns="0" rIns="0" bIns="0" rtlCol="0" anchor="t">
            <a:spAutoFit/>
          </a:bodyPr>
          <a:lstStyle/>
          <a:p>
            <a:pPr algn="l">
              <a:lnSpc>
                <a:spcPts val="4200"/>
              </a:lnSpc>
            </a:pPr>
            <a:r>
              <a:rPr lang="en-US" sz="3000">
                <a:solidFill>
                  <a:srgbClr val="000000">
                    <a:alpha val="71765"/>
                  </a:srgbClr>
                </a:solidFill>
                <a:latin typeface="Canva Sans"/>
                <a:ea typeface="Canva Sans"/>
                <a:cs typeface="Canva Sans"/>
                <a:sym typeface="Canva Sans"/>
              </a:rPr>
              <a:t>Mới/nổi bật</a:t>
            </a:r>
          </a:p>
        </p:txBody>
      </p:sp>
      <p:sp>
        <p:nvSpPr>
          <p:cNvPr id="62" name="TextBox 62">
            <a:extLst>
              <a:ext uri="{FF2B5EF4-FFF2-40B4-BE49-F238E27FC236}">
                <a16:creationId xmlns:a16="http://schemas.microsoft.com/office/drawing/2014/main" id="{549E163A-1EAD-4FC8-710B-BEE85A60B4F7}"/>
              </a:ext>
            </a:extLst>
          </p:cNvPr>
          <p:cNvSpPr txBox="1"/>
          <p:nvPr/>
        </p:nvSpPr>
        <p:spPr>
          <a:xfrm>
            <a:off x="8009292" y="1650832"/>
            <a:ext cx="2846481" cy="514350"/>
          </a:xfrm>
          <a:prstGeom prst="rect">
            <a:avLst/>
          </a:prstGeom>
        </p:spPr>
        <p:txBody>
          <a:bodyPr lIns="0" tIns="0" rIns="0" bIns="0" rtlCol="0" anchor="t">
            <a:spAutoFit/>
          </a:bodyPr>
          <a:lstStyle/>
          <a:p>
            <a:pPr algn="l">
              <a:lnSpc>
                <a:spcPts val="4200"/>
              </a:lnSpc>
            </a:pPr>
            <a:r>
              <a:rPr lang="en-US" sz="3000">
                <a:solidFill>
                  <a:srgbClr val="000000">
                    <a:alpha val="71765"/>
                  </a:srgbClr>
                </a:solidFill>
                <a:latin typeface="Canva Sans"/>
                <a:ea typeface="Canva Sans"/>
                <a:cs typeface="Canva Sans"/>
                <a:sym typeface="Canva Sans"/>
              </a:rPr>
              <a:t>Bán chạy nhất</a:t>
            </a:r>
          </a:p>
        </p:txBody>
      </p:sp>
      <p:sp>
        <p:nvSpPr>
          <p:cNvPr id="63" name="TextBox 63">
            <a:extLst>
              <a:ext uri="{FF2B5EF4-FFF2-40B4-BE49-F238E27FC236}">
                <a16:creationId xmlns:a16="http://schemas.microsoft.com/office/drawing/2014/main" id="{E31313A4-79ED-2330-BDB2-21A76C4C9BD7}"/>
              </a:ext>
            </a:extLst>
          </p:cNvPr>
          <p:cNvSpPr txBox="1"/>
          <p:nvPr/>
        </p:nvSpPr>
        <p:spPr>
          <a:xfrm>
            <a:off x="11639531" y="1650832"/>
            <a:ext cx="2846481" cy="514350"/>
          </a:xfrm>
          <a:prstGeom prst="rect">
            <a:avLst/>
          </a:prstGeom>
        </p:spPr>
        <p:txBody>
          <a:bodyPr lIns="0" tIns="0" rIns="0" bIns="0" rtlCol="0" anchor="t">
            <a:spAutoFit/>
          </a:bodyPr>
          <a:lstStyle/>
          <a:p>
            <a:pPr algn="l">
              <a:lnSpc>
                <a:spcPts val="4200"/>
              </a:lnSpc>
            </a:pPr>
            <a:r>
              <a:rPr lang="en-US" sz="3000">
                <a:solidFill>
                  <a:srgbClr val="000000">
                    <a:alpha val="71765"/>
                  </a:srgbClr>
                </a:solidFill>
                <a:latin typeface="Canva Sans"/>
                <a:ea typeface="Canva Sans"/>
                <a:cs typeface="Canva Sans"/>
                <a:sym typeface="Canva Sans"/>
              </a:rPr>
              <a:t>Đánh giá cao</a:t>
            </a:r>
          </a:p>
        </p:txBody>
      </p:sp>
      <p:grpSp>
        <p:nvGrpSpPr>
          <p:cNvPr id="83" name="Group 4">
            <a:extLst>
              <a:ext uri="{FF2B5EF4-FFF2-40B4-BE49-F238E27FC236}">
                <a16:creationId xmlns:a16="http://schemas.microsoft.com/office/drawing/2014/main" id="{6C02BE3B-5545-CBDA-14E5-63499B182B82}"/>
              </a:ext>
            </a:extLst>
          </p:cNvPr>
          <p:cNvGrpSpPr/>
          <p:nvPr/>
        </p:nvGrpSpPr>
        <p:grpSpPr>
          <a:xfrm>
            <a:off x="16671747" y="217109"/>
            <a:ext cx="1175107" cy="1159550"/>
            <a:chOff x="0" y="0"/>
            <a:chExt cx="309493" cy="305396"/>
          </a:xfrm>
        </p:grpSpPr>
        <p:sp>
          <p:nvSpPr>
            <p:cNvPr id="84" name="Freeform 5">
              <a:extLst>
                <a:ext uri="{FF2B5EF4-FFF2-40B4-BE49-F238E27FC236}">
                  <a16:creationId xmlns:a16="http://schemas.microsoft.com/office/drawing/2014/main" id="{8B7A09F1-70CB-03DA-9424-CBE078DEE169}"/>
                </a:ext>
              </a:extLst>
            </p:cNvPr>
            <p:cNvSpPr/>
            <p:nvPr/>
          </p:nvSpPr>
          <p:spPr>
            <a:xfrm>
              <a:off x="0" y="0"/>
              <a:ext cx="309493" cy="305396"/>
            </a:xfrm>
            <a:custGeom>
              <a:avLst/>
              <a:gdLst/>
              <a:ahLst/>
              <a:cxnLst/>
              <a:rect l="l" t="t" r="r" b="b"/>
              <a:pathLst>
                <a:path w="309493" h="305396">
                  <a:moveTo>
                    <a:pt x="152698" y="0"/>
                  </a:moveTo>
                  <a:lnTo>
                    <a:pt x="156795" y="0"/>
                  </a:lnTo>
                  <a:cubicBezTo>
                    <a:pt x="197293" y="0"/>
                    <a:pt x="236133" y="16088"/>
                    <a:pt x="264769" y="44724"/>
                  </a:cubicBezTo>
                  <a:cubicBezTo>
                    <a:pt x="293405" y="73361"/>
                    <a:pt x="309493" y="112200"/>
                    <a:pt x="309493" y="152698"/>
                  </a:cubicBezTo>
                  <a:lnTo>
                    <a:pt x="309493" y="152698"/>
                  </a:lnTo>
                  <a:cubicBezTo>
                    <a:pt x="309493" y="237031"/>
                    <a:pt x="241128" y="305396"/>
                    <a:pt x="156795" y="305396"/>
                  </a:cubicBezTo>
                  <a:lnTo>
                    <a:pt x="152698" y="305396"/>
                  </a:lnTo>
                  <a:cubicBezTo>
                    <a:pt x="68365" y="305396"/>
                    <a:pt x="0" y="237031"/>
                    <a:pt x="0" y="152698"/>
                  </a:cubicBezTo>
                  <a:lnTo>
                    <a:pt x="0" y="152698"/>
                  </a:lnTo>
                  <a:cubicBezTo>
                    <a:pt x="0" y="68365"/>
                    <a:pt x="68365" y="0"/>
                    <a:pt x="152698" y="0"/>
                  </a:cubicBezTo>
                  <a:close/>
                </a:path>
              </a:pathLst>
            </a:custGeom>
            <a:solidFill>
              <a:srgbClr val="D2BC67"/>
            </a:solidFill>
          </p:spPr>
          <p:txBody>
            <a:bodyPr/>
            <a:lstStyle/>
            <a:p>
              <a:endParaRPr lang="en-US"/>
            </a:p>
          </p:txBody>
        </p:sp>
        <p:sp>
          <p:nvSpPr>
            <p:cNvPr id="85" name="TextBox 6">
              <a:extLst>
                <a:ext uri="{FF2B5EF4-FFF2-40B4-BE49-F238E27FC236}">
                  <a16:creationId xmlns:a16="http://schemas.microsoft.com/office/drawing/2014/main" id="{FD770474-8F58-180C-2B59-20028D369458}"/>
                </a:ext>
              </a:extLst>
            </p:cNvPr>
            <p:cNvSpPr txBox="1"/>
            <p:nvPr/>
          </p:nvSpPr>
          <p:spPr>
            <a:xfrm>
              <a:off x="0" y="-38100"/>
              <a:ext cx="309493" cy="343496"/>
            </a:xfrm>
            <a:prstGeom prst="rect">
              <a:avLst/>
            </a:prstGeom>
          </p:spPr>
          <p:txBody>
            <a:bodyPr lIns="50800" tIns="50800" rIns="50800" bIns="50800" rtlCol="0" anchor="ctr"/>
            <a:lstStyle/>
            <a:p>
              <a:pPr algn="ctr">
                <a:lnSpc>
                  <a:spcPts val="2659"/>
                </a:lnSpc>
              </a:pPr>
              <a:endParaRPr/>
            </a:p>
          </p:txBody>
        </p:sp>
      </p:grpSp>
      <p:grpSp>
        <p:nvGrpSpPr>
          <p:cNvPr id="86" name="Group 7">
            <a:extLst>
              <a:ext uri="{FF2B5EF4-FFF2-40B4-BE49-F238E27FC236}">
                <a16:creationId xmlns:a16="http://schemas.microsoft.com/office/drawing/2014/main" id="{FB28DE4A-E3ED-8CC0-E5D1-9066C9E48604}"/>
              </a:ext>
            </a:extLst>
          </p:cNvPr>
          <p:cNvGrpSpPr/>
          <p:nvPr/>
        </p:nvGrpSpPr>
        <p:grpSpPr>
          <a:xfrm>
            <a:off x="16840103" y="377686"/>
            <a:ext cx="838394" cy="838394"/>
            <a:chOff x="0" y="0"/>
            <a:chExt cx="13716000" cy="13716000"/>
          </a:xfrm>
        </p:grpSpPr>
        <p:sp>
          <p:nvSpPr>
            <p:cNvPr id="87" name="Freeform 8">
              <a:hlinkClick r:id="rId6" action="ppaction://hlinksldjump"/>
              <a:extLst>
                <a:ext uri="{FF2B5EF4-FFF2-40B4-BE49-F238E27FC236}">
                  <a16:creationId xmlns:a16="http://schemas.microsoft.com/office/drawing/2014/main" id="{D7C7C9A6-3E1C-B073-6245-241CDAE19FA8}"/>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24"/>
              <a:stretch>
                <a:fillRect/>
              </a:stretch>
            </a:blipFill>
          </p:spPr>
          <p:txBody>
            <a:bodyPr/>
            <a:lstStyle/>
            <a:p>
              <a:endParaRPr lang="en-US" dirty="0"/>
            </a:p>
          </p:txBody>
        </p:sp>
      </p:grpSp>
      <p:grpSp>
        <p:nvGrpSpPr>
          <p:cNvPr id="88" name="Group 22">
            <a:extLst>
              <a:ext uri="{FF2B5EF4-FFF2-40B4-BE49-F238E27FC236}">
                <a16:creationId xmlns:a16="http://schemas.microsoft.com/office/drawing/2014/main" id="{9B00F93C-6853-AF4E-C47A-DC842DD76415}"/>
              </a:ext>
            </a:extLst>
          </p:cNvPr>
          <p:cNvGrpSpPr/>
          <p:nvPr/>
        </p:nvGrpSpPr>
        <p:grpSpPr>
          <a:xfrm>
            <a:off x="15127591" y="1376658"/>
            <a:ext cx="2719262" cy="1800923"/>
            <a:chOff x="0" y="0"/>
            <a:chExt cx="716184" cy="474317"/>
          </a:xfrm>
        </p:grpSpPr>
        <p:sp>
          <p:nvSpPr>
            <p:cNvPr id="89" name="Freeform 23">
              <a:extLst>
                <a:ext uri="{FF2B5EF4-FFF2-40B4-BE49-F238E27FC236}">
                  <a16:creationId xmlns:a16="http://schemas.microsoft.com/office/drawing/2014/main" id="{3CE09781-89B4-5DD5-62B8-A9B2E3821D24}"/>
                </a:ext>
              </a:extLst>
            </p:cNvPr>
            <p:cNvSpPr/>
            <p:nvPr/>
          </p:nvSpPr>
          <p:spPr>
            <a:xfrm>
              <a:off x="0" y="0"/>
              <a:ext cx="716184" cy="474317"/>
            </a:xfrm>
            <a:custGeom>
              <a:avLst/>
              <a:gdLst/>
              <a:ahLst/>
              <a:cxnLst/>
              <a:rect l="l" t="t" r="r" b="b"/>
              <a:pathLst>
                <a:path w="716184" h="474317">
                  <a:moveTo>
                    <a:pt x="145200" y="0"/>
                  </a:moveTo>
                  <a:lnTo>
                    <a:pt x="570984" y="0"/>
                  </a:lnTo>
                  <a:cubicBezTo>
                    <a:pt x="651176" y="0"/>
                    <a:pt x="716184" y="65008"/>
                    <a:pt x="716184" y="145200"/>
                  </a:cubicBezTo>
                  <a:lnTo>
                    <a:pt x="716184" y="329117"/>
                  </a:lnTo>
                  <a:cubicBezTo>
                    <a:pt x="716184" y="409309"/>
                    <a:pt x="651176" y="474317"/>
                    <a:pt x="570984" y="474317"/>
                  </a:cubicBezTo>
                  <a:lnTo>
                    <a:pt x="145200" y="474317"/>
                  </a:lnTo>
                  <a:cubicBezTo>
                    <a:pt x="65008" y="474317"/>
                    <a:pt x="0" y="409309"/>
                    <a:pt x="0" y="329117"/>
                  </a:cubicBezTo>
                  <a:lnTo>
                    <a:pt x="0" y="145200"/>
                  </a:lnTo>
                  <a:cubicBezTo>
                    <a:pt x="0" y="65008"/>
                    <a:pt x="65008" y="0"/>
                    <a:pt x="145200" y="0"/>
                  </a:cubicBezTo>
                  <a:close/>
                </a:path>
              </a:pathLst>
            </a:custGeom>
            <a:solidFill>
              <a:srgbClr val="FFFFFF"/>
            </a:solidFill>
          </p:spPr>
          <p:txBody>
            <a:bodyPr/>
            <a:lstStyle/>
            <a:p>
              <a:endParaRPr lang="en-US"/>
            </a:p>
          </p:txBody>
        </p:sp>
        <p:sp>
          <p:nvSpPr>
            <p:cNvPr id="90" name="TextBox 24">
              <a:extLst>
                <a:ext uri="{FF2B5EF4-FFF2-40B4-BE49-F238E27FC236}">
                  <a16:creationId xmlns:a16="http://schemas.microsoft.com/office/drawing/2014/main" id="{8CABC68D-6C93-349C-1BF6-0A695BA397AB}"/>
                </a:ext>
              </a:extLst>
            </p:cNvPr>
            <p:cNvSpPr txBox="1"/>
            <p:nvPr/>
          </p:nvSpPr>
          <p:spPr>
            <a:xfrm>
              <a:off x="0" y="-38100"/>
              <a:ext cx="716184" cy="512417"/>
            </a:xfrm>
            <a:prstGeom prst="rect">
              <a:avLst/>
            </a:prstGeom>
          </p:spPr>
          <p:txBody>
            <a:bodyPr lIns="50800" tIns="50800" rIns="50800" bIns="50800" rtlCol="0" anchor="ctr"/>
            <a:lstStyle/>
            <a:p>
              <a:pPr algn="ctr">
                <a:lnSpc>
                  <a:spcPts val="2659"/>
                </a:lnSpc>
              </a:pPr>
              <a:endParaRPr/>
            </a:p>
          </p:txBody>
        </p:sp>
      </p:grpSp>
      <p:sp>
        <p:nvSpPr>
          <p:cNvPr id="91" name="TextBox 37">
            <a:hlinkClick r:id="rId25" action="ppaction://hlinksldjump"/>
            <a:extLst>
              <a:ext uri="{FF2B5EF4-FFF2-40B4-BE49-F238E27FC236}">
                <a16:creationId xmlns:a16="http://schemas.microsoft.com/office/drawing/2014/main" id="{A02E463A-EE1A-4DEA-EF22-828F417E2217}"/>
              </a:ext>
            </a:extLst>
          </p:cNvPr>
          <p:cNvSpPr txBox="1"/>
          <p:nvPr/>
        </p:nvSpPr>
        <p:spPr>
          <a:xfrm>
            <a:off x="15784199" y="2367741"/>
            <a:ext cx="1613727" cy="349250"/>
          </a:xfrm>
          <a:prstGeom prst="rect">
            <a:avLst/>
          </a:prstGeom>
        </p:spPr>
        <p:txBody>
          <a:bodyPr lIns="0" tIns="0" rIns="0" bIns="0" rtlCol="0" anchor="t">
            <a:spAutoFit/>
          </a:bodyPr>
          <a:lstStyle/>
          <a:p>
            <a:pPr algn="l">
              <a:lnSpc>
                <a:spcPts val="2800"/>
              </a:lnSpc>
            </a:pPr>
            <a:r>
              <a:rPr lang="en-US" sz="2000" b="1" u="sng" dirty="0" err="1">
                <a:solidFill>
                  <a:srgbClr val="000000"/>
                </a:solidFill>
                <a:latin typeface="Noto Sans Bold"/>
                <a:ea typeface="Noto Sans Bold"/>
                <a:cs typeface="Noto Sans Bold"/>
                <a:sym typeface="Noto Sans Bold"/>
              </a:rPr>
              <a:t>Đăng</a:t>
            </a:r>
            <a:r>
              <a:rPr lang="en-US" sz="2000" b="1" u="sng" dirty="0">
                <a:solidFill>
                  <a:srgbClr val="000000"/>
                </a:solidFill>
                <a:latin typeface="Noto Sans Bold"/>
                <a:ea typeface="Noto Sans Bold"/>
                <a:cs typeface="Noto Sans Bold"/>
                <a:sym typeface="Noto Sans Bold"/>
              </a:rPr>
              <a:t> </a:t>
            </a:r>
            <a:r>
              <a:rPr lang="en-US" sz="2000" b="1" u="sng" dirty="0" err="1">
                <a:solidFill>
                  <a:srgbClr val="000000"/>
                </a:solidFill>
                <a:latin typeface="Noto Sans Bold"/>
                <a:ea typeface="Noto Sans Bold"/>
                <a:cs typeface="Noto Sans Bold"/>
                <a:sym typeface="Noto Sans Bold"/>
              </a:rPr>
              <a:t>xuất</a:t>
            </a:r>
            <a:endParaRPr lang="en-US" sz="2000" b="1" u="sng" dirty="0">
              <a:solidFill>
                <a:srgbClr val="000000"/>
              </a:solidFill>
              <a:latin typeface="Noto Sans Bold"/>
              <a:ea typeface="Noto Sans Bold"/>
              <a:cs typeface="Noto Sans Bold"/>
              <a:sym typeface="Noto Sans Bold"/>
            </a:endParaRPr>
          </a:p>
        </p:txBody>
      </p:sp>
      <p:sp>
        <p:nvSpPr>
          <p:cNvPr id="92" name="TextBox 38">
            <a:extLst>
              <a:ext uri="{FF2B5EF4-FFF2-40B4-BE49-F238E27FC236}">
                <a16:creationId xmlns:a16="http://schemas.microsoft.com/office/drawing/2014/main" id="{2ED68A37-8871-8B55-28B6-41E69ED8DA32}"/>
              </a:ext>
            </a:extLst>
          </p:cNvPr>
          <p:cNvSpPr txBox="1"/>
          <p:nvPr/>
        </p:nvSpPr>
        <p:spPr>
          <a:xfrm>
            <a:off x="15548874" y="1527001"/>
            <a:ext cx="2297979" cy="396240"/>
          </a:xfrm>
          <a:prstGeom prst="rect">
            <a:avLst/>
          </a:prstGeom>
        </p:spPr>
        <p:txBody>
          <a:bodyPr lIns="0" tIns="0" rIns="0" bIns="0" rtlCol="0" anchor="t">
            <a:spAutoFit/>
          </a:bodyPr>
          <a:lstStyle/>
          <a:p>
            <a:pPr algn="l">
              <a:lnSpc>
                <a:spcPts val="3359"/>
              </a:lnSpc>
            </a:pPr>
            <a:r>
              <a:rPr lang="en-US" sz="2399" dirty="0">
                <a:solidFill>
                  <a:srgbClr val="000000">
                    <a:alpha val="68627"/>
                  </a:srgbClr>
                </a:solidFill>
                <a:latin typeface="Noto Sans"/>
                <a:ea typeface="Noto Sans"/>
                <a:cs typeface="Noto Sans"/>
                <a:sym typeface="Noto Sans"/>
              </a:rPr>
              <a:t> </a:t>
            </a:r>
            <a:r>
              <a:rPr lang="en-US" sz="2399" dirty="0" err="1">
                <a:solidFill>
                  <a:srgbClr val="000000">
                    <a:alpha val="68627"/>
                  </a:srgbClr>
                </a:solidFill>
                <a:latin typeface="Noto Sans"/>
                <a:ea typeface="Noto Sans"/>
                <a:cs typeface="Noto Sans"/>
                <a:sym typeface="Noto Sans"/>
              </a:rPr>
              <a:t>VKLysiucute</a:t>
            </a:r>
            <a:endParaRPr lang="en-US" sz="2399" dirty="0">
              <a:solidFill>
                <a:srgbClr val="000000">
                  <a:alpha val="68627"/>
                </a:srgbClr>
              </a:solidFill>
              <a:latin typeface="Noto Sans"/>
              <a:ea typeface="Noto Sans"/>
              <a:cs typeface="Noto Sans"/>
              <a:sym typeface="Noto Sans"/>
            </a:endParaRPr>
          </a:p>
        </p:txBody>
      </p:sp>
      <p:sp>
        <p:nvSpPr>
          <p:cNvPr id="93" name="TextBox 39">
            <a:extLst>
              <a:ext uri="{FF2B5EF4-FFF2-40B4-BE49-F238E27FC236}">
                <a16:creationId xmlns:a16="http://schemas.microsoft.com/office/drawing/2014/main" id="{933E838A-A4A9-A7DD-64F9-31117CD7480B}"/>
              </a:ext>
            </a:extLst>
          </p:cNvPr>
          <p:cNvSpPr txBox="1"/>
          <p:nvPr/>
        </p:nvSpPr>
        <p:spPr>
          <a:xfrm>
            <a:off x="15691113" y="1875616"/>
            <a:ext cx="2297979" cy="349250"/>
          </a:xfrm>
          <a:prstGeom prst="rect">
            <a:avLst/>
          </a:prstGeom>
        </p:spPr>
        <p:txBody>
          <a:bodyPr lIns="0" tIns="0" rIns="0" bIns="0" rtlCol="0" anchor="t">
            <a:spAutoFit/>
          </a:bodyPr>
          <a:lstStyle/>
          <a:p>
            <a:pPr algn="l">
              <a:lnSpc>
                <a:spcPts val="2800"/>
              </a:lnSpc>
            </a:pPr>
            <a:r>
              <a:rPr lang="en-US" sz="2000" dirty="0">
                <a:solidFill>
                  <a:srgbClr val="000000">
                    <a:alpha val="68627"/>
                  </a:srgbClr>
                </a:solidFill>
                <a:latin typeface="Noto Sans"/>
                <a:ea typeface="Noto Sans"/>
                <a:cs typeface="Noto Sans"/>
                <a:sym typeface="Noto Sans"/>
              </a:rPr>
              <a:t>ID: 03682632</a:t>
            </a:r>
          </a:p>
        </p:txBody>
      </p:sp>
    </p:spTree>
    <p:extLst>
      <p:ext uri="{BB962C8B-B14F-4D97-AF65-F5344CB8AC3E}">
        <p14:creationId xmlns:p14="http://schemas.microsoft.com/office/powerpoint/2010/main" val="3441177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a:p>
        </p:txBody>
      </p:sp>
      <p:sp>
        <p:nvSpPr>
          <p:cNvPr id="3" name="Freeform 3"/>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776763" y="114333"/>
            <a:ext cx="1450768" cy="1450768"/>
            <a:chOff x="0" y="0"/>
            <a:chExt cx="13716000" cy="13716000"/>
          </a:xfrm>
        </p:grpSpPr>
        <p:sp>
          <p:nvSpPr>
            <p:cNvPr id="5" name="Freeform 5">
              <a:hlinkClick r:id="rId5" action="ppaction://hlinksldjump"/>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6"/>
              <a:stretch>
                <a:fillRect t="-38888" b="-38888"/>
              </a:stretch>
            </a:blipFill>
          </p:spPr>
          <p:txBody>
            <a:bodyPr/>
            <a:lstStyle/>
            <a:p>
              <a:endParaRPr lang="en-US" dirty="0"/>
            </a:p>
          </p:txBody>
        </p:sp>
      </p:grpSp>
      <p:grpSp>
        <p:nvGrpSpPr>
          <p:cNvPr id="6" name="Group 6"/>
          <p:cNvGrpSpPr/>
          <p:nvPr/>
        </p:nvGrpSpPr>
        <p:grpSpPr>
          <a:xfrm>
            <a:off x="252459" y="1478366"/>
            <a:ext cx="3533762" cy="953984"/>
            <a:chOff x="0" y="0"/>
            <a:chExt cx="727112" cy="196293"/>
          </a:xfrm>
        </p:grpSpPr>
        <p:sp>
          <p:nvSpPr>
            <p:cNvPr id="7" name="Freeform 7"/>
            <p:cNvSpPr/>
            <p:nvPr/>
          </p:nvSpPr>
          <p:spPr>
            <a:xfrm>
              <a:off x="0" y="0"/>
              <a:ext cx="727112" cy="196293"/>
            </a:xfrm>
            <a:custGeom>
              <a:avLst/>
              <a:gdLst/>
              <a:ahLst/>
              <a:cxnLst/>
              <a:rect l="l" t="t" r="r" b="b"/>
              <a:pathLst>
                <a:path w="727112" h="196293">
                  <a:moveTo>
                    <a:pt x="0" y="0"/>
                  </a:moveTo>
                  <a:lnTo>
                    <a:pt x="727112" y="0"/>
                  </a:lnTo>
                  <a:lnTo>
                    <a:pt x="727112" y="196293"/>
                  </a:lnTo>
                  <a:lnTo>
                    <a:pt x="0" y="196293"/>
                  </a:lnTo>
                  <a:close/>
                </a:path>
              </a:pathLst>
            </a:custGeom>
            <a:solidFill>
              <a:srgbClr val="FFFFFF"/>
            </a:solidFill>
            <a:ln w="28575" cap="sq">
              <a:solidFill>
                <a:srgbClr val="B4B4B4"/>
              </a:solidFill>
              <a:prstDash val="solid"/>
              <a:miter/>
            </a:ln>
          </p:spPr>
          <p:txBody>
            <a:bodyPr/>
            <a:lstStyle/>
            <a:p>
              <a:endParaRPr lang="en-US"/>
            </a:p>
          </p:txBody>
        </p:sp>
        <p:sp>
          <p:nvSpPr>
            <p:cNvPr id="8" name="TextBox 8"/>
            <p:cNvSpPr txBox="1"/>
            <p:nvPr/>
          </p:nvSpPr>
          <p:spPr>
            <a:xfrm>
              <a:off x="0" y="-38100"/>
              <a:ext cx="727112" cy="234393"/>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1423622" y="8015722"/>
            <a:ext cx="2792277" cy="3619618"/>
          </a:xfrm>
          <a:custGeom>
            <a:avLst/>
            <a:gdLst/>
            <a:ahLst/>
            <a:cxnLst/>
            <a:rect l="l" t="t" r="r" b="b"/>
            <a:pathLst>
              <a:path w="2792277" h="3619618">
                <a:moveTo>
                  <a:pt x="0" y="0"/>
                </a:moveTo>
                <a:lnTo>
                  <a:pt x="2792277" y="0"/>
                </a:lnTo>
                <a:lnTo>
                  <a:pt x="2792277" y="3619617"/>
                </a:lnTo>
                <a:lnTo>
                  <a:pt x="0" y="3619617"/>
                </a:lnTo>
                <a:lnTo>
                  <a:pt x="0" y="0"/>
                </a:lnTo>
                <a:close/>
              </a:path>
            </a:pathLst>
          </a:custGeom>
          <a:blipFill>
            <a:blip r:embed="rId7"/>
            <a:stretch>
              <a:fillRect/>
            </a:stretch>
          </a:blipFill>
        </p:spPr>
        <p:txBody>
          <a:bodyPr/>
          <a:lstStyle/>
          <a:p>
            <a:endParaRPr lang="en-US"/>
          </a:p>
        </p:txBody>
      </p:sp>
      <p:sp>
        <p:nvSpPr>
          <p:cNvPr id="10" name="Freeform 10"/>
          <p:cNvSpPr/>
          <p:nvPr/>
        </p:nvSpPr>
        <p:spPr>
          <a:xfrm>
            <a:off x="8071429" y="8015722"/>
            <a:ext cx="2793876" cy="3619618"/>
          </a:xfrm>
          <a:custGeom>
            <a:avLst/>
            <a:gdLst/>
            <a:ahLst/>
            <a:cxnLst/>
            <a:rect l="l" t="t" r="r" b="b"/>
            <a:pathLst>
              <a:path w="2793876" h="3619618">
                <a:moveTo>
                  <a:pt x="0" y="0"/>
                </a:moveTo>
                <a:lnTo>
                  <a:pt x="2793876" y="0"/>
                </a:lnTo>
                <a:lnTo>
                  <a:pt x="2793876" y="3619617"/>
                </a:lnTo>
                <a:lnTo>
                  <a:pt x="0" y="3619617"/>
                </a:lnTo>
                <a:lnTo>
                  <a:pt x="0" y="0"/>
                </a:lnTo>
                <a:close/>
              </a:path>
            </a:pathLst>
          </a:custGeom>
          <a:blipFill>
            <a:blip r:embed="rId8"/>
            <a:stretch>
              <a:fillRect t="-13141" r="-150394" b="-36161"/>
            </a:stretch>
          </a:blipFill>
        </p:spPr>
        <p:txBody>
          <a:bodyPr/>
          <a:lstStyle/>
          <a:p>
            <a:endParaRPr lang="en-US"/>
          </a:p>
        </p:txBody>
      </p:sp>
      <p:grpSp>
        <p:nvGrpSpPr>
          <p:cNvPr id="11" name="Group 11"/>
          <p:cNvGrpSpPr/>
          <p:nvPr/>
        </p:nvGrpSpPr>
        <p:grpSpPr>
          <a:xfrm>
            <a:off x="4291046" y="1478366"/>
            <a:ext cx="14696970" cy="953984"/>
            <a:chOff x="0" y="0"/>
            <a:chExt cx="3024068" cy="196293"/>
          </a:xfrm>
        </p:grpSpPr>
        <p:sp>
          <p:nvSpPr>
            <p:cNvPr id="12" name="Freeform 12"/>
            <p:cNvSpPr/>
            <p:nvPr/>
          </p:nvSpPr>
          <p:spPr>
            <a:xfrm>
              <a:off x="0" y="0"/>
              <a:ext cx="3024068" cy="196293"/>
            </a:xfrm>
            <a:custGeom>
              <a:avLst/>
              <a:gdLst/>
              <a:ahLst/>
              <a:cxnLst/>
              <a:rect l="l" t="t" r="r" b="b"/>
              <a:pathLst>
                <a:path w="3024068" h="196293">
                  <a:moveTo>
                    <a:pt x="0" y="0"/>
                  </a:moveTo>
                  <a:lnTo>
                    <a:pt x="3024068" y="0"/>
                  </a:lnTo>
                  <a:lnTo>
                    <a:pt x="3024068" y="196293"/>
                  </a:lnTo>
                  <a:lnTo>
                    <a:pt x="0" y="196293"/>
                  </a:lnTo>
                  <a:close/>
                </a:path>
              </a:pathLst>
            </a:custGeom>
            <a:solidFill>
              <a:srgbClr val="FFFFFF"/>
            </a:solidFill>
            <a:ln w="28575" cap="sq">
              <a:solidFill>
                <a:srgbClr val="B4B4B4"/>
              </a:solidFill>
              <a:prstDash val="solid"/>
              <a:miter/>
            </a:ln>
          </p:spPr>
          <p:txBody>
            <a:bodyPr/>
            <a:lstStyle/>
            <a:p>
              <a:endParaRPr lang="en-US"/>
            </a:p>
          </p:txBody>
        </p:sp>
        <p:sp>
          <p:nvSpPr>
            <p:cNvPr id="13" name="TextBox 13"/>
            <p:cNvSpPr txBox="1"/>
            <p:nvPr/>
          </p:nvSpPr>
          <p:spPr>
            <a:xfrm>
              <a:off x="0" y="-38100"/>
              <a:ext cx="3024068" cy="23439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50837" y="2567360"/>
            <a:ext cx="3634949" cy="8195271"/>
            <a:chOff x="0" y="0"/>
            <a:chExt cx="4846598" cy="10927028"/>
          </a:xfrm>
        </p:grpSpPr>
        <p:grpSp>
          <p:nvGrpSpPr>
            <p:cNvPr id="15" name="Group 15"/>
            <p:cNvGrpSpPr/>
            <p:nvPr/>
          </p:nvGrpSpPr>
          <p:grpSpPr>
            <a:xfrm>
              <a:off x="135495" y="0"/>
              <a:ext cx="4711103" cy="10927028"/>
              <a:chOff x="0" y="0"/>
              <a:chExt cx="677545" cy="1571512"/>
            </a:xfrm>
          </p:grpSpPr>
          <p:sp>
            <p:nvSpPr>
              <p:cNvPr id="16" name="Freeform 16"/>
              <p:cNvSpPr/>
              <p:nvPr/>
            </p:nvSpPr>
            <p:spPr>
              <a:xfrm>
                <a:off x="0" y="0"/>
                <a:ext cx="677545" cy="1571512"/>
              </a:xfrm>
              <a:custGeom>
                <a:avLst/>
                <a:gdLst/>
                <a:ahLst/>
                <a:cxnLst/>
                <a:rect l="l" t="t" r="r" b="b"/>
                <a:pathLst>
                  <a:path w="677545" h="1571512">
                    <a:moveTo>
                      <a:pt x="0" y="0"/>
                    </a:moveTo>
                    <a:lnTo>
                      <a:pt x="677545" y="0"/>
                    </a:lnTo>
                    <a:lnTo>
                      <a:pt x="677545" y="1571512"/>
                    </a:lnTo>
                    <a:lnTo>
                      <a:pt x="0" y="1571512"/>
                    </a:lnTo>
                    <a:close/>
                  </a:path>
                </a:pathLst>
              </a:custGeom>
              <a:solidFill>
                <a:srgbClr val="B4B4B4">
                  <a:alpha val="28627"/>
                </a:srgbClr>
              </a:solidFill>
              <a:ln cap="sq">
                <a:noFill/>
                <a:prstDash val="solid"/>
                <a:miter/>
              </a:ln>
            </p:spPr>
            <p:txBody>
              <a:bodyPr/>
              <a:lstStyle/>
              <a:p>
                <a:endParaRPr lang="en-US"/>
              </a:p>
            </p:txBody>
          </p:sp>
          <p:sp>
            <p:nvSpPr>
              <p:cNvPr id="17" name="TextBox 17"/>
              <p:cNvSpPr txBox="1"/>
              <p:nvPr/>
            </p:nvSpPr>
            <p:spPr>
              <a:xfrm>
                <a:off x="0" y="-38100"/>
                <a:ext cx="677545" cy="1609612"/>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295801" y="243020"/>
              <a:ext cx="4390492" cy="10183395"/>
              <a:chOff x="0" y="0"/>
              <a:chExt cx="677545" cy="1571512"/>
            </a:xfrm>
          </p:grpSpPr>
          <p:sp>
            <p:nvSpPr>
              <p:cNvPr id="19" name="Freeform 19"/>
              <p:cNvSpPr/>
              <p:nvPr/>
            </p:nvSpPr>
            <p:spPr>
              <a:xfrm>
                <a:off x="0" y="0"/>
                <a:ext cx="677545" cy="1571512"/>
              </a:xfrm>
              <a:custGeom>
                <a:avLst/>
                <a:gdLst/>
                <a:ahLst/>
                <a:cxnLst/>
                <a:rect l="l" t="t" r="r" b="b"/>
                <a:pathLst>
                  <a:path w="677545" h="1571512">
                    <a:moveTo>
                      <a:pt x="0" y="0"/>
                    </a:moveTo>
                    <a:lnTo>
                      <a:pt x="677545" y="0"/>
                    </a:lnTo>
                    <a:lnTo>
                      <a:pt x="677545" y="1571512"/>
                    </a:lnTo>
                    <a:lnTo>
                      <a:pt x="0" y="1571512"/>
                    </a:lnTo>
                    <a:close/>
                  </a:path>
                </a:pathLst>
              </a:custGeom>
              <a:solidFill>
                <a:srgbClr val="F7F7F7"/>
              </a:solidFill>
            </p:spPr>
            <p:txBody>
              <a:bodyPr/>
              <a:lstStyle/>
              <a:p>
                <a:endParaRPr lang="en-US"/>
              </a:p>
            </p:txBody>
          </p:sp>
          <p:sp>
            <p:nvSpPr>
              <p:cNvPr id="20" name="TextBox 20"/>
              <p:cNvSpPr txBox="1"/>
              <p:nvPr/>
            </p:nvSpPr>
            <p:spPr>
              <a:xfrm>
                <a:off x="0" y="-38100"/>
                <a:ext cx="677545" cy="1609612"/>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0" y="575685"/>
              <a:ext cx="3299769" cy="547158"/>
            </a:xfrm>
            <a:prstGeom prst="rect">
              <a:avLst/>
            </a:prstGeom>
          </p:spPr>
          <p:txBody>
            <a:bodyPr lIns="0" tIns="0" rIns="0" bIns="0" rtlCol="0" anchor="t">
              <a:spAutoFit/>
            </a:bodyPr>
            <a:lstStyle/>
            <a:p>
              <a:pPr algn="ctr">
                <a:lnSpc>
                  <a:spcPts val="3499"/>
                </a:lnSpc>
              </a:pPr>
              <a:r>
                <a:rPr lang="en-US" sz="2499">
                  <a:solidFill>
                    <a:srgbClr val="000000"/>
                  </a:solidFill>
                  <a:latin typeface="Canva Sans"/>
                  <a:ea typeface="Canva Sans"/>
                  <a:cs typeface="Canva Sans"/>
                  <a:sym typeface="Canva Sans"/>
                </a:rPr>
                <a:t>&gt;   </a:t>
              </a:r>
              <a:r>
                <a:rPr lang="en-US" sz="2499" u="sng">
                  <a:solidFill>
                    <a:srgbClr val="000000"/>
                  </a:solidFill>
                  <a:latin typeface="Canva Sans"/>
                  <a:ea typeface="Canva Sans"/>
                  <a:cs typeface="Canva Sans"/>
                  <a:sym typeface="Canva Sans"/>
                </a:rPr>
                <a:t>Tiểu học</a:t>
              </a:r>
            </a:p>
          </p:txBody>
        </p:sp>
        <p:sp>
          <p:nvSpPr>
            <p:cNvPr id="22" name="TextBox 22"/>
            <p:cNvSpPr txBox="1"/>
            <p:nvPr/>
          </p:nvSpPr>
          <p:spPr>
            <a:xfrm>
              <a:off x="530844" y="1367298"/>
              <a:ext cx="2238082" cy="547158"/>
            </a:xfrm>
            <a:prstGeom prst="rect">
              <a:avLst/>
            </a:prstGeom>
          </p:spPr>
          <p:txBody>
            <a:bodyPr lIns="0" tIns="0" rIns="0" bIns="0" rtlCol="0" anchor="t">
              <a:spAutoFit/>
            </a:bodyPr>
            <a:lstStyle/>
            <a:p>
              <a:pPr algn="l">
                <a:lnSpc>
                  <a:spcPts val="3499"/>
                </a:lnSpc>
              </a:pPr>
              <a:r>
                <a:rPr lang="en-US" sz="2499">
                  <a:solidFill>
                    <a:srgbClr val="000000"/>
                  </a:solidFill>
                  <a:latin typeface="Canva Sans"/>
                  <a:ea typeface="Canva Sans"/>
                  <a:cs typeface="Canva Sans"/>
                  <a:sym typeface="Canva Sans"/>
                </a:rPr>
                <a:t>&gt;   </a:t>
              </a:r>
              <a:r>
                <a:rPr lang="en-US" sz="2499" u="sng">
                  <a:solidFill>
                    <a:srgbClr val="000000"/>
                  </a:solidFill>
                  <a:latin typeface="Canva Sans"/>
                  <a:ea typeface="Canva Sans"/>
                  <a:cs typeface="Canva Sans"/>
                  <a:sym typeface="Canva Sans"/>
                </a:rPr>
                <a:t>THCS</a:t>
              </a:r>
            </a:p>
          </p:txBody>
        </p:sp>
        <p:sp>
          <p:nvSpPr>
            <p:cNvPr id="23" name="TextBox 23"/>
            <p:cNvSpPr txBox="1"/>
            <p:nvPr/>
          </p:nvSpPr>
          <p:spPr>
            <a:xfrm>
              <a:off x="530844" y="2209731"/>
              <a:ext cx="2589239" cy="547158"/>
            </a:xfrm>
            <a:prstGeom prst="rect">
              <a:avLst/>
            </a:prstGeom>
          </p:spPr>
          <p:txBody>
            <a:bodyPr lIns="0" tIns="0" rIns="0" bIns="0" rtlCol="0" anchor="t">
              <a:spAutoFit/>
            </a:bodyPr>
            <a:lstStyle/>
            <a:p>
              <a:pPr algn="l">
                <a:lnSpc>
                  <a:spcPts val="3499"/>
                </a:lnSpc>
              </a:pPr>
              <a:r>
                <a:rPr lang="en-US" sz="2499">
                  <a:solidFill>
                    <a:srgbClr val="000000"/>
                  </a:solidFill>
                  <a:latin typeface="Canva Sans"/>
                  <a:ea typeface="Canva Sans"/>
                  <a:cs typeface="Canva Sans"/>
                  <a:sym typeface="Canva Sans"/>
                </a:rPr>
                <a:t>&gt;   </a:t>
              </a:r>
              <a:r>
                <a:rPr lang="en-US" sz="2499" u="sng">
                  <a:solidFill>
                    <a:srgbClr val="000000"/>
                  </a:solidFill>
                  <a:latin typeface="Canva Sans"/>
                  <a:ea typeface="Canva Sans"/>
                  <a:cs typeface="Canva Sans"/>
                  <a:sym typeface="Canva Sans"/>
                </a:rPr>
                <a:t>THPT</a:t>
              </a:r>
            </a:p>
          </p:txBody>
        </p:sp>
        <p:sp>
          <p:nvSpPr>
            <p:cNvPr id="24" name="TextBox 24"/>
            <p:cNvSpPr txBox="1"/>
            <p:nvPr/>
          </p:nvSpPr>
          <p:spPr>
            <a:xfrm>
              <a:off x="530844" y="3052165"/>
              <a:ext cx="2347357" cy="547158"/>
            </a:xfrm>
            <a:prstGeom prst="rect">
              <a:avLst/>
            </a:prstGeom>
          </p:spPr>
          <p:txBody>
            <a:bodyPr lIns="0" tIns="0" rIns="0" bIns="0" rtlCol="0" anchor="t">
              <a:spAutoFit/>
            </a:bodyPr>
            <a:lstStyle/>
            <a:p>
              <a:pPr algn="l">
                <a:lnSpc>
                  <a:spcPts val="3499"/>
                </a:lnSpc>
              </a:pPr>
              <a:r>
                <a:rPr lang="en-US" sz="2499">
                  <a:solidFill>
                    <a:srgbClr val="000000"/>
                  </a:solidFill>
                  <a:latin typeface="Canva Sans"/>
                  <a:ea typeface="Canva Sans"/>
                  <a:cs typeface="Canva Sans"/>
                  <a:sym typeface="Canva Sans"/>
                </a:rPr>
                <a:t>&gt;   </a:t>
              </a:r>
              <a:r>
                <a:rPr lang="en-US" sz="2499" u="sng">
                  <a:solidFill>
                    <a:srgbClr val="000000"/>
                  </a:solidFill>
                  <a:latin typeface="Canva Sans"/>
                  <a:ea typeface="Canva Sans"/>
                  <a:cs typeface="Canva Sans"/>
                  <a:sym typeface="Canva Sans"/>
                </a:rPr>
                <a:t>Đại học</a:t>
              </a:r>
            </a:p>
          </p:txBody>
        </p:sp>
        <p:sp>
          <p:nvSpPr>
            <p:cNvPr id="25" name="TextBox 25"/>
            <p:cNvSpPr txBox="1"/>
            <p:nvPr/>
          </p:nvSpPr>
          <p:spPr>
            <a:xfrm>
              <a:off x="530844" y="3894598"/>
              <a:ext cx="4155449" cy="547158"/>
            </a:xfrm>
            <a:prstGeom prst="rect">
              <a:avLst/>
            </a:prstGeom>
          </p:spPr>
          <p:txBody>
            <a:bodyPr lIns="0" tIns="0" rIns="0" bIns="0" rtlCol="0" anchor="t">
              <a:spAutoFit/>
            </a:bodyPr>
            <a:lstStyle/>
            <a:p>
              <a:pPr algn="l">
                <a:lnSpc>
                  <a:spcPts val="3499"/>
                </a:lnSpc>
              </a:pPr>
              <a:r>
                <a:rPr lang="en-US" sz="2499">
                  <a:solidFill>
                    <a:srgbClr val="000000"/>
                  </a:solidFill>
                  <a:latin typeface="Canva Sans"/>
                  <a:ea typeface="Canva Sans"/>
                  <a:cs typeface="Canva Sans"/>
                  <a:sym typeface="Canva Sans"/>
                </a:rPr>
                <a:t>&gt;   </a:t>
              </a:r>
              <a:r>
                <a:rPr lang="en-US" sz="2499" u="sng">
                  <a:solidFill>
                    <a:srgbClr val="000000"/>
                  </a:solidFill>
                  <a:latin typeface="Canva Sans"/>
                  <a:ea typeface="Canva Sans"/>
                  <a:cs typeface="Canva Sans"/>
                  <a:sym typeface="Canva Sans"/>
                </a:rPr>
                <a:t>Tài liệu học thuật</a:t>
              </a:r>
            </a:p>
          </p:txBody>
        </p:sp>
      </p:grpSp>
      <p:sp>
        <p:nvSpPr>
          <p:cNvPr id="26" name="Freeform 26"/>
          <p:cNvSpPr/>
          <p:nvPr/>
        </p:nvSpPr>
        <p:spPr>
          <a:xfrm>
            <a:off x="4719236" y="6941375"/>
            <a:ext cx="93607" cy="100358"/>
          </a:xfrm>
          <a:custGeom>
            <a:avLst/>
            <a:gdLst/>
            <a:ahLst/>
            <a:cxnLst/>
            <a:rect l="l" t="t" r="r" b="b"/>
            <a:pathLst>
              <a:path w="93607" h="100358">
                <a:moveTo>
                  <a:pt x="0" y="0"/>
                </a:moveTo>
                <a:lnTo>
                  <a:pt x="93607" y="0"/>
                </a:lnTo>
                <a:lnTo>
                  <a:pt x="93607" y="100358"/>
                </a:lnTo>
                <a:lnTo>
                  <a:pt x="0" y="10035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7" name="Freeform 27"/>
          <p:cNvSpPr/>
          <p:nvPr/>
        </p:nvSpPr>
        <p:spPr>
          <a:xfrm>
            <a:off x="8072386" y="6941375"/>
            <a:ext cx="93607" cy="100358"/>
          </a:xfrm>
          <a:custGeom>
            <a:avLst/>
            <a:gdLst/>
            <a:ahLst/>
            <a:cxnLst/>
            <a:rect l="l" t="t" r="r" b="b"/>
            <a:pathLst>
              <a:path w="93607" h="100358">
                <a:moveTo>
                  <a:pt x="0" y="0"/>
                </a:moveTo>
                <a:lnTo>
                  <a:pt x="93607" y="0"/>
                </a:lnTo>
                <a:lnTo>
                  <a:pt x="93607" y="100358"/>
                </a:lnTo>
                <a:lnTo>
                  <a:pt x="0" y="10035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8" name="Freeform 28"/>
          <p:cNvSpPr/>
          <p:nvPr/>
        </p:nvSpPr>
        <p:spPr>
          <a:xfrm>
            <a:off x="11424255" y="2528148"/>
            <a:ext cx="2792007" cy="3619268"/>
          </a:xfrm>
          <a:custGeom>
            <a:avLst/>
            <a:gdLst/>
            <a:ahLst/>
            <a:cxnLst/>
            <a:rect l="l" t="t" r="r" b="b"/>
            <a:pathLst>
              <a:path w="2792007" h="3619268">
                <a:moveTo>
                  <a:pt x="0" y="0"/>
                </a:moveTo>
                <a:lnTo>
                  <a:pt x="2792008" y="0"/>
                </a:lnTo>
                <a:lnTo>
                  <a:pt x="2792008" y="3619268"/>
                </a:lnTo>
                <a:lnTo>
                  <a:pt x="0" y="3619268"/>
                </a:lnTo>
                <a:lnTo>
                  <a:pt x="0" y="0"/>
                </a:lnTo>
                <a:close/>
              </a:path>
            </a:pathLst>
          </a:custGeom>
          <a:blipFill>
            <a:blip r:embed="rId11"/>
            <a:stretch>
              <a:fillRect/>
            </a:stretch>
          </a:blipFill>
        </p:spPr>
        <p:txBody>
          <a:bodyPr/>
          <a:lstStyle/>
          <a:p>
            <a:endParaRPr lang="en-US"/>
          </a:p>
        </p:txBody>
      </p:sp>
      <p:sp>
        <p:nvSpPr>
          <p:cNvPr id="29" name="Freeform 29"/>
          <p:cNvSpPr/>
          <p:nvPr/>
        </p:nvSpPr>
        <p:spPr>
          <a:xfrm>
            <a:off x="11424255" y="6941375"/>
            <a:ext cx="93607" cy="100358"/>
          </a:xfrm>
          <a:custGeom>
            <a:avLst/>
            <a:gdLst/>
            <a:ahLst/>
            <a:cxnLst/>
            <a:rect l="l" t="t" r="r" b="b"/>
            <a:pathLst>
              <a:path w="93607" h="100358">
                <a:moveTo>
                  <a:pt x="0" y="0"/>
                </a:moveTo>
                <a:lnTo>
                  <a:pt x="93607" y="0"/>
                </a:lnTo>
                <a:lnTo>
                  <a:pt x="93607" y="100358"/>
                </a:lnTo>
                <a:lnTo>
                  <a:pt x="0" y="10035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30" name="Freeform 30"/>
          <p:cNvSpPr/>
          <p:nvPr/>
        </p:nvSpPr>
        <p:spPr>
          <a:xfrm>
            <a:off x="15193363" y="6941375"/>
            <a:ext cx="93607" cy="100358"/>
          </a:xfrm>
          <a:custGeom>
            <a:avLst/>
            <a:gdLst/>
            <a:ahLst/>
            <a:cxnLst/>
            <a:rect l="l" t="t" r="r" b="b"/>
            <a:pathLst>
              <a:path w="93607" h="100358">
                <a:moveTo>
                  <a:pt x="0" y="0"/>
                </a:moveTo>
                <a:lnTo>
                  <a:pt x="93607" y="0"/>
                </a:lnTo>
                <a:lnTo>
                  <a:pt x="93607" y="100358"/>
                </a:lnTo>
                <a:lnTo>
                  <a:pt x="0" y="10035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31" name="Group 31"/>
          <p:cNvGrpSpPr/>
          <p:nvPr/>
        </p:nvGrpSpPr>
        <p:grpSpPr>
          <a:xfrm>
            <a:off x="4014821" y="1478366"/>
            <a:ext cx="47625" cy="9655531"/>
            <a:chOff x="0" y="0"/>
            <a:chExt cx="9799" cy="1986735"/>
          </a:xfrm>
        </p:grpSpPr>
        <p:sp>
          <p:nvSpPr>
            <p:cNvPr id="32" name="Freeform 32"/>
            <p:cNvSpPr/>
            <p:nvPr/>
          </p:nvSpPr>
          <p:spPr>
            <a:xfrm>
              <a:off x="0" y="0"/>
              <a:ext cx="9799" cy="1986735"/>
            </a:xfrm>
            <a:custGeom>
              <a:avLst/>
              <a:gdLst/>
              <a:ahLst/>
              <a:cxnLst/>
              <a:rect l="l" t="t" r="r" b="b"/>
              <a:pathLst>
                <a:path w="9799" h="1986735">
                  <a:moveTo>
                    <a:pt x="0" y="0"/>
                  </a:moveTo>
                  <a:lnTo>
                    <a:pt x="9799" y="0"/>
                  </a:lnTo>
                  <a:lnTo>
                    <a:pt x="9799" y="1986735"/>
                  </a:lnTo>
                  <a:lnTo>
                    <a:pt x="0" y="1986735"/>
                  </a:lnTo>
                  <a:close/>
                </a:path>
              </a:pathLst>
            </a:custGeom>
            <a:solidFill>
              <a:srgbClr val="D2BC67">
                <a:alpha val="60000"/>
              </a:srgbClr>
            </a:solidFill>
          </p:spPr>
          <p:txBody>
            <a:bodyPr/>
            <a:lstStyle/>
            <a:p>
              <a:endParaRPr lang="en-US"/>
            </a:p>
          </p:txBody>
        </p:sp>
        <p:sp>
          <p:nvSpPr>
            <p:cNvPr id="33" name="TextBox 33"/>
            <p:cNvSpPr txBox="1"/>
            <p:nvPr/>
          </p:nvSpPr>
          <p:spPr>
            <a:xfrm>
              <a:off x="0" y="-38100"/>
              <a:ext cx="9799" cy="2024835"/>
            </a:xfrm>
            <a:prstGeom prst="rect">
              <a:avLst/>
            </a:prstGeom>
          </p:spPr>
          <p:txBody>
            <a:bodyPr lIns="50800" tIns="50800" rIns="50800" bIns="50800" rtlCol="0" anchor="ctr"/>
            <a:lstStyle/>
            <a:p>
              <a:pPr algn="ctr">
                <a:lnSpc>
                  <a:spcPts val="2659"/>
                </a:lnSpc>
              </a:pPr>
              <a:endParaRPr/>
            </a:p>
          </p:txBody>
        </p:sp>
      </p:grpSp>
      <p:sp>
        <p:nvSpPr>
          <p:cNvPr id="34" name="Freeform 34">
            <a:hlinkClick r:id="rId12" action="ppaction://hlinksldjump"/>
          </p:cNvPr>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35" name="Freeform 35">
            <a:hlinkClick r:id="rId15" action="ppaction://hlinksldjump"/>
          </p:cNvPr>
          <p:cNvSpPr/>
          <p:nvPr/>
        </p:nvSpPr>
        <p:spPr>
          <a:xfrm>
            <a:off x="15236121"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36" name="Freeform 36"/>
          <p:cNvSpPr/>
          <p:nvPr/>
        </p:nvSpPr>
        <p:spPr>
          <a:xfrm>
            <a:off x="4621129" y="2547866"/>
            <a:ext cx="2797032" cy="3579833"/>
          </a:xfrm>
          <a:custGeom>
            <a:avLst/>
            <a:gdLst/>
            <a:ahLst/>
            <a:cxnLst/>
            <a:rect l="l" t="t" r="r" b="b"/>
            <a:pathLst>
              <a:path w="2797032" h="3579833">
                <a:moveTo>
                  <a:pt x="0" y="0"/>
                </a:moveTo>
                <a:lnTo>
                  <a:pt x="2797032" y="0"/>
                </a:lnTo>
                <a:lnTo>
                  <a:pt x="2797032" y="3579832"/>
                </a:lnTo>
                <a:lnTo>
                  <a:pt x="0" y="3579832"/>
                </a:lnTo>
                <a:lnTo>
                  <a:pt x="0" y="0"/>
                </a:lnTo>
                <a:close/>
              </a:path>
            </a:pathLst>
          </a:custGeom>
          <a:blipFill>
            <a:blip r:embed="rId18"/>
            <a:stretch>
              <a:fillRect l="-10354" r="-17632"/>
            </a:stretch>
          </a:blipFill>
        </p:spPr>
        <p:txBody>
          <a:bodyPr/>
          <a:lstStyle/>
          <a:p>
            <a:endParaRPr lang="en-US"/>
          </a:p>
        </p:txBody>
      </p:sp>
      <p:sp>
        <p:nvSpPr>
          <p:cNvPr id="37" name="Freeform 37"/>
          <p:cNvSpPr/>
          <p:nvPr/>
        </p:nvSpPr>
        <p:spPr>
          <a:xfrm>
            <a:off x="15193093" y="2547866"/>
            <a:ext cx="2711728" cy="3556794"/>
          </a:xfrm>
          <a:custGeom>
            <a:avLst/>
            <a:gdLst/>
            <a:ahLst/>
            <a:cxnLst/>
            <a:rect l="l" t="t" r="r" b="b"/>
            <a:pathLst>
              <a:path w="2711728" h="3556794">
                <a:moveTo>
                  <a:pt x="0" y="0"/>
                </a:moveTo>
                <a:lnTo>
                  <a:pt x="2711728" y="0"/>
                </a:lnTo>
                <a:lnTo>
                  <a:pt x="2711728" y="3556794"/>
                </a:lnTo>
                <a:lnTo>
                  <a:pt x="0" y="3556794"/>
                </a:lnTo>
                <a:lnTo>
                  <a:pt x="0" y="0"/>
                </a:lnTo>
                <a:close/>
              </a:path>
            </a:pathLst>
          </a:custGeom>
          <a:blipFill>
            <a:blip r:embed="rId19"/>
            <a:stretch>
              <a:fillRect l="-251" r="-251"/>
            </a:stretch>
          </a:blipFill>
        </p:spPr>
        <p:txBody>
          <a:bodyPr/>
          <a:lstStyle/>
          <a:p>
            <a:endParaRPr lang="en-US"/>
          </a:p>
        </p:txBody>
      </p:sp>
      <p:sp>
        <p:nvSpPr>
          <p:cNvPr id="38" name="Freeform 38"/>
          <p:cNvSpPr/>
          <p:nvPr/>
        </p:nvSpPr>
        <p:spPr>
          <a:xfrm>
            <a:off x="8072386" y="2580873"/>
            <a:ext cx="2748119" cy="3523786"/>
          </a:xfrm>
          <a:custGeom>
            <a:avLst/>
            <a:gdLst/>
            <a:ahLst/>
            <a:cxnLst/>
            <a:rect l="l" t="t" r="r" b="b"/>
            <a:pathLst>
              <a:path w="2748119" h="3523786">
                <a:moveTo>
                  <a:pt x="0" y="0"/>
                </a:moveTo>
                <a:lnTo>
                  <a:pt x="2748119" y="0"/>
                </a:lnTo>
                <a:lnTo>
                  <a:pt x="2748119" y="3523787"/>
                </a:lnTo>
                <a:lnTo>
                  <a:pt x="0" y="3523787"/>
                </a:lnTo>
                <a:lnTo>
                  <a:pt x="0" y="0"/>
                </a:lnTo>
                <a:close/>
              </a:path>
            </a:pathLst>
          </a:custGeom>
          <a:blipFill>
            <a:blip r:embed="rId20"/>
            <a:stretch>
              <a:fillRect l="-1179" t="-2572" b="-3509"/>
            </a:stretch>
          </a:blipFill>
        </p:spPr>
        <p:txBody>
          <a:bodyPr/>
          <a:lstStyle/>
          <a:p>
            <a:endParaRPr lang="en-US"/>
          </a:p>
        </p:txBody>
      </p:sp>
      <p:sp>
        <p:nvSpPr>
          <p:cNvPr id="39" name="Freeform 39"/>
          <p:cNvSpPr/>
          <p:nvPr/>
        </p:nvSpPr>
        <p:spPr>
          <a:xfrm>
            <a:off x="4621129" y="8015722"/>
            <a:ext cx="2797032" cy="2357346"/>
          </a:xfrm>
          <a:custGeom>
            <a:avLst/>
            <a:gdLst/>
            <a:ahLst/>
            <a:cxnLst/>
            <a:rect l="l" t="t" r="r" b="b"/>
            <a:pathLst>
              <a:path w="2797032" h="2357346">
                <a:moveTo>
                  <a:pt x="0" y="0"/>
                </a:moveTo>
                <a:lnTo>
                  <a:pt x="2797032" y="0"/>
                </a:lnTo>
                <a:lnTo>
                  <a:pt x="2797032" y="2357346"/>
                </a:lnTo>
                <a:lnTo>
                  <a:pt x="0" y="2357346"/>
                </a:lnTo>
                <a:lnTo>
                  <a:pt x="0" y="0"/>
                </a:lnTo>
                <a:close/>
              </a:path>
            </a:pathLst>
          </a:custGeom>
          <a:blipFill>
            <a:blip r:embed="rId21"/>
            <a:stretch>
              <a:fillRect l="-4031" r="-7413"/>
            </a:stretch>
          </a:blipFill>
        </p:spPr>
        <p:txBody>
          <a:bodyPr/>
          <a:lstStyle/>
          <a:p>
            <a:endParaRPr lang="en-US"/>
          </a:p>
        </p:txBody>
      </p:sp>
      <p:sp>
        <p:nvSpPr>
          <p:cNvPr id="40" name="Freeform 40"/>
          <p:cNvSpPr/>
          <p:nvPr/>
        </p:nvSpPr>
        <p:spPr>
          <a:xfrm>
            <a:off x="15193093" y="8015722"/>
            <a:ext cx="2711728" cy="2530620"/>
          </a:xfrm>
          <a:custGeom>
            <a:avLst/>
            <a:gdLst/>
            <a:ahLst/>
            <a:cxnLst/>
            <a:rect l="l" t="t" r="r" b="b"/>
            <a:pathLst>
              <a:path w="2711728" h="2530620">
                <a:moveTo>
                  <a:pt x="0" y="0"/>
                </a:moveTo>
                <a:lnTo>
                  <a:pt x="2711728" y="0"/>
                </a:lnTo>
                <a:lnTo>
                  <a:pt x="2711728" y="2530620"/>
                </a:lnTo>
                <a:lnTo>
                  <a:pt x="0" y="2530620"/>
                </a:lnTo>
                <a:lnTo>
                  <a:pt x="0" y="0"/>
                </a:lnTo>
                <a:close/>
              </a:path>
            </a:pathLst>
          </a:custGeom>
          <a:blipFill>
            <a:blip r:embed="rId22"/>
            <a:stretch>
              <a:fillRect l="-16602" r="-7825"/>
            </a:stretch>
          </a:blipFill>
        </p:spPr>
        <p:txBody>
          <a:bodyPr/>
          <a:lstStyle/>
          <a:p>
            <a:endParaRPr lang="en-US"/>
          </a:p>
        </p:txBody>
      </p:sp>
      <p:sp>
        <p:nvSpPr>
          <p:cNvPr id="41" name="TextBox 41"/>
          <p:cNvSpPr txBox="1"/>
          <p:nvPr/>
        </p:nvSpPr>
        <p:spPr>
          <a:xfrm>
            <a:off x="11424255" y="6778960"/>
            <a:ext cx="1090962" cy="162415"/>
          </a:xfrm>
          <a:prstGeom prst="rect">
            <a:avLst/>
          </a:prstGeom>
        </p:spPr>
        <p:txBody>
          <a:bodyPr lIns="0" tIns="0" rIns="0" bIns="0" rtlCol="0" anchor="t">
            <a:spAutoFit/>
          </a:bodyPr>
          <a:lstStyle/>
          <a:p>
            <a:pPr algn="l">
              <a:lnSpc>
                <a:spcPts val="1301"/>
              </a:lnSpc>
            </a:pPr>
            <a:r>
              <a:rPr lang="en-US" sz="929">
                <a:solidFill>
                  <a:srgbClr val="000000"/>
                </a:solidFill>
                <a:latin typeface="Canva Sans"/>
                <a:ea typeface="Canva Sans"/>
                <a:cs typeface="Canva Sans"/>
                <a:sym typeface="Canva Sans"/>
              </a:rPr>
              <a:t>195 lượt mua</a:t>
            </a:r>
          </a:p>
        </p:txBody>
      </p:sp>
      <p:sp>
        <p:nvSpPr>
          <p:cNvPr id="42" name="TextBox 42"/>
          <p:cNvSpPr txBox="1"/>
          <p:nvPr/>
        </p:nvSpPr>
        <p:spPr>
          <a:xfrm>
            <a:off x="11550281" y="6903074"/>
            <a:ext cx="1090962" cy="162415"/>
          </a:xfrm>
          <a:prstGeom prst="rect">
            <a:avLst/>
          </a:prstGeom>
        </p:spPr>
        <p:txBody>
          <a:bodyPr lIns="0" tIns="0" rIns="0" bIns="0" rtlCol="0" anchor="t">
            <a:spAutoFit/>
          </a:bodyPr>
          <a:lstStyle/>
          <a:p>
            <a:pPr algn="l">
              <a:lnSpc>
                <a:spcPts val="1301"/>
              </a:lnSpc>
            </a:pPr>
            <a:r>
              <a:rPr lang="en-US" sz="929">
                <a:solidFill>
                  <a:srgbClr val="000000"/>
                </a:solidFill>
                <a:latin typeface="Canva Sans"/>
                <a:ea typeface="Canva Sans"/>
                <a:cs typeface="Canva Sans"/>
                <a:sym typeface="Canva Sans"/>
              </a:rPr>
              <a:t>4.0 (59)</a:t>
            </a:r>
          </a:p>
        </p:txBody>
      </p:sp>
      <p:sp>
        <p:nvSpPr>
          <p:cNvPr id="43" name="TextBox 43"/>
          <p:cNvSpPr txBox="1"/>
          <p:nvPr/>
        </p:nvSpPr>
        <p:spPr>
          <a:xfrm>
            <a:off x="11424255" y="6194501"/>
            <a:ext cx="2838258" cy="575302"/>
          </a:xfrm>
          <a:prstGeom prst="rect">
            <a:avLst/>
          </a:prstGeom>
        </p:spPr>
        <p:txBody>
          <a:bodyPr lIns="0" tIns="0" rIns="0" bIns="0" rtlCol="0" anchor="t">
            <a:spAutoFit/>
          </a:bodyPr>
          <a:lstStyle/>
          <a:p>
            <a:pPr algn="l">
              <a:lnSpc>
                <a:spcPts val="2392"/>
              </a:lnSpc>
            </a:pPr>
            <a:r>
              <a:rPr lang="en-US" sz="1708">
                <a:solidFill>
                  <a:srgbClr val="000000"/>
                </a:solidFill>
                <a:latin typeface="Canva Sans"/>
                <a:ea typeface="Canva Sans"/>
                <a:cs typeface="Canva Sans"/>
                <a:sym typeface="Canva Sans"/>
              </a:rPr>
              <a:t>Bài giảng môn IoT và Ứng</a:t>
            </a:r>
          </a:p>
          <a:p>
            <a:pPr algn="l">
              <a:lnSpc>
                <a:spcPts val="2392"/>
              </a:lnSpc>
            </a:pPr>
            <a:r>
              <a:rPr lang="en-US" sz="1708">
                <a:solidFill>
                  <a:srgbClr val="000000"/>
                </a:solidFill>
                <a:latin typeface="Canva Sans"/>
                <a:ea typeface="Canva Sans"/>
                <a:cs typeface="Canva Sans"/>
                <a:sym typeface="Canva Sans"/>
              </a:rPr>
              <a:t> dụng 2022-2023</a:t>
            </a:r>
          </a:p>
        </p:txBody>
      </p:sp>
      <p:sp>
        <p:nvSpPr>
          <p:cNvPr id="44" name="TextBox 44"/>
          <p:cNvSpPr txBox="1"/>
          <p:nvPr/>
        </p:nvSpPr>
        <p:spPr>
          <a:xfrm>
            <a:off x="12784638" y="6770120"/>
            <a:ext cx="1371652" cy="295368"/>
          </a:xfrm>
          <a:prstGeom prst="rect">
            <a:avLst/>
          </a:prstGeom>
        </p:spPr>
        <p:txBody>
          <a:bodyPr lIns="0" tIns="0" rIns="0" bIns="0" rtlCol="0" anchor="t">
            <a:spAutoFit/>
          </a:bodyPr>
          <a:lstStyle/>
          <a:p>
            <a:pPr algn="ctr">
              <a:lnSpc>
                <a:spcPts val="2509"/>
              </a:lnSpc>
            </a:pPr>
            <a:r>
              <a:rPr lang="en-US" sz="1792" b="1">
                <a:solidFill>
                  <a:srgbClr val="FF3131"/>
                </a:solidFill>
                <a:latin typeface="Canva Sans Bold"/>
                <a:ea typeface="Canva Sans Bold"/>
                <a:cs typeface="Canva Sans Bold"/>
                <a:sym typeface="Canva Sans Bold"/>
              </a:rPr>
              <a:t>50.000 VNĐ</a:t>
            </a:r>
          </a:p>
        </p:txBody>
      </p:sp>
      <p:sp>
        <p:nvSpPr>
          <p:cNvPr id="45" name="TextBox 45"/>
          <p:cNvSpPr txBox="1"/>
          <p:nvPr/>
        </p:nvSpPr>
        <p:spPr>
          <a:xfrm>
            <a:off x="8072386" y="6778960"/>
            <a:ext cx="1090962" cy="162415"/>
          </a:xfrm>
          <a:prstGeom prst="rect">
            <a:avLst/>
          </a:prstGeom>
        </p:spPr>
        <p:txBody>
          <a:bodyPr lIns="0" tIns="0" rIns="0" bIns="0" rtlCol="0" anchor="t">
            <a:spAutoFit/>
          </a:bodyPr>
          <a:lstStyle/>
          <a:p>
            <a:pPr algn="l">
              <a:lnSpc>
                <a:spcPts val="1301"/>
              </a:lnSpc>
            </a:pPr>
            <a:r>
              <a:rPr lang="en-US" sz="929">
                <a:solidFill>
                  <a:srgbClr val="000000"/>
                </a:solidFill>
                <a:latin typeface="Canva Sans"/>
                <a:ea typeface="Canva Sans"/>
                <a:cs typeface="Canva Sans"/>
                <a:sym typeface="Canva Sans"/>
              </a:rPr>
              <a:t>1,1K lượt mua</a:t>
            </a:r>
          </a:p>
        </p:txBody>
      </p:sp>
      <p:sp>
        <p:nvSpPr>
          <p:cNvPr id="46" name="TextBox 46"/>
          <p:cNvSpPr txBox="1"/>
          <p:nvPr/>
        </p:nvSpPr>
        <p:spPr>
          <a:xfrm>
            <a:off x="8198411" y="6903074"/>
            <a:ext cx="1090962" cy="162415"/>
          </a:xfrm>
          <a:prstGeom prst="rect">
            <a:avLst/>
          </a:prstGeom>
        </p:spPr>
        <p:txBody>
          <a:bodyPr lIns="0" tIns="0" rIns="0" bIns="0" rtlCol="0" anchor="t">
            <a:spAutoFit/>
          </a:bodyPr>
          <a:lstStyle/>
          <a:p>
            <a:pPr algn="l">
              <a:lnSpc>
                <a:spcPts val="1301"/>
              </a:lnSpc>
            </a:pPr>
            <a:r>
              <a:rPr lang="en-US" sz="929">
                <a:solidFill>
                  <a:srgbClr val="000000"/>
                </a:solidFill>
                <a:latin typeface="Canva Sans"/>
                <a:ea typeface="Canva Sans"/>
                <a:cs typeface="Canva Sans"/>
                <a:sym typeface="Canva Sans"/>
              </a:rPr>
              <a:t>4.8 (724)</a:t>
            </a:r>
          </a:p>
        </p:txBody>
      </p:sp>
      <p:sp>
        <p:nvSpPr>
          <p:cNvPr id="47" name="TextBox 47"/>
          <p:cNvSpPr txBox="1"/>
          <p:nvPr/>
        </p:nvSpPr>
        <p:spPr>
          <a:xfrm>
            <a:off x="8072386" y="6175767"/>
            <a:ext cx="3179847" cy="575303"/>
          </a:xfrm>
          <a:prstGeom prst="rect">
            <a:avLst/>
          </a:prstGeom>
        </p:spPr>
        <p:txBody>
          <a:bodyPr lIns="0" tIns="0" rIns="0" bIns="0" rtlCol="0" anchor="t">
            <a:spAutoFit/>
          </a:bodyPr>
          <a:lstStyle/>
          <a:p>
            <a:pPr algn="l">
              <a:lnSpc>
                <a:spcPts val="2392"/>
              </a:lnSpc>
            </a:pPr>
            <a:r>
              <a:rPr lang="en-US" sz="1708">
                <a:solidFill>
                  <a:srgbClr val="000000"/>
                </a:solidFill>
                <a:latin typeface="Canva Sans"/>
                <a:ea typeface="Canva Sans"/>
                <a:cs typeface="Canva Sans"/>
                <a:sym typeface="Canva Sans"/>
              </a:rPr>
              <a:t>Bài giảng Pháp luật đại cương 2019-2020,Đại học thu...</a:t>
            </a:r>
          </a:p>
        </p:txBody>
      </p:sp>
      <p:sp>
        <p:nvSpPr>
          <p:cNvPr id="48" name="TextBox 48"/>
          <p:cNvSpPr txBox="1"/>
          <p:nvPr/>
        </p:nvSpPr>
        <p:spPr>
          <a:xfrm>
            <a:off x="9432533" y="6770120"/>
            <a:ext cx="1369243" cy="295368"/>
          </a:xfrm>
          <a:prstGeom prst="rect">
            <a:avLst/>
          </a:prstGeom>
        </p:spPr>
        <p:txBody>
          <a:bodyPr lIns="0" tIns="0" rIns="0" bIns="0" rtlCol="0" anchor="t">
            <a:spAutoFit/>
          </a:bodyPr>
          <a:lstStyle/>
          <a:p>
            <a:pPr algn="ctr">
              <a:lnSpc>
                <a:spcPts val="2509"/>
              </a:lnSpc>
            </a:pPr>
            <a:r>
              <a:rPr lang="en-US" sz="1792" b="1">
                <a:solidFill>
                  <a:srgbClr val="FF3131"/>
                </a:solidFill>
                <a:latin typeface="Canva Sans Bold"/>
                <a:ea typeface="Canva Sans Bold"/>
                <a:cs typeface="Canva Sans Bold"/>
                <a:sym typeface="Canva Sans Bold"/>
              </a:rPr>
              <a:t>30.000 VNĐ</a:t>
            </a:r>
          </a:p>
        </p:txBody>
      </p:sp>
      <p:sp>
        <p:nvSpPr>
          <p:cNvPr id="49" name="TextBox 49"/>
          <p:cNvSpPr txBox="1"/>
          <p:nvPr/>
        </p:nvSpPr>
        <p:spPr>
          <a:xfrm>
            <a:off x="17986969" y="7327695"/>
            <a:ext cx="1195860" cy="299106"/>
          </a:xfrm>
          <a:prstGeom prst="rect">
            <a:avLst/>
          </a:prstGeom>
        </p:spPr>
        <p:txBody>
          <a:bodyPr lIns="0" tIns="0" rIns="0" bIns="0" rtlCol="0" anchor="t">
            <a:spAutoFit/>
          </a:bodyPr>
          <a:lstStyle/>
          <a:p>
            <a:pPr algn="l">
              <a:lnSpc>
                <a:spcPts val="2523"/>
              </a:lnSpc>
            </a:pPr>
            <a:endParaRPr/>
          </a:p>
        </p:txBody>
      </p:sp>
      <p:sp>
        <p:nvSpPr>
          <p:cNvPr id="50" name="TextBox 50"/>
          <p:cNvSpPr txBox="1"/>
          <p:nvPr/>
        </p:nvSpPr>
        <p:spPr>
          <a:xfrm>
            <a:off x="17219271" y="7490286"/>
            <a:ext cx="767698" cy="192721"/>
          </a:xfrm>
          <a:prstGeom prst="rect">
            <a:avLst/>
          </a:prstGeom>
        </p:spPr>
        <p:txBody>
          <a:bodyPr lIns="0" tIns="0" rIns="0" bIns="0" rtlCol="0" anchor="t">
            <a:spAutoFit/>
          </a:bodyPr>
          <a:lstStyle/>
          <a:p>
            <a:pPr algn="l">
              <a:lnSpc>
                <a:spcPts val="1620"/>
              </a:lnSpc>
            </a:pPr>
            <a:endParaRPr/>
          </a:p>
        </p:txBody>
      </p:sp>
      <p:sp>
        <p:nvSpPr>
          <p:cNvPr id="51" name="TextBox 51"/>
          <p:cNvSpPr txBox="1"/>
          <p:nvPr/>
        </p:nvSpPr>
        <p:spPr>
          <a:xfrm>
            <a:off x="4719236" y="6778960"/>
            <a:ext cx="1090962" cy="162415"/>
          </a:xfrm>
          <a:prstGeom prst="rect">
            <a:avLst/>
          </a:prstGeom>
        </p:spPr>
        <p:txBody>
          <a:bodyPr lIns="0" tIns="0" rIns="0" bIns="0" rtlCol="0" anchor="t">
            <a:spAutoFit/>
          </a:bodyPr>
          <a:lstStyle/>
          <a:p>
            <a:pPr algn="l">
              <a:lnSpc>
                <a:spcPts val="1301"/>
              </a:lnSpc>
            </a:pPr>
            <a:r>
              <a:rPr lang="en-US" sz="929">
                <a:solidFill>
                  <a:srgbClr val="000000"/>
                </a:solidFill>
                <a:latin typeface="Canva Sans"/>
                <a:ea typeface="Canva Sans"/>
                <a:cs typeface="Canva Sans"/>
                <a:sym typeface="Canva Sans"/>
              </a:rPr>
              <a:t>300 lượt mua</a:t>
            </a:r>
          </a:p>
        </p:txBody>
      </p:sp>
      <p:sp>
        <p:nvSpPr>
          <p:cNvPr id="52" name="TextBox 52"/>
          <p:cNvSpPr txBox="1"/>
          <p:nvPr/>
        </p:nvSpPr>
        <p:spPr>
          <a:xfrm>
            <a:off x="4845262" y="6903074"/>
            <a:ext cx="1090962" cy="162415"/>
          </a:xfrm>
          <a:prstGeom prst="rect">
            <a:avLst/>
          </a:prstGeom>
        </p:spPr>
        <p:txBody>
          <a:bodyPr lIns="0" tIns="0" rIns="0" bIns="0" rtlCol="0" anchor="t">
            <a:spAutoFit/>
          </a:bodyPr>
          <a:lstStyle/>
          <a:p>
            <a:pPr algn="l">
              <a:lnSpc>
                <a:spcPts val="1301"/>
              </a:lnSpc>
            </a:pPr>
            <a:r>
              <a:rPr lang="en-US" sz="929">
                <a:solidFill>
                  <a:srgbClr val="000000"/>
                </a:solidFill>
                <a:latin typeface="Canva Sans"/>
                <a:ea typeface="Canva Sans"/>
                <a:cs typeface="Canva Sans"/>
                <a:sym typeface="Canva Sans"/>
              </a:rPr>
              <a:t>4.5 (191)</a:t>
            </a:r>
          </a:p>
        </p:txBody>
      </p:sp>
      <p:sp>
        <p:nvSpPr>
          <p:cNvPr id="53" name="TextBox 53"/>
          <p:cNvSpPr txBox="1"/>
          <p:nvPr/>
        </p:nvSpPr>
        <p:spPr>
          <a:xfrm>
            <a:off x="4719236" y="6175768"/>
            <a:ext cx="2967523" cy="575302"/>
          </a:xfrm>
          <a:prstGeom prst="rect">
            <a:avLst/>
          </a:prstGeom>
        </p:spPr>
        <p:txBody>
          <a:bodyPr lIns="0" tIns="0" rIns="0" bIns="0" rtlCol="0" anchor="t">
            <a:spAutoFit/>
          </a:bodyPr>
          <a:lstStyle/>
          <a:p>
            <a:pPr algn="l">
              <a:lnSpc>
                <a:spcPts val="2392"/>
              </a:lnSpc>
            </a:pPr>
            <a:r>
              <a:rPr lang="en-US" sz="1708">
                <a:solidFill>
                  <a:srgbClr val="000000"/>
                </a:solidFill>
                <a:latin typeface="Canva Sans"/>
                <a:ea typeface="Canva Sans"/>
                <a:cs typeface="Canva Sans"/>
                <a:sym typeface="Canva Sans"/>
              </a:rPr>
              <a:t>Bài viết báo mẫu ,</a:t>
            </a:r>
          </a:p>
          <a:p>
            <a:pPr algn="l">
              <a:lnSpc>
                <a:spcPts val="2392"/>
              </a:lnSpc>
            </a:pPr>
            <a:r>
              <a:rPr lang="en-US" sz="1708">
                <a:solidFill>
                  <a:srgbClr val="000000"/>
                </a:solidFill>
                <a:latin typeface="Canva Sans"/>
                <a:ea typeface="Canva Sans"/>
                <a:cs typeface="Canva Sans"/>
                <a:sym typeface="Canva Sans"/>
              </a:rPr>
              <a:t> 2023-2024, Báo Hà Nội.</a:t>
            </a:r>
          </a:p>
        </p:txBody>
      </p:sp>
      <p:sp>
        <p:nvSpPr>
          <p:cNvPr id="54" name="TextBox 54"/>
          <p:cNvSpPr txBox="1"/>
          <p:nvPr/>
        </p:nvSpPr>
        <p:spPr>
          <a:xfrm>
            <a:off x="6019645" y="6770120"/>
            <a:ext cx="1491598" cy="295368"/>
          </a:xfrm>
          <a:prstGeom prst="rect">
            <a:avLst/>
          </a:prstGeom>
        </p:spPr>
        <p:txBody>
          <a:bodyPr lIns="0" tIns="0" rIns="0" bIns="0" rtlCol="0" anchor="t">
            <a:spAutoFit/>
          </a:bodyPr>
          <a:lstStyle/>
          <a:p>
            <a:pPr algn="ctr">
              <a:lnSpc>
                <a:spcPts val="2509"/>
              </a:lnSpc>
            </a:pPr>
            <a:r>
              <a:rPr lang="en-US" sz="1792" b="1">
                <a:solidFill>
                  <a:srgbClr val="FF3131"/>
                </a:solidFill>
                <a:latin typeface="Canva Sans Bold"/>
                <a:ea typeface="Canva Sans Bold"/>
                <a:cs typeface="Canva Sans Bold"/>
                <a:sym typeface="Canva Sans Bold"/>
              </a:rPr>
              <a:t>150.000 VNĐ</a:t>
            </a:r>
          </a:p>
        </p:txBody>
      </p:sp>
      <p:sp>
        <p:nvSpPr>
          <p:cNvPr id="55" name="TextBox 55"/>
          <p:cNvSpPr txBox="1"/>
          <p:nvPr/>
        </p:nvSpPr>
        <p:spPr>
          <a:xfrm>
            <a:off x="15193363" y="6778960"/>
            <a:ext cx="1090962" cy="162415"/>
          </a:xfrm>
          <a:prstGeom prst="rect">
            <a:avLst/>
          </a:prstGeom>
        </p:spPr>
        <p:txBody>
          <a:bodyPr lIns="0" tIns="0" rIns="0" bIns="0" rtlCol="0" anchor="t">
            <a:spAutoFit/>
          </a:bodyPr>
          <a:lstStyle/>
          <a:p>
            <a:pPr algn="l">
              <a:lnSpc>
                <a:spcPts val="1301"/>
              </a:lnSpc>
            </a:pPr>
            <a:r>
              <a:rPr lang="en-US" sz="929">
                <a:solidFill>
                  <a:srgbClr val="000000"/>
                </a:solidFill>
                <a:latin typeface="Canva Sans"/>
                <a:ea typeface="Canva Sans"/>
                <a:cs typeface="Canva Sans"/>
                <a:sym typeface="Canva Sans"/>
              </a:rPr>
              <a:t>27 lượt mua</a:t>
            </a:r>
          </a:p>
        </p:txBody>
      </p:sp>
      <p:sp>
        <p:nvSpPr>
          <p:cNvPr id="56" name="TextBox 56"/>
          <p:cNvSpPr txBox="1"/>
          <p:nvPr/>
        </p:nvSpPr>
        <p:spPr>
          <a:xfrm>
            <a:off x="15319388" y="6903074"/>
            <a:ext cx="1090962" cy="162415"/>
          </a:xfrm>
          <a:prstGeom prst="rect">
            <a:avLst/>
          </a:prstGeom>
        </p:spPr>
        <p:txBody>
          <a:bodyPr lIns="0" tIns="0" rIns="0" bIns="0" rtlCol="0" anchor="t">
            <a:spAutoFit/>
          </a:bodyPr>
          <a:lstStyle/>
          <a:p>
            <a:pPr algn="l">
              <a:lnSpc>
                <a:spcPts val="1301"/>
              </a:lnSpc>
            </a:pPr>
            <a:r>
              <a:rPr lang="en-US" sz="929">
                <a:solidFill>
                  <a:srgbClr val="000000"/>
                </a:solidFill>
                <a:latin typeface="Canva Sans"/>
                <a:ea typeface="Canva Sans"/>
                <a:cs typeface="Canva Sans"/>
                <a:sym typeface="Canva Sans"/>
              </a:rPr>
              <a:t>4.1 (18)</a:t>
            </a:r>
          </a:p>
        </p:txBody>
      </p:sp>
      <p:sp>
        <p:nvSpPr>
          <p:cNvPr id="57" name="TextBox 57"/>
          <p:cNvSpPr txBox="1"/>
          <p:nvPr/>
        </p:nvSpPr>
        <p:spPr>
          <a:xfrm>
            <a:off x="15193363" y="6194501"/>
            <a:ext cx="2838258" cy="575302"/>
          </a:xfrm>
          <a:prstGeom prst="rect">
            <a:avLst/>
          </a:prstGeom>
        </p:spPr>
        <p:txBody>
          <a:bodyPr lIns="0" tIns="0" rIns="0" bIns="0" rtlCol="0" anchor="t">
            <a:spAutoFit/>
          </a:bodyPr>
          <a:lstStyle/>
          <a:p>
            <a:pPr algn="l">
              <a:lnSpc>
                <a:spcPts val="2392"/>
              </a:lnSpc>
            </a:pPr>
            <a:r>
              <a:rPr lang="en-US" sz="1708">
                <a:solidFill>
                  <a:srgbClr val="000000"/>
                </a:solidFill>
                <a:latin typeface="Canva Sans"/>
                <a:ea typeface="Canva Sans"/>
                <a:cs typeface="Canva Sans"/>
                <a:sym typeface="Canva Sans"/>
              </a:rPr>
              <a:t>10 đề thi cuối kì 1 lớp 4 năm học 2023-2024</a:t>
            </a:r>
          </a:p>
        </p:txBody>
      </p:sp>
      <p:sp>
        <p:nvSpPr>
          <p:cNvPr id="58" name="TextBox 58"/>
          <p:cNvSpPr txBox="1"/>
          <p:nvPr/>
        </p:nvSpPr>
        <p:spPr>
          <a:xfrm>
            <a:off x="16560411" y="6770120"/>
            <a:ext cx="1361518" cy="295368"/>
          </a:xfrm>
          <a:prstGeom prst="rect">
            <a:avLst/>
          </a:prstGeom>
        </p:spPr>
        <p:txBody>
          <a:bodyPr lIns="0" tIns="0" rIns="0" bIns="0" rtlCol="0" anchor="t">
            <a:spAutoFit/>
          </a:bodyPr>
          <a:lstStyle/>
          <a:p>
            <a:pPr algn="ctr">
              <a:lnSpc>
                <a:spcPts val="2509"/>
              </a:lnSpc>
            </a:pPr>
            <a:r>
              <a:rPr lang="en-US" sz="1792" b="1">
                <a:solidFill>
                  <a:srgbClr val="FF3131"/>
                </a:solidFill>
                <a:latin typeface="Canva Sans Bold"/>
                <a:ea typeface="Canva Sans Bold"/>
                <a:cs typeface="Canva Sans Bold"/>
                <a:sym typeface="Canva Sans Bold"/>
              </a:rPr>
              <a:t>20.000 VNĐ</a:t>
            </a:r>
          </a:p>
        </p:txBody>
      </p:sp>
      <p:sp>
        <p:nvSpPr>
          <p:cNvPr id="59" name="TextBox 59"/>
          <p:cNvSpPr txBox="1"/>
          <p:nvPr/>
        </p:nvSpPr>
        <p:spPr>
          <a:xfrm>
            <a:off x="17971906" y="6866689"/>
            <a:ext cx="2032219" cy="489394"/>
          </a:xfrm>
          <a:prstGeom prst="rect">
            <a:avLst/>
          </a:prstGeom>
        </p:spPr>
        <p:txBody>
          <a:bodyPr lIns="0" tIns="0" rIns="0" bIns="0" rtlCol="0" anchor="t">
            <a:spAutoFit/>
          </a:bodyPr>
          <a:lstStyle/>
          <a:p>
            <a:pPr algn="l">
              <a:lnSpc>
                <a:spcPts val="4063"/>
              </a:lnSpc>
            </a:pPr>
            <a:endParaRPr/>
          </a:p>
        </p:txBody>
      </p:sp>
      <p:sp>
        <p:nvSpPr>
          <p:cNvPr id="60" name="TextBox 60"/>
          <p:cNvSpPr txBox="1"/>
          <p:nvPr/>
        </p:nvSpPr>
        <p:spPr>
          <a:xfrm>
            <a:off x="906227" y="1669608"/>
            <a:ext cx="2489469" cy="514350"/>
          </a:xfrm>
          <a:prstGeom prst="rect">
            <a:avLst/>
          </a:prstGeom>
        </p:spPr>
        <p:txBody>
          <a:bodyPr lIns="0" tIns="0" rIns="0" bIns="0" rtlCol="0" anchor="t">
            <a:spAutoFit/>
          </a:bodyPr>
          <a:lstStyle/>
          <a:p>
            <a:pPr algn="l">
              <a:lnSpc>
                <a:spcPts val="4200"/>
              </a:lnSpc>
            </a:pPr>
            <a:r>
              <a:rPr lang="en-US" sz="3000">
                <a:solidFill>
                  <a:srgbClr val="000000">
                    <a:alpha val="71765"/>
                  </a:srgbClr>
                </a:solidFill>
                <a:latin typeface="Canva Sans"/>
                <a:ea typeface="Canva Sans"/>
                <a:cs typeface="Canva Sans"/>
                <a:sym typeface="Canva Sans"/>
              </a:rPr>
              <a:t>Danh mục</a:t>
            </a:r>
          </a:p>
        </p:txBody>
      </p:sp>
      <p:sp>
        <p:nvSpPr>
          <p:cNvPr id="61" name="TextBox 61"/>
          <p:cNvSpPr txBox="1"/>
          <p:nvPr/>
        </p:nvSpPr>
        <p:spPr>
          <a:xfrm>
            <a:off x="4774911" y="1669608"/>
            <a:ext cx="2489469" cy="514350"/>
          </a:xfrm>
          <a:prstGeom prst="rect">
            <a:avLst/>
          </a:prstGeom>
        </p:spPr>
        <p:txBody>
          <a:bodyPr lIns="0" tIns="0" rIns="0" bIns="0" rtlCol="0" anchor="t">
            <a:spAutoFit/>
          </a:bodyPr>
          <a:lstStyle/>
          <a:p>
            <a:pPr algn="l">
              <a:lnSpc>
                <a:spcPts val="4200"/>
              </a:lnSpc>
            </a:pPr>
            <a:r>
              <a:rPr lang="en-US" sz="3000">
                <a:solidFill>
                  <a:srgbClr val="000000">
                    <a:alpha val="71765"/>
                  </a:srgbClr>
                </a:solidFill>
                <a:latin typeface="Canva Sans"/>
                <a:ea typeface="Canva Sans"/>
                <a:cs typeface="Canva Sans"/>
                <a:sym typeface="Canva Sans"/>
              </a:rPr>
              <a:t>Mới/nổi bật</a:t>
            </a:r>
          </a:p>
        </p:txBody>
      </p:sp>
      <p:sp>
        <p:nvSpPr>
          <p:cNvPr id="62" name="TextBox 62"/>
          <p:cNvSpPr txBox="1"/>
          <p:nvPr/>
        </p:nvSpPr>
        <p:spPr>
          <a:xfrm>
            <a:off x="8009292" y="1650832"/>
            <a:ext cx="2846481" cy="514350"/>
          </a:xfrm>
          <a:prstGeom prst="rect">
            <a:avLst/>
          </a:prstGeom>
        </p:spPr>
        <p:txBody>
          <a:bodyPr lIns="0" tIns="0" rIns="0" bIns="0" rtlCol="0" anchor="t">
            <a:spAutoFit/>
          </a:bodyPr>
          <a:lstStyle/>
          <a:p>
            <a:pPr algn="l">
              <a:lnSpc>
                <a:spcPts val="4200"/>
              </a:lnSpc>
            </a:pPr>
            <a:r>
              <a:rPr lang="en-US" sz="3000">
                <a:solidFill>
                  <a:srgbClr val="000000">
                    <a:alpha val="71765"/>
                  </a:srgbClr>
                </a:solidFill>
                <a:latin typeface="Canva Sans"/>
                <a:ea typeface="Canva Sans"/>
                <a:cs typeface="Canva Sans"/>
                <a:sym typeface="Canva Sans"/>
              </a:rPr>
              <a:t>Bán chạy nhất</a:t>
            </a:r>
          </a:p>
        </p:txBody>
      </p:sp>
      <p:sp>
        <p:nvSpPr>
          <p:cNvPr id="63" name="TextBox 63"/>
          <p:cNvSpPr txBox="1"/>
          <p:nvPr/>
        </p:nvSpPr>
        <p:spPr>
          <a:xfrm>
            <a:off x="11639531" y="1650832"/>
            <a:ext cx="2846481" cy="514350"/>
          </a:xfrm>
          <a:prstGeom prst="rect">
            <a:avLst/>
          </a:prstGeom>
        </p:spPr>
        <p:txBody>
          <a:bodyPr lIns="0" tIns="0" rIns="0" bIns="0" rtlCol="0" anchor="t">
            <a:spAutoFit/>
          </a:bodyPr>
          <a:lstStyle/>
          <a:p>
            <a:pPr algn="l">
              <a:lnSpc>
                <a:spcPts val="4200"/>
              </a:lnSpc>
            </a:pPr>
            <a:r>
              <a:rPr lang="en-US" sz="3000">
                <a:solidFill>
                  <a:srgbClr val="000000">
                    <a:alpha val="71765"/>
                  </a:srgbClr>
                </a:solidFill>
                <a:latin typeface="Canva Sans"/>
                <a:ea typeface="Canva Sans"/>
                <a:cs typeface="Canva Sans"/>
                <a:sym typeface="Canva Sans"/>
              </a:rPr>
              <a:t>Đánh giá cao</a:t>
            </a:r>
          </a:p>
        </p:txBody>
      </p:sp>
      <p:grpSp>
        <p:nvGrpSpPr>
          <p:cNvPr id="64" name="Group 64"/>
          <p:cNvGrpSpPr/>
          <p:nvPr/>
        </p:nvGrpSpPr>
        <p:grpSpPr>
          <a:xfrm>
            <a:off x="2595613" y="1345016"/>
            <a:ext cx="10874850" cy="4040865"/>
            <a:chOff x="0" y="0"/>
            <a:chExt cx="2864158" cy="1064261"/>
          </a:xfrm>
        </p:grpSpPr>
        <p:sp>
          <p:nvSpPr>
            <p:cNvPr id="65" name="Freeform 65"/>
            <p:cNvSpPr/>
            <p:nvPr/>
          </p:nvSpPr>
          <p:spPr>
            <a:xfrm>
              <a:off x="0" y="0"/>
              <a:ext cx="2864158" cy="1064261"/>
            </a:xfrm>
            <a:custGeom>
              <a:avLst/>
              <a:gdLst/>
              <a:ahLst/>
              <a:cxnLst/>
              <a:rect l="l" t="t" r="r" b="b"/>
              <a:pathLst>
                <a:path w="2864158" h="1064261">
                  <a:moveTo>
                    <a:pt x="36307" y="0"/>
                  </a:moveTo>
                  <a:lnTo>
                    <a:pt x="2827851" y="0"/>
                  </a:lnTo>
                  <a:cubicBezTo>
                    <a:pt x="2847903" y="0"/>
                    <a:pt x="2864158" y="16255"/>
                    <a:pt x="2864158" y="36307"/>
                  </a:cubicBezTo>
                  <a:lnTo>
                    <a:pt x="2864158" y="1027953"/>
                  </a:lnTo>
                  <a:cubicBezTo>
                    <a:pt x="2864158" y="1048005"/>
                    <a:pt x="2847903" y="1064261"/>
                    <a:pt x="2827851" y="1064261"/>
                  </a:cubicBezTo>
                  <a:lnTo>
                    <a:pt x="36307" y="1064261"/>
                  </a:lnTo>
                  <a:cubicBezTo>
                    <a:pt x="16255" y="1064261"/>
                    <a:pt x="0" y="1048005"/>
                    <a:pt x="0" y="1027953"/>
                  </a:cubicBezTo>
                  <a:lnTo>
                    <a:pt x="0" y="36307"/>
                  </a:lnTo>
                  <a:cubicBezTo>
                    <a:pt x="0" y="16255"/>
                    <a:pt x="16255" y="0"/>
                    <a:pt x="36307" y="0"/>
                  </a:cubicBezTo>
                  <a:close/>
                </a:path>
              </a:pathLst>
            </a:custGeom>
            <a:solidFill>
              <a:srgbClr val="FFFFFF"/>
            </a:solidFill>
          </p:spPr>
          <p:txBody>
            <a:bodyPr/>
            <a:lstStyle/>
            <a:p>
              <a:endParaRPr lang="en-US"/>
            </a:p>
          </p:txBody>
        </p:sp>
        <p:sp>
          <p:nvSpPr>
            <p:cNvPr id="66" name="TextBox 66"/>
            <p:cNvSpPr txBox="1"/>
            <p:nvPr/>
          </p:nvSpPr>
          <p:spPr>
            <a:xfrm>
              <a:off x="0" y="-38100"/>
              <a:ext cx="2864158" cy="1102361"/>
            </a:xfrm>
            <a:prstGeom prst="rect">
              <a:avLst/>
            </a:prstGeom>
          </p:spPr>
          <p:txBody>
            <a:bodyPr lIns="50800" tIns="50800" rIns="50800" bIns="50800" rtlCol="0" anchor="ctr"/>
            <a:lstStyle/>
            <a:p>
              <a:pPr algn="ctr">
                <a:lnSpc>
                  <a:spcPts val="2659"/>
                </a:lnSpc>
              </a:pPr>
              <a:endParaRPr/>
            </a:p>
          </p:txBody>
        </p:sp>
      </p:grpSp>
      <p:sp>
        <p:nvSpPr>
          <p:cNvPr id="67" name="TextBox 67"/>
          <p:cNvSpPr txBox="1"/>
          <p:nvPr/>
        </p:nvSpPr>
        <p:spPr>
          <a:xfrm>
            <a:off x="4014821" y="483409"/>
            <a:ext cx="4729071" cy="511810"/>
          </a:xfrm>
          <a:prstGeom prst="rect">
            <a:avLst/>
          </a:prstGeom>
        </p:spPr>
        <p:txBody>
          <a:bodyPr lIns="0" tIns="0" rIns="0" bIns="0" rtlCol="0" anchor="t">
            <a:spAutoFit/>
          </a:bodyPr>
          <a:lstStyle/>
          <a:p>
            <a:pPr algn="l">
              <a:lnSpc>
                <a:spcPts val="4339"/>
              </a:lnSpc>
            </a:pPr>
            <a:r>
              <a:rPr lang="en-US" sz="3099">
                <a:solidFill>
                  <a:srgbClr val="000000"/>
                </a:solidFill>
                <a:latin typeface="Noto Sans"/>
                <a:ea typeface="Noto Sans"/>
                <a:cs typeface="Noto Sans"/>
                <a:sym typeface="Noto Sans"/>
              </a:rPr>
              <a:t>Tài liệu</a:t>
            </a:r>
          </a:p>
        </p:txBody>
      </p:sp>
      <p:sp>
        <p:nvSpPr>
          <p:cNvPr id="68" name="TextBox 68"/>
          <p:cNvSpPr txBox="1"/>
          <p:nvPr/>
        </p:nvSpPr>
        <p:spPr>
          <a:xfrm>
            <a:off x="3136538" y="1386671"/>
            <a:ext cx="9378679" cy="679032"/>
          </a:xfrm>
          <a:prstGeom prst="rect">
            <a:avLst/>
          </a:prstGeom>
        </p:spPr>
        <p:txBody>
          <a:bodyPr lIns="0" tIns="0" rIns="0" bIns="0" rtlCol="0" anchor="t">
            <a:spAutoFit/>
          </a:bodyPr>
          <a:lstStyle/>
          <a:p>
            <a:pPr algn="l">
              <a:lnSpc>
                <a:spcPts val="6249"/>
              </a:lnSpc>
            </a:pPr>
            <a:r>
              <a:rPr lang="en-US" sz="2499" dirty="0">
                <a:solidFill>
                  <a:srgbClr val="000000"/>
                </a:solidFill>
                <a:latin typeface="Noto Sans"/>
                <a:ea typeface="Noto Sans"/>
                <a:cs typeface="Noto Sans"/>
                <a:sym typeface="Noto Sans"/>
              </a:rPr>
              <a:t>Tài </a:t>
            </a:r>
            <a:r>
              <a:rPr lang="en-US" sz="2499" dirty="0" err="1">
                <a:solidFill>
                  <a:srgbClr val="000000"/>
                </a:solidFill>
                <a:latin typeface="Noto Sans"/>
                <a:ea typeface="Noto Sans"/>
                <a:cs typeface="Noto Sans"/>
                <a:sym typeface="Noto Sans"/>
              </a:rPr>
              <a:t>liệu</a:t>
            </a:r>
            <a:r>
              <a:rPr lang="en-US" sz="2499" dirty="0">
                <a:solidFill>
                  <a:srgbClr val="000000"/>
                </a:solidFill>
                <a:latin typeface="Noto Sans"/>
                <a:ea typeface="Noto Sans"/>
                <a:cs typeface="Noto Sans"/>
                <a:sym typeface="Noto Sans"/>
              </a:rPr>
              <a:t> </a:t>
            </a:r>
            <a:r>
              <a:rPr lang="en-US" sz="2499" dirty="0" err="1">
                <a:solidFill>
                  <a:srgbClr val="000000"/>
                </a:solidFill>
                <a:latin typeface="Noto Sans"/>
                <a:ea typeface="Noto Sans"/>
                <a:cs typeface="Noto Sans"/>
                <a:sym typeface="Noto Sans"/>
              </a:rPr>
              <a:t>môn</a:t>
            </a:r>
            <a:r>
              <a:rPr lang="en-US" sz="2499" dirty="0">
                <a:solidFill>
                  <a:srgbClr val="000000"/>
                </a:solidFill>
                <a:latin typeface="Noto Sans"/>
                <a:ea typeface="Noto Sans"/>
                <a:cs typeface="Noto Sans"/>
                <a:sym typeface="Noto Sans"/>
              </a:rPr>
              <a:t> </a:t>
            </a:r>
            <a:r>
              <a:rPr lang="en-US" sz="2499" dirty="0" err="1">
                <a:solidFill>
                  <a:srgbClr val="000000"/>
                </a:solidFill>
                <a:latin typeface="Noto Sans"/>
                <a:ea typeface="Noto Sans"/>
                <a:cs typeface="Noto Sans"/>
                <a:sym typeface="Noto Sans"/>
              </a:rPr>
              <a:t>Cấu</a:t>
            </a:r>
            <a:r>
              <a:rPr lang="en-US" sz="2499" dirty="0">
                <a:solidFill>
                  <a:srgbClr val="000000"/>
                </a:solidFill>
                <a:latin typeface="Noto Sans"/>
                <a:ea typeface="Noto Sans"/>
                <a:cs typeface="Noto Sans"/>
                <a:sym typeface="Noto Sans"/>
              </a:rPr>
              <a:t> </a:t>
            </a:r>
            <a:r>
              <a:rPr lang="en-US" sz="2499" dirty="0" err="1">
                <a:solidFill>
                  <a:srgbClr val="000000"/>
                </a:solidFill>
                <a:latin typeface="Noto Sans"/>
                <a:ea typeface="Noto Sans"/>
                <a:cs typeface="Noto Sans"/>
                <a:sym typeface="Noto Sans"/>
              </a:rPr>
              <a:t>dữ</a:t>
            </a:r>
            <a:r>
              <a:rPr lang="en-US" sz="2499" dirty="0">
                <a:solidFill>
                  <a:srgbClr val="000000"/>
                </a:solidFill>
                <a:latin typeface="Noto Sans"/>
                <a:ea typeface="Noto Sans"/>
                <a:cs typeface="Noto Sans"/>
                <a:sym typeface="Noto Sans"/>
              </a:rPr>
              <a:t> </a:t>
            </a:r>
            <a:r>
              <a:rPr lang="en-US" sz="2499" dirty="0" err="1">
                <a:solidFill>
                  <a:srgbClr val="000000"/>
                </a:solidFill>
                <a:latin typeface="Noto Sans"/>
                <a:ea typeface="Noto Sans"/>
                <a:cs typeface="Noto Sans"/>
                <a:sym typeface="Noto Sans"/>
              </a:rPr>
              <a:t>liệu</a:t>
            </a:r>
            <a:r>
              <a:rPr lang="en-US" sz="2499" dirty="0">
                <a:solidFill>
                  <a:srgbClr val="000000"/>
                </a:solidFill>
                <a:latin typeface="Noto Sans"/>
                <a:ea typeface="Noto Sans"/>
                <a:cs typeface="Noto Sans"/>
                <a:sym typeface="Noto Sans"/>
              </a:rPr>
              <a:t> </a:t>
            </a:r>
            <a:r>
              <a:rPr lang="en-US" sz="2499" dirty="0" err="1">
                <a:solidFill>
                  <a:srgbClr val="000000"/>
                </a:solidFill>
                <a:latin typeface="Noto Sans"/>
                <a:ea typeface="Noto Sans"/>
                <a:cs typeface="Noto Sans"/>
                <a:sym typeface="Noto Sans"/>
              </a:rPr>
              <a:t>và</a:t>
            </a:r>
            <a:r>
              <a:rPr lang="en-US" sz="2499" dirty="0">
                <a:solidFill>
                  <a:srgbClr val="000000"/>
                </a:solidFill>
                <a:latin typeface="Noto Sans"/>
                <a:ea typeface="Noto Sans"/>
                <a:cs typeface="Noto Sans"/>
                <a:sym typeface="Noto Sans"/>
              </a:rPr>
              <a:t> </a:t>
            </a:r>
            <a:r>
              <a:rPr lang="en-US" sz="2499" dirty="0" err="1">
                <a:solidFill>
                  <a:srgbClr val="000000"/>
                </a:solidFill>
                <a:latin typeface="Noto Sans"/>
                <a:ea typeface="Noto Sans"/>
                <a:cs typeface="Noto Sans"/>
                <a:sym typeface="Noto Sans"/>
              </a:rPr>
              <a:t>Giải</a:t>
            </a:r>
            <a:r>
              <a:rPr lang="en-US" sz="2499" dirty="0">
                <a:solidFill>
                  <a:srgbClr val="000000"/>
                </a:solidFill>
                <a:latin typeface="Noto Sans"/>
                <a:ea typeface="Noto Sans"/>
                <a:cs typeface="Noto Sans"/>
                <a:sym typeface="Noto Sans"/>
              </a:rPr>
              <a:t> </a:t>
            </a:r>
            <a:r>
              <a:rPr lang="en-US" sz="2499" dirty="0" err="1">
                <a:solidFill>
                  <a:srgbClr val="000000"/>
                </a:solidFill>
                <a:latin typeface="Noto Sans"/>
                <a:ea typeface="Noto Sans"/>
                <a:cs typeface="Noto Sans"/>
                <a:sym typeface="Noto Sans"/>
              </a:rPr>
              <a:t>thuật</a:t>
            </a:r>
            <a:endParaRPr lang="en-US" sz="2499" dirty="0">
              <a:solidFill>
                <a:srgbClr val="000000"/>
              </a:solidFill>
              <a:latin typeface="Noto Sans"/>
              <a:ea typeface="Noto Sans"/>
              <a:cs typeface="Noto Sans"/>
              <a:sym typeface="Noto Sans"/>
            </a:endParaRPr>
          </a:p>
        </p:txBody>
      </p:sp>
      <p:grpSp>
        <p:nvGrpSpPr>
          <p:cNvPr id="69" name="Group 69"/>
          <p:cNvGrpSpPr/>
          <p:nvPr/>
        </p:nvGrpSpPr>
        <p:grpSpPr>
          <a:xfrm>
            <a:off x="16840103" y="377686"/>
            <a:ext cx="838394" cy="838394"/>
            <a:chOff x="0" y="0"/>
            <a:chExt cx="13716000" cy="13716000"/>
          </a:xfrm>
        </p:grpSpPr>
        <p:sp>
          <p:nvSpPr>
            <p:cNvPr id="70" name="Freeform 70"/>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23"/>
              <a:stretch>
                <a:fillRect/>
              </a:stretch>
            </a:blipFill>
          </p:spPr>
          <p:txBody>
            <a:bodyPr/>
            <a:lstStyle/>
            <a:p>
              <a:endParaRPr lang="en-US"/>
            </a:p>
          </p:txBody>
        </p:sp>
      </p:grpSp>
      <p:sp>
        <p:nvSpPr>
          <p:cNvPr id="72" name="TextBox 68">
            <a:extLst>
              <a:ext uri="{FF2B5EF4-FFF2-40B4-BE49-F238E27FC236}">
                <a16:creationId xmlns:a16="http://schemas.microsoft.com/office/drawing/2014/main" id="{3C2671D7-1986-C0D5-9F93-E789F4DDE30F}"/>
              </a:ext>
            </a:extLst>
          </p:cNvPr>
          <p:cNvSpPr txBox="1"/>
          <p:nvPr/>
        </p:nvSpPr>
        <p:spPr>
          <a:xfrm>
            <a:off x="3136537" y="2055361"/>
            <a:ext cx="9378679" cy="679032"/>
          </a:xfrm>
          <a:prstGeom prst="rect">
            <a:avLst/>
          </a:prstGeom>
        </p:spPr>
        <p:txBody>
          <a:bodyPr lIns="0" tIns="0" rIns="0" bIns="0" rtlCol="0" anchor="t">
            <a:spAutoFit/>
          </a:bodyPr>
          <a:lstStyle/>
          <a:p>
            <a:pPr>
              <a:lnSpc>
                <a:spcPts val="6249"/>
              </a:lnSpc>
            </a:pPr>
            <a:r>
              <a:rPr lang="en-US" sz="2499" dirty="0">
                <a:solidFill>
                  <a:srgbClr val="000000"/>
                </a:solidFill>
                <a:latin typeface="Noto Sans"/>
                <a:ea typeface="Noto Sans"/>
                <a:cs typeface="Noto Sans"/>
                <a:sym typeface="Noto Sans"/>
              </a:rPr>
              <a:t>Tài </a:t>
            </a:r>
            <a:r>
              <a:rPr lang="en-US" sz="2499" dirty="0" err="1">
                <a:solidFill>
                  <a:srgbClr val="000000"/>
                </a:solidFill>
                <a:latin typeface="Noto Sans"/>
                <a:ea typeface="Noto Sans"/>
                <a:cs typeface="Noto Sans"/>
                <a:sym typeface="Noto Sans"/>
              </a:rPr>
              <a:t>liệu</a:t>
            </a:r>
            <a:r>
              <a:rPr lang="en-US" sz="2499" dirty="0">
                <a:solidFill>
                  <a:srgbClr val="000000"/>
                </a:solidFill>
                <a:latin typeface="Noto Sans"/>
                <a:ea typeface="Noto Sans"/>
                <a:cs typeface="Noto Sans"/>
                <a:sym typeface="Noto Sans"/>
              </a:rPr>
              <a:t> </a:t>
            </a:r>
            <a:r>
              <a:rPr lang="en-US" sz="2499" dirty="0" err="1">
                <a:solidFill>
                  <a:srgbClr val="000000"/>
                </a:solidFill>
                <a:latin typeface="Noto Sans"/>
                <a:ea typeface="Noto Sans"/>
                <a:cs typeface="Noto Sans"/>
                <a:sym typeface="Noto Sans"/>
              </a:rPr>
              <a:t>môn</a:t>
            </a:r>
            <a:r>
              <a:rPr lang="en-US" sz="2499" dirty="0">
                <a:solidFill>
                  <a:srgbClr val="000000"/>
                </a:solidFill>
                <a:latin typeface="Noto Sans"/>
                <a:ea typeface="Noto Sans"/>
                <a:cs typeface="Noto Sans"/>
                <a:sym typeface="Noto Sans"/>
              </a:rPr>
              <a:t> </a:t>
            </a:r>
            <a:r>
              <a:rPr lang="en-US" sz="2499" dirty="0" err="1">
                <a:solidFill>
                  <a:srgbClr val="000000"/>
                </a:solidFill>
                <a:latin typeface="Noto Sans"/>
                <a:ea typeface="Noto Sans"/>
                <a:cs typeface="Noto Sans"/>
                <a:sym typeface="Noto Sans"/>
              </a:rPr>
              <a:t>Lập</a:t>
            </a:r>
            <a:r>
              <a:rPr lang="en-US" sz="2499" dirty="0">
                <a:solidFill>
                  <a:srgbClr val="000000"/>
                </a:solidFill>
                <a:latin typeface="Noto Sans"/>
                <a:ea typeface="Noto Sans"/>
                <a:cs typeface="Noto Sans"/>
                <a:sym typeface="Noto Sans"/>
              </a:rPr>
              <a:t> </a:t>
            </a:r>
            <a:r>
              <a:rPr lang="en-US" sz="2499" dirty="0" err="1">
                <a:solidFill>
                  <a:srgbClr val="000000"/>
                </a:solidFill>
                <a:latin typeface="Noto Sans"/>
                <a:ea typeface="Noto Sans"/>
                <a:cs typeface="Noto Sans"/>
                <a:sym typeface="Noto Sans"/>
              </a:rPr>
              <a:t>trình</a:t>
            </a:r>
            <a:r>
              <a:rPr lang="en-US" sz="2499" dirty="0">
                <a:solidFill>
                  <a:srgbClr val="000000"/>
                </a:solidFill>
                <a:latin typeface="Noto Sans"/>
                <a:ea typeface="Noto Sans"/>
                <a:cs typeface="Noto Sans"/>
                <a:sym typeface="Noto Sans"/>
              </a:rPr>
              <a:t> </a:t>
            </a:r>
            <a:r>
              <a:rPr lang="en-US" sz="2499" dirty="0" err="1">
                <a:solidFill>
                  <a:srgbClr val="000000"/>
                </a:solidFill>
                <a:latin typeface="Noto Sans"/>
                <a:ea typeface="Noto Sans"/>
                <a:cs typeface="Noto Sans"/>
                <a:sym typeface="Noto Sans"/>
              </a:rPr>
              <a:t>hướng</a:t>
            </a:r>
            <a:r>
              <a:rPr lang="en-US" sz="2499" dirty="0">
                <a:solidFill>
                  <a:srgbClr val="000000"/>
                </a:solidFill>
                <a:latin typeface="Noto Sans"/>
                <a:ea typeface="Noto Sans"/>
                <a:cs typeface="Noto Sans"/>
                <a:sym typeface="Noto Sans"/>
              </a:rPr>
              <a:t> </a:t>
            </a:r>
            <a:r>
              <a:rPr lang="en-US" sz="2499" dirty="0" err="1">
                <a:solidFill>
                  <a:srgbClr val="000000"/>
                </a:solidFill>
                <a:latin typeface="Noto Sans"/>
                <a:ea typeface="Noto Sans"/>
                <a:cs typeface="Noto Sans"/>
                <a:sym typeface="Noto Sans"/>
              </a:rPr>
              <a:t>đối</a:t>
            </a:r>
            <a:r>
              <a:rPr lang="en-US" sz="2499" dirty="0">
                <a:solidFill>
                  <a:srgbClr val="000000"/>
                </a:solidFill>
                <a:latin typeface="Noto Sans"/>
                <a:ea typeface="Noto Sans"/>
                <a:cs typeface="Noto Sans"/>
                <a:sym typeface="Noto Sans"/>
              </a:rPr>
              <a:t> </a:t>
            </a:r>
            <a:r>
              <a:rPr lang="en-US" sz="2499" dirty="0" err="1">
                <a:solidFill>
                  <a:srgbClr val="000000"/>
                </a:solidFill>
                <a:latin typeface="Noto Sans"/>
                <a:ea typeface="Noto Sans"/>
                <a:cs typeface="Noto Sans"/>
                <a:sym typeface="Noto Sans"/>
              </a:rPr>
              <a:t>tượng</a:t>
            </a:r>
            <a:endParaRPr lang="en-US" sz="2499" dirty="0">
              <a:solidFill>
                <a:srgbClr val="000000"/>
              </a:solidFill>
              <a:latin typeface="Noto Sans"/>
              <a:ea typeface="Noto Sans"/>
              <a:cs typeface="Noto Sans"/>
              <a:sym typeface="Noto Sans"/>
            </a:endParaRPr>
          </a:p>
        </p:txBody>
      </p:sp>
      <p:sp>
        <p:nvSpPr>
          <p:cNvPr id="75" name="TextBox 68">
            <a:hlinkClick r:id="rId24" action="ppaction://hlinksldjump"/>
            <a:extLst>
              <a:ext uri="{FF2B5EF4-FFF2-40B4-BE49-F238E27FC236}">
                <a16:creationId xmlns:a16="http://schemas.microsoft.com/office/drawing/2014/main" id="{B1217C35-1646-0B44-6E19-F36C2ACEA961}"/>
              </a:ext>
            </a:extLst>
          </p:cNvPr>
          <p:cNvSpPr txBox="1"/>
          <p:nvPr/>
        </p:nvSpPr>
        <p:spPr>
          <a:xfrm>
            <a:off x="3136536" y="2665171"/>
            <a:ext cx="9378679" cy="679032"/>
          </a:xfrm>
          <a:prstGeom prst="rect">
            <a:avLst/>
          </a:prstGeom>
        </p:spPr>
        <p:txBody>
          <a:bodyPr lIns="0" tIns="0" rIns="0" bIns="0" rtlCol="0" anchor="t">
            <a:spAutoFit/>
          </a:bodyPr>
          <a:lstStyle/>
          <a:p>
            <a:pPr>
              <a:lnSpc>
                <a:spcPts val="6249"/>
              </a:lnSpc>
            </a:pPr>
            <a:r>
              <a:rPr lang="en-US" sz="2499" dirty="0">
                <a:solidFill>
                  <a:srgbClr val="000000"/>
                </a:solidFill>
                <a:latin typeface="Noto Sans"/>
                <a:ea typeface="Noto Sans"/>
                <a:cs typeface="Noto Sans"/>
                <a:sym typeface="Noto Sans"/>
              </a:rPr>
              <a:t>Tài </a:t>
            </a:r>
            <a:r>
              <a:rPr lang="en-US" sz="2499" dirty="0" err="1">
                <a:solidFill>
                  <a:srgbClr val="000000"/>
                </a:solidFill>
                <a:latin typeface="Noto Sans"/>
                <a:ea typeface="Noto Sans"/>
                <a:cs typeface="Noto Sans"/>
                <a:sym typeface="Noto Sans"/>
              </a:rPr>
              <a:t>liệu</a:t>
            </a:r>
            <a:r>
              <a:rPr lang="en-US" sz="2499" dirty="0">
                <a:solidFill>
                  <a:srgbClr val="000000"/>
                </a:solidFill>
                <a:latin typeface="Noto Sans"/>
                <a:ea typeface="Noto Sans"/>
                <a:cs typeface="Noto Sans"/>
                <a:sym typeface="Noto Sans"/>
              </a:rPr>
              <a:t> </a:t>
            </a:r>
            <a:r>
              <a:rPr lang="en-US" sz="2499" dirty="0" err="1">
                <a:solidFill>
                  <a:srgbClr val="000000"/>
                </a:solidFill>
                <a:latin typeface="Noto Sans"/>
                <a:ea typeface="Noto Sans"/>
                <a:cs typeface="Noto Sans"/>
                <a:sym typeface="Noto Sans"/>
              </a:rPr>
              <a:t>Tiếng</a:t>
            </a:r>
            <a:r>
              <a:rPr lang="en-US" sz="2499" dirty="0">
                <a:solidFill>
                  <a:srgbClr val="000000"/>
                </a:solidFill>
                <a:latin typeface="Noto Sans"/>
                <a:ea typeface="Noto Sans"/>
                <a:cs typeface="Noto Sans"/>
                <a:sym typeface="Noto Sans"/>
              </a:rPr>
              <a:t> Anh</a:t>
            </a:r>
          </a:p>
        </p:txBody>
      </p:sp>
      <p:sp>
        <p:nvSpPr>
          <p:cNvPr id="76" name="TextBox 68">
            <a:extLst>
              <a:ext uri="{FF2B5EF4-FFF2-40B4-BE49-F238E27FC236}">
                <a16:creationId xmlns:a16="http://schemas.microsoft.com/office/drawing/2014/main" id="{124A5EFE-7AD0-8BF5-316A-3BAE61F3AB5C}"/>
              </a:ext>
            </a:extLst>
          </p:cNvPr>
          <p:cNvSpPr txBox="1"/>
          <p:nvPr/>
        </p:nvSpPr>
        <p:spPr>
          <a:xfrm>
            <a:off x="3136536" y="3320013"/>
            <a:ext cx="9378679" cy="679032"/>
          </a:xfrm>
          <a:prstGeom prst="rect">
            <a:avLst/>
          </a:prstGeom>
        </p:spPr>
        <p:txBody>
          <a:bodyPr lIns="0" tIns="0" rIns="0" bIns="0" rtlCol="0" anchor="t">
            <a:spAutoFit/>
          </a:bodyPr>
          <a:lstStyle/>
          <a:p>
            <a:pPr>
              <a:lnSpc>
                <a:spcPts val="6249"/>
              </a:lnSpc>
            </a:pPr>
            <a:r>
              <a:rPr lang="en-US" sz="2499" dirty="0">
                <a:solidFill>
                  <a:srgbClr val="000000"/>
                </a:solidFill>
                <a:latin typeface="Noto Sans"/>
                <a:ea typeface="Noto Sans"/>
                <a:cs typeface="Noto Sans"/>
                <a:sym typeface="Noto Sans"/>
              </a:rPr>
              <a:t>Tài </a:t>
            </a:r>
            <a:r>
              <a:rPr lang="en-US" sz="2499" dirty="0" err="1">
                <a:solidFill>
                  <a:srgbClr val="000000"/>
                </a:solidFill>
                <a:latin typeface="Noto Sans"/>
                <a:ea typeface="Noto Sans"/>
                <a:cs typeface="Noto Sans"/>
                <a:sym typeface="Noto Sans"/>
              </a:rPr>
              <a:t>liệu</a:t>
            </a:r>
            <a:r>
              <a:rPr lang="en-US" sz="2499" dirty="0">
                <a:solidFill>
                  <a:srgbClr val="000000"/>
                </a:solidFill>
                <a:latin typeface="Noto Sans"/>
                <a:ea typeface="Noto Sans"/>
                <a:cs typeface="Noto Sans"/>
                <a:sym typeface="Noto Sans"/>
              </a:rPr>
              <a:t> </a:t>
            </a:r>
            <a:r>
              <a:rPr lang="en-US" sz="2499" dirty="0" err="1">
                <a:solidFill>
                  <a:srgbClr val="000000"/>
                </a:solidFill>
                <a:latin typeface="Noto Sans"/>
                <a:ea typeface="Noto Sans"/>
                <a:cs typeface="Noto Sans"/>
                <a:sym typeface="Noto Sans"/>
              </a:rPr>
              <a:t>Tiếng</a:t>
            </a:r>
            <a:r>
              <a:rPr lang="en-US" sz="2499" dirty="0">
                <a:solidFill>
                  <a:srgbClr val="000000"/>
                </a:solidFill>
                <a:latin typeface="Noto Sans"/>
                <a:ea typeface="Noto Sans"/>
                <a:cs typeface="Noto Sans"/>
                <a:sym typeface="Noto Sans"/>
              </a:rPr>
              <a:t> Trung</a:t>
            </a:r>
          </a:p>
        </p:txBody>
      </p:sp>
      <p:sp>
        <p:nvSpPr>
          <p:cNvPr id="77" name="TextBox 68">
            <a:extLst>
              <a:ext uri="{FF2B5EF4-FFF2-40B4-BE49-F238E27FC236}">
                <a16:creationId xmlns:a16="http://schemas.microsoft.com/office/drawing/2014/main" id="{FBAE1F48-DEE8-8AA9-1A8B-61D0E342CA93}"/>
              </a:ext>
            </a:extLst>
          </p:cNvPr>
          <p:cNvSpPr txBox="1"/>
          <p:nvPr/>
        </p:nvSpPr>
        <p:spPr>
          <a:xfrm>
            <a:off x="3136536" y="3988321"/>
            <a:ext cx="9378679" cy="679032"/>
          </a:xfrm>
          <a:prstGeom prst="rect">
            <a:avLst/>
          </a:prstGeom>
        </p:spPr>
        <p:txBody>
          <a:bodyPr lIns="0" tIns="0" rIns="0" bIns="0" rtlCol="0" anchor="t">
            <a:spAutoFit/>
          </a:bodyPr>
          <a:lstStyle/>
          <a:p>
            <a:pPr>
              <a:lnSpc>
                <a:spcPts val="6249"/>
              </a:lnSpc>
            </a:pPr>
            <a:r>
              <a:rPr lang="en-US" sz="2499" dirty="0">
                <a:solidFill>
                  <a:srgbClr val="000000"/>
                </a:solidFill>
                <a:latin typeface="Noto Sans"/>
                <a:ea typeface="Noto Sans"/>
                <a:cs typeface="Noto Sans"/>
                <a:sym typeface="Noto Sans"/>
              </a:rPr>
              <a:t>Tài </a:t>
            </a:r>
            <a:r>
              <a:rPr lang="en-US" sz="2499" dirty="0" err="1">
                <a:solidFill>
                  <a:srgbClr val="000000"/>
                </a:solidFill>
                <a:latin typeface="Noto Sans"/>
                <a:ea typeface="Noto Sans"/>
                <a:cs typeface="Noto Sans"/>
                <a:sym typeface="Noto Sans"/>
              </a:rPr>
              <a:t>liệu</a:t>
            </a:r>
            <a:r>
              <a:rPr lang="en-US" sz="2499" dirty="0">
                <a:solidFill>
                  <a:srgbClr val="000000"/>
                </a:solidFill>
                <a:latin typeface="Noto Sans"/>
                <a:ea typeface="Noto Sans"/>
                <a:cs typeface="Noto Sans"/>
                <a:sym typeface="Noto Sans"/>
              </a:rPr>
              <a:t> </a:t>
            </a:r>
            <a:r>
              <a:rPr lang="en-US" sz="2499" dirty="0" err="1">
                <a:solidFill>
                  <a:srgbClr val="000000"/>
                </a:solidFill>
                <a:latin typeface="Noto Sans"/>
                <a:ea typeface="Noto Sans"/>
                <a:cs typeface="Noto Sans"/>
                <a:sym typeface="Noto Sans"/>
              </a:rPr>
              <a:t>Tiếng</a:t>
            </a:r>
            <a:r>
              <a:rPr lang="en-US" sz="2499" dirty="0">
                <a:solidFill>
                  <a:srgbClr val="000000"/>
                </a:solidFill>
                <a:latin typeface="Noto Sans"/>
                <a:ea typeface="Noto Sans"/>
                <a:cs typeface="Noto Sans"/>
                <a:sym typeface="Noto Sans"/>
              </a:rPr>
              <a:t> </a:t>
            </a:r>
            <a:r>
              <a:rPr lang="en-US" sz="2499" dirty="0" err="1">
                <a:solidFill>
                  <a:srgbClr val="000000"/>
                </a:solidFill>
                <a:latin typeface="Noto Sans"/>
                <a:ea typeface="Noto Sans"/>
                <a:cs typeface="Noto Sans"/>
                <a:sym typeface="Noto Sans"/>
              </a:rPr>
              <a:t>Toán</a:t>
            </a:r>
            <a:endParaRPr lang="en-US" sz="2499" dirty="0">
              <a:solidFill>
                <a:srgbClr val="000000"/>
              </a:solidFill>
              <a:latin typeface="Noto Sans"/>
              <a:ea typeface="Noto Sans"/>
              <a:cs typeface="Noto Sans"/>
              <a:sym typeface="Noto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a:p>
        </p:txBody>
      </p:sp>
      <p:sp>
        <p:nvSpPr>
          <p:cNvPr id="3" name="Freeform 3"/>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hlinkClick r:id="rId5" action="ppaction://hlinksldjump"/>
          </p:cNvPr>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5" name="Group 5"/>
          <p:cNvGrpSpPr/>
          <p:nvPr/>
        </p:nvGrpSpPr>
        <p:grpSpPr>
          <a:xfrm>
            <a:off x="776763" y="114333"/>
            <a:ext cx="1450768" cy="1450768"/>
            <a:chOff x="0" y="0"/>
            <a:chExt cx="13716000" cy="13716000"/>
          </a:xfrm>
        </p:grpSpPr>
        <p:sp>
          <p:nvSpPr>
            <p:cNvPr id="6" name="Freeform 6">
              <a:hlinkClick r:id="rId8" action="ppaction://hlinksldjump"/>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9"/>
              <a:stretch>
                <a:fillRect t="-38888" b="-38888"/>
              </a:stretch>
            </a:blipFill>
          </p:spPr>
          <p:txBody>
            <a:bodyPr/>
            <a:lstStyle/>
            <a:p>
              <a:endParaRPr lang="en-US"/>
            </a:p>
          </p:txBody>
        </p:sp>
      </p:grpSp>
      <p:sp>
        <p:nvSpPr>
          <p:cNvPr id="7" name="Freeform 7">
            <a:hlinkClick r:id="rId10" action="ppaction://hlinksldjump"/>
          </p:cNvPr>
          <p:cNvSpPr>
            <a:spLocks/>
          </p:cNvSpPr>
          <p:nvPr/>
        </p:nvSpPr>
        <p:spPr>
          <a:xfrm>
            <a:off x="4734281" y="2528148"/>
            <a:ext cx="2784344" cy="3609520"/>
          </a:xfrm>
          <a:custGeom>
            <a:avLst/>
            <a:gdLst/>
            <a:ahLst/>
            <a:cxnLst/>
            <a:rect l="l" t="t" r="r" b="b"/>
            <a:pathLst>
              <a:path w="2784344" h="3609520">
                <a:moveTo>
                  <a:pt x="0" y="0"/>
                </a:moveTo>
                <a:lnTo>
                  <a:pt x="2784345" y="0"/>
                </a:lnTo>
                <a:lnTo>
                  <a:pt x="2784345" y="3609519"/>
                </a:lnTo>
                <a:lnTo>
                  <a:pt x="0" y="3609519"/>
                </a:lnTo>
                <a:lnTo>
                  <a:pt x="0" y="0"/>
                </a:lnTo>
                <a:close/>
              </a:path>
            </a:pathLst>
          </a:custGeom>
          <a:blipFill>
            <a:blip r:embed="rId11"/>
            <a:stretch>
              <a:fillRect t="-7890" b="-7890"/>
            </a:stretch>
          </a:blipFill>
        </p:spPr>
        <p:txBody>
          <a:bodyPr/>
          <a:lstStyle/>
          <a:p>
            <a:endParaRPr lang="en-US"/>
          </a:p>
        </p:txBody>
      </p:sp>
      <p:sp>
        <p:nvSpPr>
          <p:cNvPr id="8" name="Freeform 8">
            <a:hlinkClick r:id="rId12" action="ppaction://hlinksldjump"/>
          </p:cNvPr>
          <p:cNvSpPr/>
          <p:nvPr/>
        </p:nvSpPr>
        <p:spPr>
          <a:xfrm>
            <a:off x="8071429" y="2529199"/>
            <a:ext cx="2784344" cy="3608468"/>
          </a:xfrm>
          <a:custGeom>
            <a:avLst/>
            <a:gdLst/>
            <a:ahLst/>
            <a:cxnLst/>
            <a:rect l="l" t="t" r="r" b="b"/>
            <a:pathLst>
              <a:path w="2784344" h="3608468">
                <a:moveTo>
                  <a:pt x="0" y="0"/>
                </a:moveTo>
                <a:lnTo>
                  <a:pt x="2784345" y="0"/>
                </a:lnTo>
                <a:lnTo>
                  <a:pt x="2784345" y="3608468"/>
                </a:lnTo>
                <a:lnTo>
                  <a:pt x="0" y="3608468"/>
                </a:lnTo>
                <a:lnTo>
                  <a:pt x="0" y="0"/>
                </a:lnTo>
                <a:close/>
              </a:path>
            </a:pathLst>
          </a:custGeom>
          <a:blipFill>
            <a:blip r:embed="rId13"/>
            <a:stretch>
              <a:fillRect t="-7907" b="-7907"/>
            </a:stretch>
          </a:blipFill>
        </p:spPr>
        <p:txBody>
          <a:bodyPr/>
          <a:lstStyle/>
          <a:p>
            <a:endParaRPr lang="en-US"/>
          </a:p>
        </p:txBody>
      </p:sp>
      <p:sp>
        <p:nvSpPr>
          <p:cNvPr id="9" name="Freeform 9">
            <a:hlinkClick r:id="rId14" action="ppaction://hlinksldjump"/>
          </p:cNvPr>
          <p:cNvSpPr/>
          <p:nvPr/>
        </p:nvSpPr>
        <p:spPr>
          <a:xfrm>
            <a:off x="11424255" y="2518191"/>
            <a:ext cx="2769921" cy="3609520"/>
          </a:xfrm>
          <a:custGeom>
            <a:avLst/>
            <a:gdLst/>
            <a:ahLst/>
            <a:cxnLst/>
            <a:rect l="l" t="t" r="r" b="b"/>
            <a:pathLst>
              <a:path w="2769921" h="3609520">
                <a:moveTo>
                  <a:pt x="0" y="0"/>
                </a:moveTo>
                <a:lnTo>
                  <a:pt x="2769921" y="0"/>
                </a:lnTo>
                <a:lnTo>
                  <a:pt x="2769921" y="3609520"/>
                </a:lnTo>
                <a:lnTo>
                  <a:pt x="0" y="3609520"/>
                </a:lnTo>
                <a:lnTo>
                  <a:pt x="0" y="0"/>
                </a:lnTo>
                <a:close/>
              </a:path>
            </a:pathLst>
          </a:custGeom>
          <a:blipFill>
            <a:blip r:embed="rId15"/>
            <a:stretch>
              <a:fillRect t="-7590" b="-7590"/>
            </a:stretch>
          </a:blipFill>
        </p:spPr>
        <p:txBody>
          <a:bodyPr/>
          <a:lstStyle/>
          <a:p>
            <a:endParaRPr lang="en-US"/>
          </a:p>
        </p:txBody>
      </p:sp>
      <p:sp>
        <p:nvSpPr>
          <p:cNvPr id="10" name="Freeform 10">
            <a:hlinkClick r:id="rId16" action="ppaction://hlinksldjump"/>
          </p:cNvPr>
          <p:cNvSpPr/>
          <p:nvPr/>
        </p:nvSpPr>
        <p:spPr>
          <a:xfrm>
            <a:off x="15207565" y="2576329"/>
            <a:ext cx="2769921" cy="3609520"/>
          </a:xfrm>
          <a:custGeom>
            <a:avLst/>
            <a:gdLst/>
            <a:ahLst/>
            <a:cxnLst/>
            <a:rect l="l" t="t" r="r" b="b"/>
            <a:pathLst>
              <a:path w="2769921" h="3609520">
                <a:moveTo>
                  <a:pt x="0" y="0"/>
                </a:moveTo>
                <a:lnTo>
                  <a:pt x="2769920" y="0"/>
                </a:lnTo>
                <a:lnTo>
                  <a:pt x="2769920" y="3609520"/>
                </a:lnTo>
                <a:lnTo>
                  <a:pt x="0" y="3609520"/>
                </a:lnTo>
                <a:lnTo>
                  <a:pt x="0" y="0"/>
                </a:lnTo>
                <a:close/>
              </a:path>
            </a:pathLst>
          </a:custGeom>
          <a:blipFill>
            <a:blip r:embed="rId17"/>
            <a:stretch>
              <a:fillRect t="-7590" b="-7590"/>
            </a:stretch>
          </a:blipFill>
        </p:spPr>
        <p:txBody>
          <a:bodyPr/>
          <a:lstStyle/>
          <a:p>
            <a:endParaRPr lang="en-US"/>
          </a:p>
        </p:txBody>
      </p:sp>
      <p:grpSp>
        <p:nvGrpSpPr>
          <p:cNvPr id="11" name="Group 11"/>
          <p:cNvGrpSpPr/>
          <p:nvPr/>
        </p:nvGrpSpPr>
        <p:grpSpPr>
          <a:xfrm>
            <a:off x="252459" y="1478366"/>
            <a:ext cx="3533762" cy="953984"/>
            <a:chOff x="0" y="0"/>
            <a:chExt cx="727112" cy="196293"/>
          </a:xfrm>
        </p:grpSpPr>
        <p:sp>
          <p:nvSpPr>
            <p:cNvPr id="12" name="Freeform 12"/>
            <p:cNvSpPr/>
            <p:nvPr/>
          </p:nvSpPr>
          <p:spPr>
            <a:xfrm>
              <a:off x="0" y="0"/>
              <a:ext cx="727112" cy="196293"/>
            </a:xfrm>
            <a:custGeom>
              <a:avLst/>
              <a:gdLst/>
              <a:ahLst/>
              <a:cxnLst/>
              <a:rect l="l" t="t" r="r" b="b"/>
              <a:pathLst>
                <a:path w="727112" h="196293">
                  <a:moveTo>
                    <a:pt x="0" y="0"/>
                  </a:moveTo>
                  <a:lnTo>
                    <a:pt x="727112" y="0"/>
                  </a:lnTo>
                  <a:lnTo>
                    <a:pt x="727112" y="196293"/>
                  </a:lnTo>
                  <a:lnTo>
                    <a:pt x="0" y="196293"/>
                  </a:lnTo>
                  <a:close/>
                </a:path>
              </a:pathLst>
            </a:custGeom>
            <a:solidFill>
              <a:srgbClr val="FFFFFF"/>
            </a:solidFill>
            <a:ln w="28575" cap="sq">
              <a:solidFill>
                <a:srgbClr val="B4B4B4"/>
              </a:solidFill>
              <a:prstDash val="solid"/>
              <a:miter/>
            </a:ln>
          </p:spPr>
          <p:txBody>
            <a:bodyPr/>
            <a:lstStyle/>
            <a:p>
              <a:endParaRPr lang="en-US"/>
            </a:p>
          </p:txBody>
        </p:sp>
        <p:sp>
          <p:nvSpPr>
            <p:cNvPr id="13" name="TextBox 13"/>
            <p:cNvSpPr txBox="1"/>
            <p:nvPr/>
          </p:nvSpPr>
          <p:spPr>
            <a:xfrm>
              <a:off x="0" y="-38100"/>
              <a:ext cx="727112" cy="234393"/>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4719236" y="8000737"/>
            <a:ext cx="2784344" cy="3609520"/>
          </a:xfrm>
          <a:custGeom>
            <a:avLst/>
            <a:gdLst/>
            <a:ahLst/>
            <a:cxnLst/>
            <a:rect l="l" t="t" r="r" b="b"/>
            <a:pathLst>
              <a:path w="2784344" h="3609520">
                <a:moveTo>
                  <a:pt x="0" y="0"/>
                </a:moveTo>
                <a:lnTo>
                  <a:pt x="2784345" y="0"/>
                </a:lnTo>
                <a:lnTo>
                  <a:pt x="2784345" y="3609519"/>
                </a:lnTo>
                <a:lnTo>
                  <a:pt x="0" y="3609519"/>
                </a:lnTo>
                <a:lnTo>
                  <a:pt x="0" y="0"/>
                </a:lnTo>
                <a:close/>
              </a:path>
            </a:pathLst>
          </a:custGeom>
          <a:blipFill>
            <a:blip r:embed="rId18"/>
            <a:stretch>
              <a:fillRect t="-7890" b="-7890"/>
            </a:stretch>
          </a:blipFill>
        </p:spPr>
        <p:txBody>
          <a:bodyPr/>
          <a:lstStyle/>
          <a:p>
            <a:endParaRPr lang="en-US"/>
          </a:p>
        </p:txBody>
      </p:sp>
      <p:sp>
        <p:nvSpPr>
          <p:cNvPr id="15" name="Freeform 15"/>
          <p:cNvSpPr/>
          <p:nvPr/>
        </p:nvSpPr>
        <p:spPr>
          <a:xfrm>
            <a:off x="8090335" y="8000737"/>
            <a:ext cx="2765439" cy="3609520"/>
          </a:xfrm>
          <a:custGeom>
            <a:avLst/>
            <a:gdLst/>
            <a:ahLst/>
            <a:cxnLst/>
            <a:rect l="l" t="t" r="r" b="b"/>
            <a:pathLst>
              <a:path w="2765439" h="3609520">
                <a:moveTo>
                  <a:pt x="0" y="0"/>
                </a:moveTo>
                <a:lnTo>
                  <a:pt x="2765439" y="0"/>
                </a:lnTo>
                <a:lnTo>
                  <a:pt x="2765439" y="3609519"/>
                </a:lnTo>
                <a:lnTo>
                  <a:pt x="0" y="3609519"/>
                </a:lnTo>
                <a:lnTo>
                  <a:pt x="0" y="0"/>
                </a:lnTo>
                <a:close/>
              </a:path>
            </a:pathLst>
          </a:custGeom>
          <a:blipFill>
            <a:blip r:embed="rId19"/>
            <a:stretch>
              <a:fillRect t="-7497" b="-7497"/>
            </a:stretch>
          </a:blipFill>
        </p:spPr>
        <p:txBody>
          <a:bodyPr/>
          <a:lstStyle/>
          <a:p>
            <a:endParaRPr lang="en-US"/>
          </a:p>
        </p:txBody>
      </p:sp>
      <p:sp>
        <p:nvSpPr>
          <p:cNvPr id="16" name="Freeform 16"/>
          <p:cNvSpPr/>
          <p:nvPr/>
        </p:nvSpPr>
        <p:spPr>
          <a:xfrm>
            <a:off x="11423622" y="8000737"/>
            <a:ext cx="2769921" cy="3609520"/>
          </a:xfrm>
          <a:custGeom>
            <a:avLst/>
            <a:gdLst/>
            <a:ahLst/>
            <a:cxnLst/>
            <a:rect l="l" t="t" r="r" b="b"/>
            <a:pathLst>
              <a:path w="2769921" h="3609520">
                <a:moveTo>
                  <a:pt x="0" y="0"/>
                </a:moveTo>
                <a:lnTo>
                  <a:pt x="2769921" y="0"/>
                </a:lnTo>
                <a:lnTo>
                  <a:pt x="2769921" y="3609519"/>
                </a:lnTo>
                <a:lnTo>
                  <a:pt x="0" y="3609519"/>
                </a:lnTo>
                <a:lnTo>
                  <a:pt x="0" y="0"/>
                </a:lnTo>
                <a:close/>
              </a:path>
            </a:pathLst>
          </a:custGeom>
          <a:blipFill>
            <a:blip r:embed="rId20"/>
            <a:stretch>
              <a:fillRect t="-7590" b="-7590"/>
            </a:stretch>
          </a:blipFill>
        </p:spPr>
        <p:txBody>
          <a:bodyPr/>
          <a:lstStyle/>
          <a:p>
            <a:endParaRPr lang="en-US"/>
          </a:p>
        </p:txBody>
      </p:sp>
      <p:sp>
        <p:nvSpPr>
          <p:cNvPr id="17" name="Freeform 17"/>
          <p:cNvSpPr/>
          <p:nvPr/>
        </p:nvSpPr>
        <p:spPr>
          <a:xfrm>
            <a:off x="15207565" y="8022211"/>
            <a:ext cx="2784344" cy="3598511"/>
          </a:xfrm>
          <a:custGeom>
            <a:avLst/>
            <a:gdLst/>
            <a:ahLst/>
            <a:cxnLst/>
            <a:rect l="l" t="t" r="r" b="b"/>
            <a:pathLst>
              <a:path w="2784344" h="3598511">
                <a:moveTo>
                  <a:pt x="0" y="0"/>
                </a:moveTo>
                <a:lnTo>
                  <a:pt x="2784344" y="0"/>
                </a:lnTo>
                <a:lnTo>
                  <a:pt x="2784344" y="3598512"/>
                </a:lnTo>
                <a:lnTo>
                  <a:pt x="0" y="3598512"/>
                </a:lnTo>
                <a:lnTo>
                  <a:pt x="0" y="0"/>
                </a:lnTo>
                <a:close/>
              </a:path>
            </a:pathLst>
          </a:custGeom>
          <a:blipFill>
            <a:blip r:embed="rId21"/>
            <a:stretch>
              <a:fillRect t="-8067" b="-8067"/>
            </a:stretch>
          </a:blipFill>
        </p:spPr>
        <p:txBody>
          <a:bodyPr/>
          <a:lstStyle/>
          <a:p>
            <a:endParaRPr lang="en-US"/>
          </a:p>
        </p:txBody>
      </p:sp>
      <p:grpSp>
        <p:nvGrpSpPr>
          <p:cNvPr id="18" name="Group 18"/>
          <p:cNvGrpSpPr/>
          <p:nvPr/>
        </p:nvGrpSpPr>
        <p:grpSpPr>
          <a:xfrm>
            <a:off x="4291046" y="1478366"/>
            <a:ext cx="14696970" cy="953984"/>
            <a:chOff x="0" y="0"/>
            <a:chExt cx="3024068" cy="196293"/>
          </a:xfrm>
        </p:grpSpPr>
        <p:sp>
          <p:nvSpPr>
            <p:cNvPr id="19" name="Freeform 19"/>
            <p:cNvSpPr/>
            <p:nvPr/>
          </p:nvSpPr>
          <p:spPr>
            <a:xfrm>
              <a:off x="0" y="0"/>
              <a:ext cx="3024068" cy="196293"/>
            </a:xfrm>
            <a:custGeom>
              <a:avLst/>
              <a:gdLst/>
              <a:ahLst/>
              <a:cxnLst/>
              <a:rect l="l" t="t" r="r" b="b"/>
              <a:pathLst>
                <a:path w="3024068" h="196293">
                  <a:moveTo>
                    <a:pt x="0" y="0"/>
                  </a:moveTo>
                  <a:lnTo>
                    <a:pt x="3024068" y="0"/>
                  </a:lnTo>
                  <a:lnTo>
                    <a:pt x="3024068" y="196293"/>
                  </a:lnTo>
                  <a:lnTo>
                    <a:pt x="0" y="196293"/>
                  </a:lnTo>
                  <a:close/>
                </a:path>
              </a:pathLst>
            </a:custGeom>
            <a:solidFill>
              <a:srgbClr val="FFFFFF"/>
            </a:solidFill>
            <a:ln w="28575" cap="sq">
              <a:solidFill>
                <a:srgbClr val="B4B4B4"/>
              </a:solidFill>
              <a:prstDash val="solid"/>
              <a:miter/>
            </a:ln>
          </p:spPr>
          <p:txBody>
            <a:bodyPr/>
            <a:lstStyle/>
            <a:p>
              <a:endParaRPr lang="en-US"/>
            </a:p>
          </p:txBody>
        </p:sp>
        <p:sp>
          <p:nvSpPr>
            <p:cNvPr id="20" name="TextBox 20"/>
            <p:cNvSpPr txBox="1"/>
            <p:nvPr/>
          </p:nvSpPr>
          <p:spPr>
            <a:xfrm>
              <a:off x="0" y="-38100"/>
              <a:ext cx="3024068" cy="234393"/>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50837" y="2567360"/>
            <a:ext cx="3634949" cy="8195271"/>
            <a:chOff x="0" y="0"/>
            <a:chExt cx="4846598" cy="10927028"/>
          </a:xfrm>
        </p:grpSpPr>
        <p:grpSp>
          <p:nvGrpSpPr>
            <p:cNvPr id="22" name="Group 22"/>
            <p:cNvGrpSpPr/>
            <p:nvPr/>
          </p:nvGrpSpPr>
          <p:grpSpPr>
            <a:xfrm>
              <a:off x="135495" y="0"/>
              <a:ext cx="4711103" cy="10927028"/>
              <a:chOff x="0" y="0"/>
              <a:chExt cx="677545" cy="1571512"/>
            </a:xfrm>
          </p:grpSpPr>
          <p:sp>
            <p:nvSpPr>
              <p:cNvPr id="23" name="Freeform 23"/>
              <p:cNvSpPr/>
              <p:nvPr/>
            </p:nvSpPr>
            <p:spPr>
              <a:xfrm>
                <a:off x="0" y="0"/>
                <a:ext cx="677545" cy="1571512"/>
              </a:xfrm>
              <a:custGeom>
                <a:avLst/>
                <a:gdLst/>
                <a:ahLst/>
                <a:cxnLst/>
                <a:rect l="l" t="t" r="r" b="b"/>
                <a:pathLst>
                  <a:path w="677545" h="1571512">
                    <a:moveTo>
                      <a:pt x="0" y="0"/>
                    </a:moveTo>
                    <a:lnTo>
                      <a:pt x="677545" y="0"/>
                    </a:lnTo>
                    <a:lnTo>
                      <a:pt x="677545" y="1571512"/>
                    </a:lnTo>
                    <a:lnTo>
                      <a:pt x="0" y="1571512"/>
                    </a:lnTo>
                    <a:close/>
                  </a:path>
                </a:pathLst>
              </a:custGeom>
              <a:solidFill>
                <a:srgbClr val="B4B4B4">
                  <a:alpha val="28627"/>
                </a:srgbClr>
              </a:solidFill>
              <a:ln cap="sq">
                <a:noFill/>
                <a:prstDash val="solid"/>
                <a:miter/>
              </a:ln>
            </p:spPr>
            <p:txBody>
              <a:bodyPr/>
              <a:lstStyle/>
              <a:p>
                <a:endParaRPr lang="en-US"/>
              </a:p>
            </p:txBody>
          </p:sp>
          <p:sp>
            <p:nvSpPr>
              <p:cNvPr id="24" name="TextBox 24"/>
              <p:cNvSpPr txBox="1"/>
              <p:nvPr/>
            </p:nvSpPr>
            <p:spPr>
              <a:xfrm>
                <a:off x="0" y="-38100"/>
                <a:ext cx="677545" cy="1609612"/>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295801" y="243020"/>
              <a:ext cx="4390492" cy="10183395"/>
              <a:chOff x="0" y="0"/>
              <a:chExt cx="677545" cy="1571512"/>
            </a:xfrm>
          </p:grpSpPr>
          <p:sp>
            <p:nvSpPr>
              <p:cNvPr id="26" name="Freeform 26"/>
              <p:cNvSpPr/>
              <p:nvPr/>
            </p:nvSpPr>
            <p:spPr>
              <a:xfrm>
                <a:off x="0" y="0"/>
                <a:ext cx="677545" cy="1571512"/>
              </a:xfrm>
              <a:custGeom>
                <a:avLst/>
                <a:gdLst/>
                <a:ahLst/>
                <a:cxnLst/>
                <a:rect l="l" t="t" r="r" b="b"/>
                <a:pathLst>
                  <a:path w="677545" h="1571512">
                    <a:moveTo>
                      <a:pt x="0" y="0"/>
                    </a:moveTo>
                    <a:lnTo>
                      <a:pt x="677545" y="0"/>
                    </a:lnTo>
                    <a:lnTo>
                      <a:pt x="677545" y="1571512"/>
                    </a:lnTo>
                    <a:lnTo>
                      <a:pt x="0" y="1571512"/>
                    </a:lnTo>
                    <a:close/>
                  </a:path>
                </a:pathLst>
              </a:custGeom>
              <a:solidFill>
                <a:srgbClr val="F7F7F7"/>
              </a:solidFill>
            </p:spPr>
            <p:txBody>
              <a:bodyPr/>
              <a:lstStyle/>
              <a:p>
                <a:endParaRPr lang="en-US"/>
              </a:p>
            </p:txBody>
          </p:sp>
          <p:sp>
            <p:nvSpPr>
              <p:cNvPr id="27" name="TextBox 27"/>
              <p:cNvSpPr txBox="1"/>
              <p:nvPr/>
            </p:nvSpPr>
            <p:spPr>
              <a:xfrm>
                <a:off x="0" y="-38100"/>
                <a:ext cx="677545" cy="1609612"/>
              </a:xfrm>
              <a:prstGeom prst="rect">
                <a:avLst/>
              </a:prstGeom>
            </p:spPr>
            <p:txBody>
              <a:bodyPr lIns="50800" tIns="50800" rIns="50800" bIns="50800" rtlCol="0" anchor="ctr"/>
              <a:lstStyle/>
              <a:p>
                <a:pPr algn="ctr">
                  <a:lnSpc>
                    <a:spcPts val="2659"/>
                  </a:lnSpc>
                </a:pPr>
                <a:endParaRPr/>
              </a:p>
            </p:txBody>
          </p:sp>
        </p:grpSp>
        <p:sp>
          <p:nvSpPr>
            <p:cNvPr id="28" name="TextBox 28"/>
            <p:cNvSpPr txBox="1"/>
            <p:nvPr/>
          </p:nvSpPr>
          <p:spPr>
            <a:xfrm>
              <a:off x="0" y="575685"/>
              <a:ext cx="3299769" cy="547158"/>
            </a:xfrm>
            <a:prstGeom prst="rect">
              <a:avLst/>
            </a:prstGeom>
          </p:spPr>
          <p:txBody>
            <a:bodyPr lIns="0" tIns="0" rIns="0" bIns="0" rtlCol="0" anchor="t">
              <a:spAutoFit/>
            </a:bodyPr>
            <a:lstStyle/>
            <a:p>
              <a:pPr algn="ctr">
                <a:lnSpc>
                  <a:spcPts val="3499"/>
                </a:lnSpc>
              </a:pPr>
              <a:r>
                <a:rPr lang="en-US" sz="2499">
                  <a:solidFill>
                    <a:srgbClr val="000000"/>
                  </a:solidFill>
                  <a:latin typeface="Canva Sans"/>
                  <a:ea typeface="Canva Sans"/>
                  <a:cs typeface="Canva Sans"/>
                  <a:sym typeface="Canva Sans"/>
                </a:rPr>
                <a:t>&gt;   </a:t>
              </a:r>
              <a:r>
                <a:rPr lang="en-US" sz="2499" u="sng">
                  <a:solidFill>
                    <a:srgbClr val="000000"/>
                  </a:solidFill>
                  <a:latin typeface="Canva Sans"/>
                  <a:ea typeface="Canva Sans"/>
                  <a:cs typeface="Canva Sans"/>
                  <a:sym typeface="Canva Sans"/>
                </a:rPr>
                <a:t>Tiểu học</a:t>
              </a:r>
            </a:p>
          </p:txBody>
        </p:sp>
        <p:sp>
          <p:nvSpPr>
            <p:cNvPr id="29" name="TextBox 29"/>
            <p:cNvSpPr txBox="1"/>
            <p:nvPr/>
          </p:nvSpPr>
          <p:spPr>
            <a:xfrm>
              <a:off x="530844" y="1367298"/>
              <a:ext cx="2238082" cy="547158"/>
            </a:xfrm>
            <a:prstGeom prst="rect">
              <a:avLst/>
            </a:prstGeom>
          </p:spPr>
          <p:txBody>
            <a:bodyPr lIns="0" tIns="0" rIns="0" bIns="0" rtlCol="0" anchor="t">
              <a:spAutoFit/>
            </a:bodyPr>
            <a:lstStyle/>
            <a:p>
              <a:pPr algn="l">
                <a:lnSpc>
                  <a:spcPts val="3499"/>
                </a:lnSpc>
              </a:pPr>
              <a:r>
                <a:rPr lang="en-US" sz="2499">
                  <a:solidFill>
                    <a:srgbClr val="000000"/>
                  </a:solidFill>
                  <a:latin typeface="Canva Sans"/>
                  <a:ea typeface="Canva Sans"/>
                  <a:cs typeface="Canva Sans"/>
                  <a:sym typeface="Canva Sans"/>
                </a:rPr>
                <a:t>&gt;   </a:t>
              </a:r>
              <a:r>
                <a:rPr lang="en-US" sz="2499" u="sng">
                  <a:solidFill>
                    <a:srgbClr val="000000"/>
                  </a:solidFill>
                  <a:latin typeface="Canva Sans"/>
                  <a:ea typeface="Canva Sans"/>
                  <a:cs typeface="Canva Sans"/>
                  <a:sym typeface="Canva Sans"/>
                </a:rPr>
                <a:t>THCS</a:t>
              </a:r>
            </a:p>
          </p:txBody>
        </p:sp>
        <p:sp>
          <p:nvSpPr>
            <p:cNvPr id="30" name="TextBox 30"/>
            <p:cNvSpPr txBox="1"/>
            <p:nvPr/>
          </p:nvSpPr>
          <p:spPr>
            <a:xfrm>
              <a:off x="530844" y="2209731"/>
              <a:ext cx="2589239" cy="547158"/>
            </a:xfrm>
            <a:prstGeom prst="rect">
              <a:avLst/>
            </a:prstGeom>
          </p:spPr>
          <p:txBody>
            <a:bodyPr lIns="0" tIns="0" rIns="0" bIns="0" rtlCol="0" anchor="t">
              <a:spAutoFit/>
            </a:bodyPr>
            <a:lstStyle/>
            <a:p>
              <a:pPr algn="l">
                <a:lnSpc>
                  <a:spcPts val="3499"/>
                </a:lnSpc>
              </a:pPr>
              <a:r>
                <a:rPr lang="en-US" sz="2499">
                  <a:solidFill>
                    <a:srgbClr val="000000"/>
                  </a:solidFill>
                  <a:latin typeface="Canva Sans"/>
                  <a:ea typeface="Canva Sans"/>
                  <a:cs typeface="Canva Sans"/>
                  <a:sym typeface="Canva Sans"/>
                </a:rPr>
                <a:t>&gt;   </a:t>
              </a:r>
              <a:r>
                <a:rPr lang="en-US" sz="2499" u="sng">
                  <a:solidFill>
                    <a:srgbClr val="000000"/>
                  </a:solidFill>
                  <a:latin typeface="Canva Sans"/>
                  <a:ea typeface="Canva Sans"/>
                  <a:cs typeface="Canva Sans"/>
                  <a:sym typeface="Canva Sans"/>
                </a:rPr>
                <a:t>THPT</a:t>
              </a:r>
            </a:p>
          </p:txBody>
        </p:sp>
        <p:sp>
          <p:nvSpPr>
            <p:cNvPr id="31" name="TextBox 31"/>
            <p:cNvSpPr txBox="1"/>
            <p:nvPr/>
          </p:nvSpPr>
          <p:spPr>
            <a:xfrm>
              <a:off x="530844" y="3052165"/>
              <a:ext cx="2347357" cy="547158"/>
            </a:xfrm>
            <a:prstGeom prst="rect">
              <a:avLst/>
            </a:prstGeom>
          </p:spPr>
          <p:txBody>
            <a:bodyPr lIns="0" tIns="0" rIns="0" bIns="0" rtlCol="0" anchor="t">
              <a:spAutoFit/>
            </a:bodyPr>
            <a:lstStyle/>
            <a:p>
              <a:pPr algn="l">
                <a:lnSpc>
                  <a:spcPts val="3499"/>
                </a:lnSpc>
              </a:pPr>
              <a:r>
                <a:rPr lang="en-US" sz="2499">
                  <a:solidFill>
                    <a:srgbClr val="000000"/>
                  </a:solidFill>
                  <a:latin typeface="Canva Sans"/>
                  <a:ea typeface="Canva Sans"/>
                  <a:cs typeface="Canva Sans"/>
                  <a:sym typeface="Canva Sans"/>
                </a:rPr>
                <a:t>&gt;   </a:t>
              </a:r>
              <a:r>
                <a:rPr lang="en-US" sz="2499" u="sng">
                  <a:solidFill>
                    <a:srgbClr val="000000"/>
                  </a:solidFill>
                  <a:latin typeface="Canva Sans"/>
                  <a:ea typeface="Canva Sans"/>
                  <a:cs typeface="Canva Sans"/>
                  <a:sym typeface="Canva Sans"/>
                </a:rPr>
                <a:t>Đại học</a:t>
              </a:r>
            </a:p>
          </p:txBody>
        </p:sp>
        <p:sp>
          <p:nvSpPr>
            <p:cNvPr id="32" name="TextBox 32"/>
            <p:cNvSpPr txBox="1"/>
            <p:nvPr/>
          </p:nvSpPr>
          <p:spPr>
            <a:xfrm>
              <a:off x="530844" y="3894598"/>
              <a:ext cx="4155449" cy="547158"/>
            </a:xfrm>
            <a:prstGeom prst="rect">
              <a:avLst/>
            </a:prstGeom>
          </p:spPr>
          <p:txBody>
            <a:bodyPr lIns="0" tIns="0" rIns="0" bIns="0" rtlCol="0" anchor="t">
              <a:spAutoFit/>
            </a:bodyPr>
            <a:lstStyle/>
            <a:p>
              <a:pPr algn="l">
                <a:lnSpc>
                  <a:spcPts val="3499"/>
                </a:lnSpc>
              </a:pPr>
              <a:r>
                <a:rPr lang="en-US" sz="2499">
                  <a:solidFill>
                    <a:srgbClr val="000000"/>
                  </a:solidFill>
                  <a:latin typeface="Canva Sans"/>
                  <a:ea typeface="Canva Sans"/>
                  <a:cs typeface="Canva Sans"/>
                  <a:sym typeface="Canva Sans"/>
                </a:rPr>
                <a:t>&gt;   </a:t>
              </a:r>
              <a:r>
                <a:rPr lang="en-US" sz="2499" u="sng">
                  <a:solidFill>
                    <a:srgbClr val="000000"/>
                  </a:solidFill>
                  <a:latin typeface="Canva Sans"/>
                  <a:ea typeface="Canva Sans"/>
                  <a:cs typeface="Canva Sans"/>
                  <a:sym typeface="Canva Sans"/>
                </a:rPr>
                <a:t>Tài liệu học thuật</a:t>
              </a:r>
            </a:p>
          </p:txBody>
        </p:sp>
      </p:grpSp>
      <p:grpSp>
        <p:nvGrpSpPr>
          <p:cNvPr id="33" name="Group 33"/>
          <p:cNvGrpSpPr/>
          <p:nvPr/>
        </p:nvGrpSpPr>
        <p:grpSpPr>
          <a:xfrm>
            <a:off x="4719236" y="6807535"/>
            <a:ext cx="1216988" cy="257953"/>
            <a:chOff x="0" y="0"/>
            <a:chExt cx="1622650" cy="343938"/>
          </a:xfrm>
        </p:grpSpPr>
        <p:sp>
          <p:nvSpPr>
            <p:cNvPr id="34" name="Freeform 34"/>
            <p:cNvSpPr/>
            <p:nvPr/>
          </p:nvSpPr>
          <p:spPr>
            <a:xfrm>
              <a:off x="0" y="178453"/>
              <a:ext cx="124809" cy="133811"/>
            </a:xfrm>
            <a:custGeom>
              <a:avLst/>
              <a:gdLst/>
              <a:ahLst/>
              <a:cxnLst/>
              <a:rect l="l" t="t" r="r" b="b"/>
              <a:pathLst>
                <a:path w="124809" h="133811">
                  <a:moveTo>
                    <a:pt x="0" y="0"/>
                  </a:moveTo>
                  <a:lnTo>
                    <a:pt x="124809" y="0"/>
                  </a:lnTo>
                  <a:lnTo>
                    <a:pt x="124809" y="133811"/>
                  </a:lnTo>
                  <a:lnTo>
                    <a:pt x="0" y="13381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35" name="TextBox 35"/>
            <p:cNvSpPr txBox="1"/>
            <p:nvPr/>
          </p:nvSpPr>
          <p:spPr>
            <a:xfrm>
              <a:off x="0" y="-28575"/>
              <a:ext cx="1454616" cy="207028"/>
            </a:xfrm>
            <a:prstGeom prst="rect">
              <a:avLst/>
            </a:prstGeom>
          </p:spPr>
          <p:txBody>
            <a:bodyPr lIns="0" tIns="0" rIns="0" bIns="0" rtlCol="0" anchor="t">
              <a:spAutoFit/>
            </a:bodyPr>
            <a:lstStyle/>
            <a:p>
              <a:pPr algn="l">
                <a:lnSpc>
                  <a:spcPts val="1301"/>
                </a:lnSpc>
              </a:pPr>
              <a:r>
                <a:rPr lang="en-US" sz="929">
                  <a:solidFill>
                    <a:srgbClr val="000000"/>
                  </a:solidFill>
                  <a:latin typeface="Canva Sans"/>
                  <a:ea typeface="Canva Sans"/>
                  <a:cs typeface="Canva Sans"/>
                  <a:sym typeface="Canva Sans"/>
                </a:rPr>
                <a:t>360 lượt mua</a:t>
              </a:r>
            </a:p>
          </p:txBody>
        </p:sp>
        <p:sp>
          <p:nvSpPr>
            <p:cNvPr id="36" name="TextBox 36"/>
            <p:cNvSpPr txBox="1"/>
            <p:nvPr/>
          </p:nvSpPr>
          <p:spPr>
            <a:xfrm>
              <a:off x="168034" y="136910"/>
              <a:ext cx="1454616" cy="207028"/>
            </a:xfrm>
            <a:prstGeom prst="rect">
              <a:avLst/>
            </a:prstGeom>
          </p:spPr>
          <p:txBody>
            <a:bodyPr lIns="0" tIns="0" rIns="0" bIns="0" rtlCol="0" anchor="t">
              <a:spAutoFit/>
            </a:bodyPr>
            <a:lstStyle/>
            <a:p>
              <a:pPr algn="l">
                <a:lnSpc>
                  <a:spcPts val="1301"/>
                </a:lnSpc>
              </a:pPr>
              <a:r>
                <a:rPr lang="en-US" sz="929">
                  <a:solidFill>
                    <a:srgbClr val="000000"/>
                  </a:solidFill>
                  <a:latin typeface="Canva Sans"/>
                  <a:ea typeface="Canva Sans"/>
                  <a:cs typeface="Canva Sans"/>
                  <a:sym typeface="Canva Sans"/>
                </a:rPr>
                <a:t>4.5 (180)</a:t>
              </a:r>
            </a:p>
          </p:txBody>
        </p:sp>
      </p:grpSp>
      <p:grpSp>
        <p:nvGrpSpPr>
          <p:cNvPr id="37" name="Group 37"/>
          <p:cNvGrpSpPr/>
          <p:nvPr/>
        </p:nvGrpSpPr>
        <p:grpSpPr>
          <a:xfrm>
            <a:off x="8072386" y="6807535"/>
            <a:ext cx="1216988" cy="257953"/>
            <a:chOff x="0" y="0"/>
            <a:chExt cx="1622650" cy="343938"/>
          </a:xfrm>
        </p:grpSpPr>
        <p:sp>
          <p:nvSpPr>
            <p:cNvPr id="38" name="Freeform 38"/>
            <p:cNvSpPr/>
            <p:nvPr/>
          </p:nvSpPr>
          <p:spPr>
            <a:xfrm>
              <a:off x="0" y="178453"/>
              <a:ext cx="124809" cy="133811"/>
            </a:xfrm>
            <a:custGeom>
              <a:avLst/>
              <a:gdLst/>
              <a:ahLst/>
              <a:cxnLst/>
              <a:rect l="l" t="t" r="r" b="b"/>
              <a:pathLst>
                <a:path w="124809" h="133811">
                  <a:moveTo>
                    <a:pt x="0" y="0"/>
                  </a:moveTo>
                  <a:lnTo>
                    <a:pt x="124809" y="0"/>
                  </a:lnTo>
                  <a:lnTo>
                    <a:pt x="124809" y="133811"/>
                  </a:lnTo>
                  <a:lnTo>
                    <a:pt x="0" y="13381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39" name="TextBox 39"/>
            <p:cNvSpPr txBox="1"/>
            <p:nvPr/>
          </p:nvSpPr>
          <p:spPr>
            <a:xfrm>
              <a:off x="0" y="-28575"/>
              <a:ext cx="1454616" cy="207028"/>
            </a:xfrm>
            <a:prstGeom prst="rect">
              <a:avLst/>
            </a:prstGeom>
          </p:spPr>
          <p:txBody>
            <a:bodyPr lIns="0" tIns="0" rIns="0" bIns="0" rtlCol="0" anchor="t">
              <a:spAutoFit/>
            </a:bodyPr>
            <a:lstStyle/>
            <a:p>
              <a:pPr algn="l">
                <a:lnSpc>
                  <a:spcPts val="1301"/>
                </a:lnSpc>
              </a:pPr>
              <a:r>
                <a:rPr lang="en-US" sz="929">
                  <a:solidFill>
                    <a:srgbClr val="000000"/>
                  </a:solidFill>
                  <a:latin typeface="Canva Sans"/>
                  <a:ea typeface="Canva Sans"/>
                  <a:cs typeface="Canva Sans"/>
                  <a:sym typeface="Canva Sans"/>
                </a:rPr>
                <a:t>1,1K lượt mua</a:t>
              </a:r>
            </a:p>
          </p:txBody>
        </p:sp>
        <p:sp>
          <p:nvSpPr>
            <p:cNvPr id="40" name="TextBox 40"/>
            <p:cNvSpPr txBox="1"/>
            <p:nvPr/>
          </p:nvSpPr>
          <p:spPr>
            <a:xfrm>
              <a:off x="168034" y="136910"/>
              <a:ext cx="1454616" cy="207028"/>
            </a:xfrm>
            <a:prstGeom prst="rect">
              <a:avLst/>
            </a:prstGeom>
          </p:spPr>
          <p:txBody>
            <a:bodyPr lIns="0" tIns="0" rIns="0" bIns="0" rtlCol="0" anchor="t">
              <a:spAutoFit/>
            </a:bodyPr>
            <a:lstStyle/>
            <a:p>
              <a:pPr algn="l">
                <a:lnSpc>
                  <a:spcPts val="1301"/>
                </a:lnSpc>
              </a:pPr>
              <a:r>
                <a:rPr lang="en-US" sz="929">
                  <a:solidFill>
                    <a:srgbClr val="000000"/>
                  </a:solidFill>
                  <a:latin typeface="Canva Sans"/>
                  <a:ea typeface="Canva Sans"/>
                  <a:cs typeface="Canva Sans"/>
                  <a:sym typeface="Canva Sans"/>
                </a:rPr>
                <a:t>4.5 (724)</a:t>
              </a:r>
            </a:p>
          </p:txBody>
        </p:sp>
      </p:grpSp>
      <p:grpSp>
        <p:nvGrpSpPr>
          <p:cNvPr id="41" name="Group 41"/>
          <p:cNvGrpSpPr/>
          <p:nvPr/>
        </p:nvGrpSpPr>
        <p:grpSpPr>
          <a:xfrm>
            <a:off x="11424255" y="6807535"/>
            <a:ext cx="1216988" cy="257953"/>
            <a:chOff x="0" y="0"/>
            <a:chExt cx="1622650" cy="343938"/>
          </a:xfrm>
        </p:grpSpPr>
        <p:sp>
          <p:nvSpPr>
            <p:cNvPr id="42" name="Freeform 42"/>
            <p:cNvSpPr/>
            <p:nvPr/>
          </p:nvSpPr>
          <p:spPr>
            <a:xfrm>
              <a:off x="0" y="178453"/>
              <a:ext cx="124809" cy="133811"/>
            </a:xfrm>
            <a:custGeom>
              <a:avLst/>
              <a:gdLst/>
              <a:ahLst/>
              <a:cxnLst/>
              <a:rect l="l" t="t" r="r" b="b"/>
              <a:pathLst>
                <a:path w="124809" h="133811">
                  <a:moveTo>
                    <a:pt x="0" y="0"/>
                  </a:moveTo>
                  <a:lnTo>
                    <a:pt x="124809" y="0"/>
                  </a:lnTo>
                  <a:lnTo>
                    <a:pt x="124809" y="133811"/>
                  </a:lnTo>
                  <a:lnTo>
                    <a:pt x="0" y="13381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43" name="TextBox 43"/>
            <p:cNvSpPr txBox="1"/>
            <p:nvPr/>
          </p:nvSpPr>
          <p:spPr>
            <a:xfrm>
              <a:off x="0" y="-28575"/>
              <a:ext cx="1454616" cy="207028"/>
            </a:xfrm>
            <a:prstGeom prst="rect">
              <a:avLst/>
            </a:prstGeom>
          </p:spPr>
          <p:txBody>
            <a:bodyPr lIns="0" tIns="0" rIns="0" bIns="0" rtlCol="0" anchor="t">
              <a:spAutoFit/>
            </a:bodyPr>
            <a:lstStyle/>
            <a:p>
              <a:pPr algn="l">
                <a:lnSpc>
                  <a:spcPts val="1301"/>
                </a:lnSpc>
              </a:pPr>
              <a:r>
                <a:rPr lang="en-US" sz="929">
                  <a:solidFill>
                    <a:srgbClr val="000000"/>
                  </a:solidFill>
                  <a:latin typeface="Canva Sans"/>
                  <a:ea typeface="Canva Sans"/>
                  <a:cs typeface="Canva Sans"/>
                  <a:sym typeface="Canva Sans"/>
                </a:rPr>
                <a:t>195 lượt mua</a:t>
              </a:r>
            </a:p>
          </p:txBody>
        </p:sp>
        <p:sp>
          <p:nvSpPr>
            <p:cNvPr id="44" name="TextBox 44"/>
            <p:cNvSpPr txBox="1"/>
            <p:nvPr/>
          </p:nvSpPr>
          <p:spPr>
            <a:xfrm>
              <a:off x="168034" y="136910"/>
              <a:ext cx="1454616" cy="207028"/>
            </a:xfrm>
            <a:prstGeom prst="rect">
              <a:avLst/>
            </a:prstGeom>
          </p:spPr>
          <p:txBody>
            <a:bodyPr lIns="0" tIns="0" rIns="0" bIns="0" rtlCol="0" anchor="t">
              <a:spAutoFit/>
            </a:bodyPr>
            <a:lstStyle/>
            <a:p>
              <a:pPr algn="l">
                <a:lnSpc>
                  <a:spcPts val="1301"/>
                </a:lnSpc>
              </a:pPr>
              <a:r>
                <a:rPr lang="en-US" sz="929">
                  <a:solidFill>
                    <a:srgbClr val="000000"/>
                  </a:solidFill>
                  <a:latin typeface="Canva Sans"/>
                  <a:ea typeface="Canva Sans"/>
                  <a:cs typeface="Canva Sans"/>
                  <a:sym typeface="Canva Sans"/>
                </a:rPr>
                <a:t>4.0 (59)</a:t>
              </a:r>
            </a:p>
          </p:txBody>
        </p:sp>
      </p:grpSp>
      <p:grpSp>
        <p:nvGrpSpPr>
          <p:cNvPr id="45" name="Group 45"/>
          <p:cNvGrpSpPr/>
          <p:nvPr/>
        </p:nvGrpSpPr>
        <p:grpSpPr>
          <a:xfrm>
            <a:off x="15193363" y="6807535"/>
            <a:ext cx="1216988" cy="257953"/>
            <a:chOff x="0" y="0"/>
            <a:chExt cx="1622650" cy="343938"/>
          </a:xfrm>
        </p:grpSpPr>
        <p:sp>
          <p:nvSpPr>
            <p:cNvPr id="46" name="Freeform 46"/>
            <p:cNvSpPr/>
            <p:nvPr/>
          </p:nvSpPr>
          <p:spPr>
            <a:xfrm>
              <a:off x="0" y="178453"/>
              <a:ext cx="124809" cy="133811"/>
            </a:xfrm>
            <a:custGeom>
              <a:avLst/>
              <a:gdLst/>
              <a:ahLst/>
              <a:cxnLst/>
              <a:rect l="l" t="t" r="r" b="b"/>
              <a:pathLst>
                <a:path w="124809" h="133811">
                  <a:moveTo>
                    <a:pt x="0" y="0"/>
                  </a:moveTo>
                  <a:lnTo>
                    <a:pt x="124809" y="0"/>
                  </a:lnTo>
                  <a:lnTo>
                    <a:pt x="124809" y="133811"/>
                  </a:lnTo>
                  <a:lnTo>
                    <a:pt x="0" y="13381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47" name="TextBox 47"/>
            <p:cNvSpPr txBox="1"/>
            <p:nvPr/>
          </p:nvSpPr>
          <p:spPr>
            <a:xfrm>
              <a:off x="0" y="-28575"/>
              <a:ext cx="1454616" cy="207028"/>
            </a:xfrm>
            <a:prstGeom prst="rect">
              <a:avLst/>
            </a:prstGeom>
          </p:spPr>
          <p:txBody>
            <a:bodyPr lIns="0" tIns="0" rIns="0" bIns="0" rtlCol="0" anchor="t">
              <a:spAutoFit/>
            </a:bodyPr>
            <a:lstStyle/>
            <a:p>
              <a:pPr algn="l">
                <a:lnSpc>
                  <a:spcPts val="1301"/>
                </a:lnSpc>
              </a:pPr>
              <a:r>
                <a:rPr lang="en-US" sz="929">
                  <a:solidFill>
                    <a:srgbClr val="000000"/>
                  </a:solidFill>
                  <a:latin typeface="Canva Sans"/>
                  <a:ea typeface="Canva Sans"/>
                  <a:cs typeface="Canva Sans"/>
                  <a:sym typeface="Canva Sans"/>
                </a:rPr>
                <a:t>27 lượt mua</a:t>
              </a:r>
            </a:p>
          </p:txBody>
        </p:sp>
        <p:sp>
          <p:nvSpPr>
            <p:cNvPr id="48" name="TextBox 48"/>
            <p:cNvSpPr txBox="1"/>
            <p:nvPr/>
          </p:nvSpPr>
          <p:spPr>
            <a:xfrm>
              <a:off x="168034" y="136910"/>
              <a:ext cx="1454616" cy="207028"/>
            </a:xfrm>
            <a:prstGeom prst="rect">
              <a:avLst/>
            </a:prstGeom>
          </p:spPr>
          <p:txBody>
            <a:bodyPr lIns="0" tIns="0" rIns="0" bIns="0" rtlCol="0" anchor="t">
              <a:spAutoFit/>
            </a:bodyPr>
            <a:lstStyle/>
            <a:p>
              <a:pPr algn="l">
                <a:lnSpc>
                  <a:spcPts val="1301"/>
                </a:lnSpc>
              </a:pPr>
              <a:r>
                <a:rPr lang="en-US" sz="929">
                  <a:solidFill>
                    <a:srgbClr val="000000"/>
                  </a:solidFill>
                  <a:latin typeface="Canva Sans"/>
                  <a:ea typeface="Canva Sans"/>
                  <a:cs typeface="Canva Sans"/>
                  <a:sym typeface="Canva Sans"/>
                </a:rPr>
                <a:t>4.0 (18)</a:t>
              </a:r>
            </a:p>
          </p:txBody>
        </p:sp>
      </p:grpSp>
      <p:grpSp>
        <p:nvGrpSpPr>
          <p:cNvPr id="49" name="Group 49"/>
          <p:cNvGrpSpPr/>
          <p:nvPr/>
        </p:nvGrpSpPr>
        <p:grpSpPr>
          <a:xfrm>
            <a:off x="4014821" y="1478366"/>
            <a:ext cx="47625" cy="9655531"/>
            <a:chOff x="0" y="0"/>
            <a:chExt cx="9799" cy="1986735"/>
          </a:xfrm>
        </p:grpSpPr>
        <p:sp>
          <p:nvSpPr>
            <p:cNvPr id="50" name="Freeform 50"/>
            <p:cNvSpPr/>
            <p:nvPr/>
          </p:nvSpPr>
          <p:spPr>
            <a:xfrm>
              <a:off x="0" y="0"/>
              <a:ext cx="9799" cy="1986735"/>
            </a:xfrm>
            <a:custGeom>
              <a:avLst/>
              <a:gdLst/>
              <a:ahLst/>
              <a:cxnLst/>
              <a:rect l="l" t="t" r="r" b="b"/>
              <a:pathLst>
                <a:path w="9799" h="1986735">
                  <a:moveTo>
                    <a:pt x="0" y="0"/>
                  </a:moveTo>
                  <a:lnTo>
                    <a:pt x="9799" y="0"/>
                  </a:lnTo>
                  <a:lnTo>
                    <a:pt x="9799" y="1986735"/>
                  </a:lnTo>
                  <a:lnTo>
                    <a:pt x="0" y="1986735"/>
                  </a:lnTo>
                  <a:close/>
                </a:path>
              </a:pathLst>
            </a:custGeom>
            <a:solidFill>
              <a:srgbClr val="D2BC67">
                <a:alpha val="60000"/>
              </a:srgbClr>
            </a:solidFill>
          </p:spPr>
          <p:txBody>
            <a:bodyPr/>
            <a:lstStyle/>
            <a:p>
              <a:endParaRPr lang="en-US"/>
            </a:p>
          </p:txBody>
        </p:sp>
        <p:sp>
          <p:nvSpPr>
            <p:cNvPr id="51" name="TextBox 51"/>
            <p:cNvSpPr txBox="1"/>
            <p:nvPr/>
          </p:nvSpPr>
          <p:spPr>
            <a:xfrm>
              <a:off x="0" y="-38100"/>
              <a:ext cx="9799" cy="2024835"/>
            </a:xfrm>
            <a:prstGeom prst="rect">
              <a:avLst/>
            </a:prstGeom>
          </p:spPr>
          <p:txBody>
            <a:bodyPr lIns="50800" tIns="50800" rIns="50800" bIns="50800" rtlCol="0" anchor="ctr"/>
            <a:lstStyle/>
            <a:p>
              <a:pPr algn="ctr">
                <a:lnSpc>
                  <a:spcPts val="2659"/>
                </a:lnSpc>
              </a:pPr>
              <a:endParaRPr/>
            </a:p>
          </p:txBody>
        </p:sp>
      </p:grpSp>
      <p:sp>
        <p:nvSpPr>
          <p:cNvPr id="52" name="Freeform 52">
            <a:hlinkClick r:id="rId24" action="ppaction://hlinksldjump"/>
          </p:cNvPr>
          <p:cNvSpPr/>
          <p:nvPr/>
        </p:nvSpPr>
        <p:spPr>
          <a:xfrm>
            <a:off x="15236121"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53" name="TextBox 53"/>
          <p:cNvSpPr txBox="1"/>
          <p:nvPr/>
        </p:nvSpPr>
        <p:spPr>
          <a:xfrm>
            <a:off x="17986969" y="7327695"/>
            <a:ext cx="1195860" cy="299106"/>
          </a:xfrm>
          <a:prstGeom prst="rect">
            <a:avLst/>
          </a:prstGeom>
        </p:spPr>
        <p:txBody>
          <a:bodyPr lIns="0" tIns="0" rIns="0" bIns="0" rtlCol="0" anchor="t">
            <a:spAutoFit/>
          </a:bodyPr>
          <a:lstStyle/>
          <a:p>
            <a:pPr algn="l">
              <a:lnSpc>
                <a:spcPts val="2523"/>
              </a:lnSpc>
            </a:pPr>
            <a:endParaRPr/>
          </a:p>
        </p:txBody>
      </p:sp>
      <p:sp>
        <p:nvSpPr>
          <p:cNvPr id="54" name="TextBox 54"/>
          <p:cNvSpPr txBox="1"/>
          <p:nvPr/>
        </p:nvSpPr>
        <p:spPr>
          <a:xfrm>
            <a:off x="17971906" y="6866689"/>
            <a:ext cx="2032219" cy="489394"/>
          </a:xfrm>
          <a:prstGeom prst="rect">
            <a:avLst/>
          </a:prstGeom>
        </p:spPr>
        <p:txBody>
          <a:bodyPr lIns="0" tIns="0" rIns="0" bIns="0" rtlCol="0" anchor="t">
            <a:spAutoFit/>
          </a:bodyPr>
          <a:lstStyle/>
          <a:p>
            <a:pPr algn="l">
              <a:lnSpc>
                <a:spcPts val="4063"/>
              </a:lnSpc>
            </a:pPr>
            <a:endParaRPr/>
          </a:p>
        </p:txBody>
      </p:sp>
      <p:sp>
        <p:nvSpPr>
          <p:cNvPr id="55" name="TextBox 55">
            <a:hlinkClick r:id="rId10" action="ppaction://hlinksldjump"/>
          </p:cNvPr>
          <p:cNvSpPr txBox="1"/>
          <p:nvPr/>
        </p:nvSpPr>
        <p:spPr>
          <a:xfrm>
            <a:off x="4719236" y="6175768"/>
            <a:ext cx="2806914" cy="575302"/>
          </a:xfrm>
          <a:prstGeom prst="rect">
            <a:avLst/>
          </a:prstGeom>
        </p:spPr>
        <p:txBody>
          <a:bodyPr lIns="0" tIns="0" rIns="0" bIns="0" rtlCol="0" anchor="t">
            <a:spAutoFit/>
          </a:bodyPr>
          <a:lstStyle/>
          <a:p>
            <a:pPr algn="l">
              <a:lnSpc>
                <a:spcPts val="2392"/>
              </a:lnSpc>
            </a:pPr>
            <a:r>
              <a:rPr lang="en-US" sz="1708" dirty="0" err="1">
                <a:solidFill>
                  <a:srgbClr val="000000"/>
                </a:solidFill>
                <a:latin typeface="Canva Sans"/>
                <a:ea typeface="Canva Sans"/>
                <a:cs typeface="Canva Sans"/>
                <a:sym typeface="Canva Sans"/>
              </a:rPr>
              <a:t>Giải</a:t>
            </a:r>
            <a:r>
              <a:rPr lang="en-US" sz="1708" dirty="0">
                <a:solidFill>
                  <a:srgbClr val="000000"/>
                </a:solidFill>
                <a:latin typeface="Canva Sans"/>
                <a:ea typeface="Canva Sans"/>
                <a:cs typeface="Canva Sans"/>
                <a:sym typeface="Canva Sans"/>
              </a:rPr>
              <a:t> </a:t>
            </a:r>
            <a:r>
              <a:rPr lang="en-US" sz="1708" dirty="0" err="1">
                <a:solidFill>
                  <a:srgbClr val="000000"/>
                </a:solidFill>
                <a:latin typeface="Canva Sans"/>
                <a:ea typeface="Canva Sans"/>
                <a:cs typeface="Canva Sans"/>
                <a:sym typeface="Canva Sans"/>
              </a:rPr>
              <a:t>Bài</a:t>
            </a:r>
            <a:r>
              <a:rPr lang="en-US" sz="1708" dirty="0">
                <a:solidFill>
                  <a:srgbClr val="000000"/>
                </a:solidFill>
                <a:latin typeface="Canva Sans"/>
                <a:ea typeface="Canva Sans"/>
                <a:cs typeface="Canva Sans"/>
                <a:sym typeface="Canva Sans"/>
              </a:rPr>
              <a:t> </a:t>
            </a:r>
            <a:r>
              <a:rPr lang="en-US" sz="1708" dirty="0" err="1">
                <a:solidFill>
                  <a:srgbClr val="000000"/>
                </a:solidFill>
                <a:latin typeface="Canva Sans"/>
                <a:ea typeface="Canva Sans"/>
                <a:cs typeface="Canva Sans"/>
                <a:sym typeface="Canva Sans"/>
              </a:rPr>
              <a:t>Tập</a:t>
            </a:r>
            <a:r>
              <a:rPr lang="en-US" sz="1708" dirty="0">
                <a:solidFill>
                  <a:srgbClr val="000000"/>
                </a:solidFill>
                <a:latin typeface="Canva Sans"/>
                <a:ea typeface="Canva Sans"/>
                <a:cs typeface="Canva Sans"/>
                <a:sym typeface="Canva Sans"/>
              </a:rPr>
              <a:t> SGK Unit 6: Vietnamese Lifestyle...</a:t>
            </a:r>
          </a:p>
        </p:txBody>
      </p:sp>
      <p:sp>
        <p:nvSpPr>
          <p:cNvPr id="56" name="TextBox 56">
            <a:hlinkClick r:id="rId12" action="ppaction://hlinksldjump"/>
          </p:cNvPr>
          <p:cNvSpPr txBox="1"/>
          <p:nvPr/>
        </p:nvSpPr>
        <p:spPr>
          <a:xfrm>
            <a:off x="8072386" y="6175767"/>
            <a:ext cx="3179847" cy="575303"/>
          </a:xfrm>
          <a:prstGeom prst="rect">
            <a:avLst/>
          </a:prstGeom>
        </p:spPr>
        <p:txBody>
          <a:bodyPr lIns="0" tIns="0" rIns="0" bIns="0" rtlCol="0" anchor="t">
            <a:spAutoFit/>
          </a:bodyPr>
          <a:lstStyle/>
          <a:p>
            <a:pPr algn="l">
              <a:lnSpc>
                <a:spcPts val="2392"/>
              </a:lnSpc>
            </a:pPr>
            <a:r>
              <a:rPr lang="en-US" sz="1708" dirty="0" err="1">
                <a:solidFill>
                  <a:srgbClr val="000000"/>
                </a:solidFill>
                <a:latin typeface="Canva Sans"/>
                <a:ea typeface="Canva Sans"/>
                <a:cs typeface="Canva Sans"/>
                <a:sym typeface="Canva Sans"/>
              </a:rPr>
              <a:t>Giải</a:t>
            </a:r>
            <a:r>
              <a:rPr lang="en-US" sz="1708" dirty="0">
                <a:solidFill>
                  <a:srgbClr val="000000"/>
                </a:solidFill>
                <a:latin typeface="Canva Sans"/>
                <a:ea typeface="Canva Sans"/>
                <a:cs typeface="Canva Sans"/>
                <a:sym typeface="Canva Sans"/>
              </a:rPr>
              <a:t> </a:t>
            </a:r>
            <a:r>
              <a:rPr lang="en-US" sz="1708" dirty="0" err="1">
                <a:solidFill>
                  <a:srgbClr val="000000"/>
                </a:solidFill>
                <a:latin typeface="Canva Sans"/>
                <a:ea typeface="Canva Sans"/>
                <a:cs typeface="Canva Sans"/>
                <a:sym typeface="Canva Sans"/>
              </a:rPr>
              <a:t>Bài</a:t>
            </a:r>
            <a:r>
              <a:rPr lang="en-US" sz="1708" dirty="0">
                <a:solidFill>
                  <a:srgbClr val="000000"/>
                </a:solidFill>
                <a:latin typeface="Canva Sans"/>
                <a:ea typeface="Canva Sans"/>
                <a:cs typeface="Canva Sans"/>
                <a:sym typeface="Canva Sans"/>
              </a:rPr>
              <a:t> </a:t>
            </a:r>
            <a:r>
              <a:rPr lang="en-US" sz="1708" dirty="0" err="1">
                <a:solidFill>
                  <a:srgbClr val="000000"/>
                </a:solidFill>
                <a:latin typeface="Canva Sans"/>
                <a:ea typeface="Canva Sans"/>
                <a:cs typeface="Canva Sans"/>
                <a:sym typeface="Canva Sans"/>
              </a:rPr>
              <a:t>Tập</a:t>
            </a:r>
            <a:r>
              <a:rPr lang="en-US" sz="1708" dirty="0">
                <a:solidFill>
                  <a:srgbClr val="000000"/>
                </a:solidFill>
                <a:latin typeface="Canva Sans"/>
                <a:ea typeface="Canva Sans"/>
                <a:cs typeface="Canva Sans"/>
                <a:sym typeface="Canva Sans"/>
              </a:rPr>
              <a:t> SGK Unit 5 - Language : Global Warming</a:t>
            </a:r>
          </a:p>
        </p:txBody>
      </p:sp>
      <p:sp>
        <p:nvSpPr>
          <p:cNvPr id="57" name="TextBox 57"/>
          <p:cNvSpPr txBox="1"/>
          <p:nvPr/>
        </p:nvSpPr>
        <p:spPr>
          <a:xfrm>
            <a:off x="6079604" y="6770120"/>
            <a:ext cx="1484057" cy="299762"/>
          </a:xfrm>
          <a:prstGeom prst="rect">
            <a:avLst/>
          </a:prstGeom>
        </p:spPr>
        <p:txBody>
          <a:bodyPr wrap="square" lIns="0" tIns="0" rIns="0" bIns="0" rtlCol="0" anchor="t">
            <a:spAutoFit/>
          </a:bodyPr>
          <a:lstStyle/>
          <a:p>
            <a:pPr>
              <a:lnSpc>
                <a:spcPts val="2509"/>
              </a:lnSpc>
            </a:pPr>
            <a:r>
              <a:rPr lang="en-US" sz="1792" b="1" dirty="0">
                <a:solidFill>
                  <a:srgbClr val="FF3131"/>
                </a:solidFill>
                <a:latin typeface="Canva Sans Bold"/>
                <a:ea typeface="Canva Sans Bold"/>
                <a:cs typeface="Canva Sans Bold"/>
                <a:sym typeface="Canva Sans Bold"/>
              </a:rPr>
              <a:t>50.000 VNĐ</a:t>
            </a:r>
          </a:p>
        </p:txBody>
      </p:sp>
      <p:sp>
        <p:nvSpPr>
          <p:cNvPr id="58" name="TextBox 58">
            <a:hlinkClick r:id="rId14" action="ppaction://hlinksldjump"/>
          </p:cNvPr>
          <p:cNvSpPr txBox="1"/>
          <p:nvPr/>
        </p:nvSpPr>
        <p:spPr>
          <a:xfrm>
            <a:off x="11424255" y="6194501"/>
            <a:ext cx="2838258" cy="575302"/>
          </a:xfrm>
          <a:prstGeom prst="rect">
            <a:avLst/>
          </a:prstGeom>
        </p:spPr>
        <p:txBody>
          <a:bodyPr lIns="0" tIns="0" rIns="0" bIns="0" rtlCol="0" anchor="t">
            <a:spAutoFit/>
          </a:bodyPr>
          <a:lstStyle/>
          <a:p>
            <a:pPr algn="l">
              <a:lnSpc>
                <a:spcPts val="2392"/>
              </a:lnSpc>
            </a:pPr>
            <a:r>
              <a:rPr lang="en-US" sz="1708" dirty="0" err="1">
                <a:solidFill>
                  <a:srgbClr val="000000"/>
                </a:solidFill>
                <a:latin typeface="Canva Sans"/>
                <a:ea typeface="Canva Sans"/>
                <a:cs typeface="Canva Sans"/>
                <a:sym typeface="Canva Sans"/>
              </a:rPr>
              <a:t>Đề</a:t>
            </a:r>
            <a:r>
              <a:rPr lang="en-US" sz="1708" dirty="0">
                <a:solidFill>
                  <a:srgbClr val="000000"/>
                </a:solidFill>
                <a:latin typeface="Canva Sans"/>
                <a:ea typeface="Canva Sans"/>
                <a:cs typeface="Canva Sans"/>
                <a:sym typeface="Canva Sans"/>
              </a:rPr>
              <a:t> </a:t>
            </a:r>
            <a:r>
              <a:rPr lang="en-US" sz="1708" dirty="0" err="1">
                <a:solidFill>
                  <a:srgbClr val="000000"/>
                </a:solidFill>
                <a:latin typeface="Canva Sans"/>
                <a:ea typeface="Canva Sans"/>
                <a:cs typeface="Canva Sans"/>
                <a:sym typeface="Canva Sans"/>
              </a:rPr>
              <a:t>Thi</a:t>
            </a:r>
            <a:r>
              <a:rPr lang="en-US" sz="1708" dirty="0">
                <a:solidFill>
                  <a:srgbClr val="000000"/>
                </a:solidFill>
                <a:latin typeface="Canva Sans"/>
                <a:ea typeface="Canva Sans"/>
                <a:cs typeface="Canva Sans"/>
                <a:sym typeface="Canva Sans"/>
              </a:rPr>
              <a:t> </a:t>
            </a:r>
            <a:r>
              <a:rPr lang="en-US" sz="1708" dirty="0" err="1">
                <a:solidFill>
                  <a:srgbClr val="000000"/>
                </a:solidFill>
                <a:latin typeface="Canva Sans"/>
                <a:ea typeface="Canva Sans"/>
                <a:cs typeface="Canva Sans"/>
                <a:sym typeface="Canva Sans"/>
              </a:rPr>
              <a:t>Thử</a:t>
            </a:r>
            <a:r>
              <a:rPr lang="en-US" sz="1708" dirty="0">
                <a:solidFill>
                  <a:srgbClr val="000000"/>
                </a:solidFill>
                <a:latin typeface="Canva Sans"/>
                <a:ea typeface="Canva Sans"/>
                <a:cs typeface="Canva Sans"/>
                <a:sym typeface="Canva Sans"/>
              </a:rPr>
              <a:t> </a:t>
            </a:r>
            <a:r>
              <a:rPr lang="en-US" sz="1708" dirty="0" err="1">
                <a:solidFill>
                  <a:srgbClr val="000000"/>
                </a:solidFill>
                <a:latin typeface="Canva Sans"/>
                <a:ea typeface="Canva Sans"/>
                <a:cs typeface="Canva Sans"/>
                <a:sym typeface="Canva Sans"/>
              </a:rPr>
              <a:t>Tuyển</a:t>
            </a:r>
            <a:r>
              <a:rPr lang="en-US" sz="1708" dirty="0">
                <a:solidFill>
                  <a:srgbClr val="000000"/>
                </a:solidFill>
                <a:latin typeface="Canva Sans"/>
                <a:ea typeface="Canva Sans"/>
                <a:cs typeface="Canva Sans"/>
                <a:sym typeface="Canva Sans"/>
              </a:rPr>
              <a:t> Sinh </a:t>
            </a:r>
            <a:r>
              <a:rPr lang="en-US" sz="1708" dirty="0" err="1">
                <a:solidFill>
                  <a:srgbClr val="000000"/>
                </a:solidFill>
                <a:latin typeface="Canva Sans"/>
                <a:ea typeface="Canva Sans"/>
                <a:cs typeface="Canva Sans"/>
                <a:sym typeface="Canva Sans"/>
              </a:rPr>
              <a:t>Vào</a:t>
            </a:r>
            <a:r>
              <a:rPr lang="en-US" sz="1708" dirty="0">
                <a:solidFill>
                  <a:srgbClr val="000000"/>
                </a:solidFill>
                <a:latin typeface="Canva Sans"/>
                <a:ea typeface="Canva Sans"/>
                <a:cs typeface="Canva Sans"/>
                <a:sym typeface="Canva Sans"/>
              </a:rPr>
              <a:t> </a:t>
            </a:r>
            <a:r>
              <a:rPr lang="en-US" sz="1708" dirty="0" err="1">
                <a:solidFill>
                  <a:srgbClr val="000000"/>
                </a:solidFill>
                <a:latin typeface="Canva Sans"/>
                <a:ea typeface="Canva Sans"/>
                <a:cs typeface="Canva Sans"/>
                <a:sym typeface="Canva Sans"/>
              </a:rPr>
              <a:t>Lớp</a:t>
            </a:r>
            <a:r>
              <a:rPr lang="en-US" sz="1708" dirty="0">
                <a:solidFill>
                  <a:srgbClr val="000000"/>
                </a:solidFill>
                <a:latin typeface="Canva Sans"/>
                <a:ea typeface="Canva Sans"/>
                <a:cs typeface="Canva Sans"/>
                <a:sym typeface="Canva Sans"/>
              </a:rPr>
              <a:t> 10 </a:t>
            </a:r>
            <a:r>
              <a:rPr lang="en-US" sz="1708" dirty="0" err="1">
                <a:solidFill>
                  <a:srgbClr val="000000"/>
                </a:solidFill>
                <a:latin typeface="Canva Sans"/>
                <a:ea typeface="Canva Sans"/>
                <a:cs typeface="Canva Sans"/>
                <a:sym typeface="Canva Sans"/>
              </a:rPr>
              <a:t>môn</a:t>
            </a:r>
            <a:r>
              <a:rPr lang="en-US" sz="1708" dirty="0">
                <a:solidFill>
                  <a:srgbClr val="000000"/>
                </a:solidFill>
                <a:latin typeface="Canva Sans"/>
                <a:ea typeface="Canva Sans"/>
                <a:cs typeface="Canva Sans"/>
                <a:sym typeface="Canva Sans"/>
              </a:rPr>
              <a:t> </a:t>
            </a:r>
            <a:r>
              <a:rPr lang="en-US" sz="1708" dirty="0" err="1">
                <a:solidFill>
                  <a:srgbClr val="000000"/>
                </a:solidFill>
                <a:latin typeface="Canva Sans"/>
                <a:ea typeface="Canva Sans"/>
                <a:cs typeface="Canva Sans"/>
                <a:sym typeface="Canva Sans"/>
              </a:rPr>
              <a:t>Tiếng</a:t>
            </a:r>
            <a:r>
              <a:rPr lang="en-US" sz="1708" dirty="0">
                <a:solidFill>
                  <a:srgbClr val="000000"/>
                </a:solidFill>
                <a:latin typeface="Canva Sans"/>
                <a:ea typeface="Canva Sans"/>
                <a:cs typeface="Canva Sans"/>
                <a:sym typeface="Canva Sans"/>
              </a:rPr>
              <a:t> Anh</a:t>
            </a:r>
          </a:p>
        </p:txBody>
      </p:sp>
      <p:sp>
        <p:nvSpPr>
          <p:cNvPr id="59" name="TextBox 59"/>
          <p:cNvSpPr txBox="1"/>
          <p:nvPr/>
        </p:nvSpPr>
        <p:spPr>
          <a:xfrm>
            <a:off x="906227" y="1669608"/>
            <a:ext cx="2489469" cy="514350"/>
          </a:xfrm>
          <a:prstGeom prst="rect">
            <a:avLst/>
          </a:prstGeom>
        </p:spPr>
        <p:txBody>
          <a:bodyPr lIns="0" tIns="0" rIns="0" bIns="0" rtlCol="0" anchor="t">
            <a:spAutoFit/>
          </a:bodyPr>
          <a:lstStyle/>
          <a:p>
            <a:pPr algn="l">
              <a:lnSpc>
                <a:spcPts val="4200"/>
              </a:lnSpc>
            </a:pPr>
            <a:r>
              <a:rPr lang="en-US" sz="3000">
                <a:solidFill>
                  <a:srgbClr val="000000">
                    <a:alpha val="71765"/>
                  </a:srgbClr>
                </a:solidFill>
                <a:latin typeface="Canva Sans"/>
                <a:ea typeface="Canva Sans"/>
                <a:cs typeface="Canva Sans"/>
                <a:sym typeface="Canva Sans"/>
              </a:rPr>
              <a:t>Danh mục</a:t>
            </a:r>
          </a:p>
        </p:txBody>
      </p:sp>
      <p:sp>
        <p:nvSpPr>
          <p:cNvPr id="60" name="TextBox 60">
            <a:hlinkClick r:id="rId16" action="ppaction://hlinksldjump"/>
          </p:cNvPr>
          <p:cNvSpPr txBox="1"/>
          <p:nvPr/>
        </p:nvSpPr>
        <p:spPr>
          <a:xfrm>
            <a:off x="15193363" y="6194501"/>
            <a:ext cx="2838258" cy="575302"/>
          </a:xfrm>
          <a:prstGeom prst="rect">
            <a:avLst/>
          </a:prstGeom>
        </p:spPr>
        <p:txBody>
          <a:bodyPr lIns="0" tIns="0" rIns="0" bIns="0" rtlCol="0" anchor="t">
            <a:spAutoFit/>
          </a:bodyPr>
          <a:lstStyle/>
          <a:p>
            <a:pPr algn="l">
              <a:lnSpc>
                <a:spcPts val="2392"/>
              </a:lnSpc>
            </a:pPr>
            <a:r>
              <a:rPr lang="en-US" sz="1708" dirty="0" err="1">
                <a:solidFill>
                  <a:srgbClr val="000000"/>
                </a:solidFill>
                <a:latin typeface="Canva Sans"/>
                <a:ea typeface="Canva Sans"/>
                <a:cs typeface="Canva Sans"/>
                <a:sym typeface="Canva Sans"/>
              </a:rPr>
              <a:t>Bài</a:t>
            </a:r>
            <a:r>
              <a:rPr lang="en-US" sz="1708" dirty="0">
                <a:solidFill>
                  <a:srgbClr val="000000"/>
                </a:solidFill>
                <a:latin typeface="Canva Sans"/>
                <a:ea typeface="Canva Sans"/>
                <a:cs typeface="Canva Sans"/>
                <a:sym typeface="Canva Sans"/>
              </a:rPr>
              <a:t> </a:t>
            </a:r>
            <a:r>
              <a:rPr lang="en-US" sz="1708" dirty="0" err="1">
                <a:solidFill>
                  <a:srgbClr val="000000"/>
                </a:solidFill>
                <a:latin typeface="Canva Sans"/>
                <a:ea typeface="Canva Sans"/>
                <a:cs typeface="Canva Sans"/>
                <a:sym typeface="Canva Sans"/>
              </a:rPr>
              <a:t>Giảng</a:t>
            </a:r>
            <a:r>
              <a:rPr lang="en-US" sz="1708" dirty="0">
                <a:solidFill>
                  <a:srgbClr val="000000"/>
                </a:solidFill>
                <a:latin typeface="Canva Sans"/>
                <a:ea typeface="Canva Sans"/>
                <a:cs typeface="Canva Sans"/>
                <a:sym typeface="Canva Sans"/>
              </a:rPr>
              <a:t> </a:t>
            </a:r>
            <a:r>
              <a:rPr lang="en-US" sz="1708" dirty="0" err="1">
                <a:solidFill>
                  <a:srgbClr val="000000"/>
                </a:solidFill>
                <a:latin typeface="Canva Sans"/>
                <a:ea typeface="Canva Sans"/>
                <a:cs typeface="Canva Sans"/>
                <a:sym typeface="Canva Sans"/>
              </a:rPr>
              <a:t>Tiếng</a:t>
            </a:r>
            <a:r>
              <a:rPr lang="en-US" sz="1708" dirty="0">
                <a:solidFill>
                  <a:srgbClr val="000000"/>
                </a:solidFill>
                <a:latin typeface="Canva Sans"/>
                <a:ea typeface="Canva Sans"/>
                <a:cs typeface="Canva Sans"/>
                <a:sym typeface="Canva Sans"/>
              </a:rPr>
              <a:t> Anh 12 Unit 1: Life Stories</a:t>
            </a:r>
          </a:p>
        </p:txBody>
      </p:sp>
      <p:sp>
        <p:nvSpPr>
          <p:cNvPr id="61" name="TextBox 61"/>
          <p:cNvSpPr txBox="1"/>
          <p:nvPr/>
        </p:nvSpPr>
        <p:spPr>
          <a:xfrm>
            <a:off x="4774911" y="1669608"/>
            <a:ext cx="2489469" cy="514350"/>
          </a:xfrm>
          <a:prstGeom prst="rect">
            <a:avLst/>
          </a:prstGeom>
        </p:spPr>
        <p:txBody>
          <a:bodyPr lIns="0" tIns="0" rIns="0" bIns="0" rtlCol="0" anchor="t">
            <a:spAutoFit/>
          </a:bodyPr>
          <a:lstStyle/>
          <a:p>
            <a:pPr algn="l">
              <a:lnSpc>
                <a:spcPts val="4200"/>
              </a:lnSpc>
            </a:pPr>
            <a:r>
              <a:rPr lang="en-US" sz="3000">
                <a:solidFill>
                  <a:srgbClr val="000000">
                    <a:alpha val="71765"/>
                  </a:srgbClr>
                </a:solidFill>
                <a:latin typeface="Canva Sans"/>
                <a:ea typeface="Canva Sans"/>
                <a:cs typeface="Canva Sans"/>
                <a:sym typeface="Canva Sans"/>
              </a:rPr>
              <a:t>Mới/nổi bật</a:t>
            </a:r>
          </a:p>
        </p:txBody>
      </p:sp>
      <p:sp>
        <p:nvSpPr>
          <p:cNvPr id="62" name="TextBox 62"/>
          <p:cNvSpPr txBox="1"/>
          <p:nvPr/>
        </p:nvSpPr>
        <p:spPr>
          <a:xfrm>
            <a:off x="9431315" y="6770120"/>
            <a:ext cx="1418950" cy="299762"/>
          </a:xfrm>
          <a:prstGeom prst="rect">
            <a:avLst/>
          </a:prstGeom>
        </p:spPr>
        <p:txBody>
          <a:bodyPr wrap="square" lIns="0" tIns="0" rIns="0" bIns="0" rtlCol="0" anchor="t">
            <a:spAutoFit/>
          </a:bodyPr>
          <a:lstStyle/>
          <a:p>
            <a:pPr>
              <a:lnSpc>
                <a:spcPts val="2509"/>
              </a:lnSpc>
            </a:pPr>
            <a:r>
              <a:rPr lang="en-US" sz="1792" b="1" dirty="0">
                <a:solidFill>
                  <a:srgbClr val="FF3131"/>
                </a:solidFill>
                <a:latin typeface="Canva Sans Bold"/>
                <a:ea typeface="Canva Sans Bold"/>
                <a:cs typeface="Canva Sans Bold"/>
                <a:sym typeface="Canva Sans Bold"/>
              </a:rPr>
              <a:t>50.000 VNĐ</a:t>
            </a:r>
          </a:p>
        </p:txBody>
      </p:sp>
      <p:sp>
        <p:nvSpPr>
          <p:cNvPr id="63" name="TextBox 63"/>
          <p:cNvSpPr txBox="1"/>
          <p:nvPr/>
        </p:nvSpPr>
        <p:spPr>
          <a:xfrm>
            <a:off x="16555330" y="6770120"/>
            <a:ext cx="1484056" cy="299762"/>
          </a:xfrm>
          <a:prstGeom prst="rect">
            <a:avLst/>
          </a:prstGeom>
        </p:spPr>
        <p:txBody>
          <a:bodyPr wrap="square" lIns="0" tIns="0" rIns="0" bIns="0" rtlCol="0" anchor="t">
            <a:spAutoFit/>
          </a:bodyPr>
          <a:lstStyle/>
          <a:p>
            <a:pPr>
              <a:lnSpc>
                <a:spcPts val="2509"/>
              </a:lnSpc>
            </a:pPr>
            <a:r>
              <a:rPr lang="en-US" sz="1792" b="1" dirty="0">
                <a:solidFill>
                  <a:srgbClr val="FF3131"/>
                </a:solidFill>
                <a:latin typeface="Canva Sans Bold"/>
                <a:ea typeface="Canva Sans Bold"/>
                <a:cs typeface="Canva Sans Bold"/>
                <a:sym typeface="Canva Sans Bold"/>
              </a:rPr>
              <a:t>50.000 VNĐ</a:t>
            </a:r>
          </a:p>
        </p:txBody>
      </p:sp>
      <p:sp>
        <p:nvSpPr>
          <p:cNvPr id="64" name="TextBox 64"/>
          <p:cNvSpPr txBox="1"/>
          <p:nvPr/>
        </p:nvSpPr>
        <p:spPr>
          <a:xfrm>
            <a:off x="12784638" y="6770120"/>
            <a:ext cx="1418160" cy="299762"/>
          </a:xfrm>
          <a:prstGeom prst="rect">
            <a:avLst/>
          </a:prstGeom>
        </p:spPr>
        <p:txBody>
          <a:bodyPr wrap="square" lIns="0" tIns="0" rIns="0" bIns="0" rtlCol="0" anchor="t">
            <a:spAutoFit/>
          </a:bodyPr>
          <a:lstStyle/>
          <a:p>
            <a:pPr>
              <a:lnSpc>
                <a:spcPts val="2509"/>
              </a:lnSpc>
            </a:pPr>
            <a:r>
              <a:rPr lang="en-US" sz="1792" b="1" dirty="0">
                <a:solidFill>
                  <a:srgbClr val="FF3131"/>
                </a:solidFill>
                <a:latin typeface="Canva Sans Bold"/>
                <a:ea typeface="Canva Sans Bold"/>
                <a:cs typeface="Canva Sans Bold"/>
                <a:sym typeface="Canva Sans Bold"/>
              </a:rPr>
              <a:t>50.000 VNĐ</a:t>
            </a:r>
          </a:p>
        </p:txBody>
      </p:sp>
      <p:sp>
        <p:nvSpPr>
          <p:cNvPr id="65" name="TextBox 65"/>
          <p:cNvSpPr txBox="1"/>
          <p:nvPr/>
        </p:nvSpPr>
        <p:spPr>
          <a:xfrm>
            <a:off x="8009292" y="1650832"/>
            <a:ext cx="2846481" cy="514350"/>
          </a:xfrm>
          <a:prstGeom prst="rect">
            <a:avLst/>
          </a:prstGeom>
        </p:spPr>
        <p:txBody>
          <a:bodyPr lIns="0" tIns="0" rIns="0" bIns="0" rtlCol="0" anchor="t">
            <a:spAutoFit/>
          </a:bodyPr>
          <a:lstStyle/>
          <a:p>
            <a:pPr algn="l">
              <a:lnSpc>
                <a:spcPts val="4200"/>
              </a:lnSpc>
            </a:pPr>
            <a:r>
              <a:rPr lang="en-US" sz="3000">
                <a:solidFill>
                  <a:srgbClr val="000000">
                    <a:alpha val="71765"/>
                  </a:srgbClr>
                </a:solidFill>
                <a:latin typeface="Canva Sans"/>
                <a:ea typeface="Canva Sans"/>
                <a:cs typeface="Canva Sans"/>
                <a:sym typeface="Canva Sans"/>
              </a:rPr>
              <a:t>Bán chạy nhất</a:t>
            </a:r>
          </a:p>
        </p:txBody>
      </p:sp>
      <p:sp>
        <p:nvSpPr>
          <p:cNvPr id="66" name="TextBox 66"/>
          <p:cNvSpPr txBox="1"/>
          <p:nvPr/>
        </p:nvSpPr>
        <p:spPr>
          <a:xfrm>
            <a:off x="11639531" y="1650832"/>
            <a:ext cx="2846481" cy="514350"/>
          </a:xfrm>
          <a:prstGeom prst="rect">
            <a:avLst/>
          </a:prstGeom>
        </p:spPr>
        <p:txBody>
          <a:bodyPr lIns="0" tIns="0" rIns="0" bIns="0" rtlCol="0" anchor="t">
            <a:spAutoFit/>
          </a:bodyPr>
          <a:lstStyle/>
          <a:p>
            <a:pPr algn="l">
              <a:lnSpc>
                <a:spcPts val="4200"/>
              </a:lnSpc>
            </a:pPr>
            <a:r>
              <a:rPr lang="en-US" sz="3000">
                <a:solidFill>
                  <a:srgbClr val="000000">
                    <a:alpha val="71765"/>
                  </a:srgbClr>
                </a:solidFill>
                <a:latin typeface="Canva Sans"/>
                <a:ea typeface="Canva Sans"/>
                <a:cs typeface="Canva Sans"/>
                <a:sym typeface="Canva Sans"/>
              </a:rPr>
              <a:t>Đánh giá cao</a:t>
            </a:r>
          </a:p>
        </p:txBody>
      </p:sp>
      <p:sp>
        <p:nvSpPr>
          <p:cNvPr id="67" name="TextBox 67"/>
          <p:cNvSpPr txBox="1"/>
          <p:nvPr/>
        </p:nvSpPr>
        <p:spPr>
          <a:xfrm>
            <a:off x="4014821" y="483409"/>
            <a:ext cx="4666059" cy="511810"/>
          </a:xfrm>
          <a:prstGeom prst="rect">
            <a:avLst/>
          </a:prstGeom>
        </p:spPr>
        <p:txBody>
          <a:bodyPr lIns="0" tIns="0" rIns="0" bIns="0" rtlCol="0" anchor="t">
            <a:spAutoFit/>
          </a:bodyPr>
          <a:lstStyle/>
          <a:p>
            <a:pPr algn="l">
              <a:lnSpc>
                <a:spcPts val="4339"/>
              </a:lnSpc>
            </a:pPr>
            <a:r>
              <a:rPr lang="en-US" sz="3099">
                <a:solidFill>
                  <a:srgbClr val="000000"/>
                </a:solidFill>
                <a:latin typeface="Noto Sans"/>
                <a:ea typeface="Noto Sans"/>
                <a:cs typeface="Noto Sans"/>
                <a:sym typeface="Noto Sans"/>
              </a:rPr>
              <a:t>Tài liệu Tiếng Anh</a:t>
            </a:r>
          </a:p>
        </p:txBody>
      </p:sp>
      <p:grpSp>
        <p:nvGrpSpPr>
          <p:cNvPr id="68" name="Group 68"/>
          <p:cNvGrpSpPr/>
          <p:nvPr/>
        </p:nvGrpSpPr>
        <p:grpSpPr>
          <a:xfrm>
            <a:off x="16830578" y="377686"/>
            <a:ext cx="838394" cy="838394"/>
            <a:chOff x="0" y="0"/>
            <a:chExt cx="13716000" cy="13716000"/>
          </a:xfrm>
        </p:grpSpPr>
        <p:sp>
          <p:nvSpPr>
            <p:cNvPr id="69" name="Freeform 69">
              <a:hlinkClick r:id="rId27" action="ppaction://hlinksldjump"/>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28"/>
              <a:stretch>
                <a:fillRect/>
              </a:stretch>
            </a:blipFill>
          </p:spPr>
          <p:txBody>
            <a:bodyPr/>
            <a:lstStyle/>
            <a:p>
              <a:endParaRPr lang="en-US" dirty="0"/>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F40582-EFEA-9DA6-8386-52F61935413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A0BEB16-E9A5-B9E3-B03A-30798F87A7B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a:p>
        </p:txBody>
      </p:sp>
      <p:sp>
        <p:nvSpPr>
          <p:cNvPr id="3" name="Freeform 3">
            <a:extLst>
              <a:ext uri="{FF2B5EF4-FFF2-40B4-BE49-F238E27FC236}">
                <a16:creationId xmlns:a16="http://schemas.microsoft.com/office/drawing/2014/main" id="{6E207385-BCC1-E60B-09CA-14BC3EEDBD83}"/>
              </a:ext>
            </a:extLst>
          </p:cNvPr>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hlinkClick r:id="rId5" action="ppaction://hlinksldjump"/>
            <a:extLst>
              <a:ext uri="{FF2B5EF4-FFF2-40B4-BE49-F238E27FC236}">
                <a16:creationId xmlns:a16="http://schemas.microsoft.com/office/drawing/2014/main" id="{B20BC34F-AD14-CA55-96D8-8E57C8454AB2}"/>
              </a:ext>
            </a:extLst>
          </p:cNvPr>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5" name="Group 5">
            <a:extLst>
              <a:ext uri="{FF2B5EF4-FFF2-40B4-BE49-F238E27FC236}">
                <a16:creationId xmlns:a16="http://schemas.microsoft.com/office/drawing/2014/main" id="{EDC6CA89-A610-DAC5-CBB8-F1FBACB5CF26}"/>
              </a:ext>
            </a:extLst>
          </p:cNvPr>
          <p:cNvGrpSpPr/>
          <p:nvPr/>
        </p:nvGrpSpPr>
        <p:grpSpPr>
          <a:xfrm>
            <a:off x="776763" y="114333"/>
            <a:ext cx="1450768" cy="1450768"/>
            <a:chOff x="0" y="0"/>
            <a:chExt cx="13716000" cy="13716000"/>
          </a:xfrm>
        </p:grpSpPr>
        <p:sp>
          <p:nvSpPr>
            <p:cNvPr id="6" name="Freeform 6">
              <a:hlinkClick r:id="rId8" action="ppaction://hlinksldjump"/>
              <a:extLst>
                <a:ext uri="{FF2B5EF4-FFF2-40B4-BE49-F238E27FC236}">
                  <a16:creationId xmlns:a16="http://schemas.microsoft.com/office/drawing/2014/main" id="{54AA9D2B-8950-9289-FF06-C70E83DF04FC}"/>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9"/>
              <a:stretch>
                <a:fillRect t="-38888" b="-38888"/>
              </a:stretch>
            </a:blipFill>
          </p:spPr>
          <p:txBody>
            <a:bodyPr/>
            <a:lstStyle/>
            <a:p>
              <a:endParaRPr lang="en-US"/>
            </a:p>
          </p:txBody>
        </p:sp>
      </p:grpSp>
      <p:sp>
        <p:nvSpPr>
          <p:cNvPr id="7" name="Freeform 7">
            <a:hlinkClick r:id="rId10" action="ppaction://hlinksldjump"/>
            <a:extLst>
              <a:ext uri="{FF2B5EF4-FFF2-40B4-BE49-F238E27FC236}">
                <a16:creationId xmlns:a16="http://schemas.microsoft.com/office/drawing/2014/main" id="{0AAE7C4F-F318-57AC-DD05-4EFAC7FBEA73}"/>
              </a:ext>
            </a:extLst>
          </p:cNvPr>
          <p:cNvSpPr>
            <a:spLocks/>
          </p:cNvSpPr>
          <p:nvPr/>
        </p:nvSpPr>
        <p:spPr>
          <a:xfrm>
            <a:off x="4734281" y="2528148"/>
            <a:ext cx="2784344" cy="3609520"/>
          </a:xfrm>
          <a:custGeom>
            <a:avLst/>
            <a:gdLst/>
            <a:ahLst/>
            <a:cxnLst/>
            <a:rect l="l" t="t" r="r" b="b"/>
            <a:pathLst>
              <a:path w="2784344" h="3609520">
                <a:moveTo>
                  <a:pt x="0" y="0"/>
                </a:moveTo>
                <a:lnTo>
                  <a:pt x="2784345" y="0"/>
                </a:lnTo>
                <a:lnTo>
                  <a:pt x="2784345" y="3609519"/>
                </a:lnTo>
                <a:lnTo>
                  <a:pt x="0" y="3609519"/>
                </a:lnTo>
                <a:lnTo>
                  <a:pt x="0" y="0"/>
                </a:lnTo>
                <a:close/>
              </a:path>
            </a:pathLst>
          </a:custGeom>
          <a:blipFill>
            <a:blip r:embed="rId11"/>
            <a:stretch>
              <a:fillRect t="-7890" b="-7890"/>
            </a:stretch>
          </a:blipFill>
        </p:spPr>
        <p:txBody>
          <a:bodyPr/>
          <a:lstStyle/>
          <a:p>
            <a:endParaRPr lang="en-US"/>
          </a:p>
        </p:txBody>
      </p:sp>
      <p:sp>
        <p:nvSpPr>
          <p:cNvPr id="8" name="Freeform 8">
            <a:hlinkClick r:id="rId12" action="ppaction://hlinksldjump"/>
            <a:extLst>
              <a:ext uri="{FF2B5EF4-FFF2-40B4-BE49-F238E27FC236}">
                <a16:creationId xmlns:a16="http://schemas.microsoft.com/office/drawing/2014/main" id="{DFB713DE-EDEE-53CE-99B1-98ADE693C0B1}"/>
              </a:ext>
            </a:extLst>
          </p:cNvPr>
          <p:cNvSpPr/>
          <p:nvPr/>
        </p:nvSpPr>
        <p:spPr>
          <a:xfrm>
            <a:off x="8071429" y="2529199"/>
            <a:ext cx="2784344" cy="3608468"/>
          </a:xfrm>
          <a:custGeom>
            <a:avLst/>
            <a:gdLst/>
            <a:ahLst/>
            <a:cxnLst/>
            <a:rect l="l" t="t" r="r" b="b"/>
            <a:pathLst>
              <a:path w="2784344" h="3608468">
                <a:moveTo>
                  <a:pt x="0" y="0"/>
                </a:moveTo>
                <a:lnTo>
                  <a:pt x="2784345" y="0"/>
                </a:lnTo>
                <a:lnTo>
                  <a:pt x="2784345" y="3608468"/>
                </a:lnTo>
                <a:lnTo>
                  <a:pt x="0" y="3608468"/>
                </a:lnTo>
                <a:lnTo>
                  <a:pt x="0" y="0"/>
                </a:lnTo>
                <a:close/>
              </a:path>
            </a:pathLst>
          </a:custGeom>
          <a:blipFill>
            <a:blip r:embed="rId13"/>
            <a:stretch>
              <a:fillRect t="-7907" b="-7907"/>
            </a:stretch>
          </a:blipFill>
        </p:spPr>
        <p:txBody>
          <a:bodyPr/>
          <a:lstStyle/>
          <a:p>
            <a:endParaRPr lang="en-US"/>
          </a:p>
        </p:txBody>
      </p:sp>
      <p:sp>
        <p:nvSpPr>
          <p:cNvPr id="9" name="Freeform 9">
            <a:hlinkClick r:id="rId14" action="ppaction://hlinksldjump"/>
            <a:extLst>
              <a:ext uri="{FF2B5EF4-FFF2-40B4-BE49-F238E27FC236}">
                <a16:creationId xmlns:a16="http://schemas.microsoft.com/office/drawing/2014/main" id="{1340AC06-253D-679A-EEE3-8B8665F427CF}"/>
              </a:ext>
            </a:extLst>
          </p:cNvPr>
          <p:cNvSpPr/>
          <p:nvPr/>
        </p:nvSpPr>
        <p:spPr>
          <a:xfrm>
            <a:off x="11424255" y="2518191"/>
            <a:ext cx="2769921" cy="3609520"/>
          </a:xfrm>
          <a:custGeom>
            <a:avLst/>
            <a:gdLst/>
            <a:ahLst/>
            <a:cxnLst/>
            <a:rect l="l" t="t" r="r" b="b"/>
            <a:pathLst>
              <a:path w="2769921" h="3609520">
                <a:moveTo>
                  <a:pt x="0" y="0"/>
                </a:moveTo>
                <a:lnTo>
                  <a:pt x="2769921" y="0"/>
                </a:lnTo>
                <a:lnTo>
                  <a:pt x="2769921" y="3609520"/>
                </a:lnTo>
                <a:lnTo>
                  <a:pt x="0" y="3609520"/>
                </a:lnTo>
                <a:lnTo>
                  <a:pt x="0" y="0"/>
                </a:lnTo>
                <a:close/>
              </a:path>
            </a:pathLst>
          </a:custGeom>
          <a:blipFill>
            <a:blip r:embed="rId15"/>
            <a:stretch>
              <a:fillRect t="-7590" b="-7590"/>
            </a:stretch>
          </a:blipFill>
        </p:spPr>
        <p:txBody>
          <a:bodyPr/>
          <a:lstStyle/>
          <a:p>
            <a:endParaRPr lang="en-US"/>
          </a:p>
        </p:txBody>
      </p:sp>
      <p:sp>
        <p:nvSpPr>
          <p:cNvPr id="10" name="Freeform 10">
            <a:hlinkClick r:id="rId16" action="ppaction://hlinksldjump"/>
            <a:extLst>
              <a:ext uri="{FF2B5EF4-FFF2-40B4-BE49-F238E27FC236}">
                <a16:creationId xmlns:a16="http://schemas.microsoft.com/office/drawing/2014/main" id="{B4AD66CA-BC06-E736-BA88-24AF8EC7BA81}"/>
              </a:ext>
            </a:extLst>
          </p:cNvPr>
          <p:cNvSpPr/>
          <p:nvPr/>
        </p:nvSpPr>
        <p:spPr>
          <a:xfrm>
            <a:off x="15207565" y="2576329"/>
            <a:ext cx="2769921" cy="3609520"/>
          </a:xfrm>
          <a:custGeom>
            <a:avLst/>
            <a:gdLst/>
            <a:ahLst/>
            <a:cxnLst/>
            <a:rect l="l" t="t" r="r" b="b"/>
            <a:pathLst>
              <a:path w="2769921" h="3609520">
                <a:moveTo>
                  <a:pt x="0" y="0"/>
                </a:moveTo>
                <a:lnTo>
                  <a:pt x="2769920" y="0"/>
                </a:lnTo>
                <a:lnTo>
                  <a:pt x="2769920" y="3609520"/>
                </a:lnTo>
                <a:lnTo>
                  <a:pt x="0" y="3609520"/>
                </a:lnTo>
                <a:lnTo>
                  <a:pt x="0" y="0"/>
                </a:lnTo>
                <a:close/>
              </a:path>
            </a:pathLst>
          </a:custGeom>
          <a:blipFill>
            <a:blip r:embed="rId17"/>
            <a:stretch>
              <a:fillRect t="-7590" b="-7590"/>
            </a:stretch>
          </a:blipFill>
        </p:spPr>
        <p:txBody>
          <a:bodyPr/>
          <a:lstStyle/>
          <a:p>
            <a:endParaRPr lang="en-US"/>
          </a:p>
        </p:txBody>
      </p:sp>
      <p:grpSp>
        <p:nvGrpSpPr>
          <p:cNvPr id="11" name="Group 11">
            <a:extLst>
              <a:ext uri="{FF2B5EF4-FFF2-40B4-BE49-F238E27FC236}">
                <a16:creationId xmlns:a16="http://schemas.microsoft.com/office/drawing/2014/main" id="{F0CBFF52-88A7-A2CA-88C4-611BCA97D28F}"/>
              </a:ext>
            </a:extLst>
          </p:cNvPr>
          <p:cNvGrpSpPr/>
          <p:nvPr/>
        </p:nvGrpSpPr>
        <p:grpSpPr>
          <a:xfrm>
            <a:off x="252459" y="1478366"/>
            <a:ext cx="3533762" cy="953984"/>
            <a:chOff x="0" y="0"/>
            <a:chExt cx="727112" cy="196293"/>
          </a:xfrm>
        </p:grpSpPr>
        <p:sp>
          <p:nvSpPr>
            <p:cNvPr id="12" name="Freeform 12">
              <a:extLst>
                <a:ext uri="{FF2B5EF4-FFF2-40B4-BE49-F238E27FC236}">
                  <a16:creationId xmlns:a16="http://schemas.microsoft.com/office/drawing/2014/main" id="{F45C3C62-8A1E-B122-514D-882CA79FC27B}"/>
                </a:ext>
              </a:extLst>
            </p:cNvPr>
            <p:cNvSpPr/>
            <p:nvPr/>
          </p:nvSpPr>
          <p:spPr>
            <a:xfrm>
              <a:off x="0" y="0"/>
              <a:ext cx="727112" cy="196293"/>
            </a:xfrm>
            <a:custGeom>
              <a:avLst/>
              <a:gdLst/>
              <a:ahLst/>
              <a:cxnLst/>
              <a:rect l="l" t="t" r="r" b="b"/>
              <a:pathLst>
                <a:path w="727112" h="196293">
                  <a:moveTo>
                    <a:pt x="0" y="0"/>
                  </a:moveTo>
                  <a:lnTo>
                    <a:pt x="727112" y="0"/>
                  </a:lnTo>
                  <a:lnTo>
                    <a:pt x="727112" y="196293"/>
                  </a:lnTo>
                  <a:lnTo>
                    <a:pt x="0" y="196293"/>
                  </a:lnTo>
                  <a:close/>
                </a:path>
              </a:pathLst>
            </a:custGeom>
            <a:solidFill>
              <a:srgbClr val="FFFFFF"/>
            </a:solidFill>
            <a:ln w="28575" cap="sq">
              <a:solidFill>
                <a:srgbClr val="B4B4B4"/>
              </a:solidFill>
              <a:prstDash val="solid"/>
              <a:miter/>
            </a:ln>
          </p:spPr>
          <p:txBody>
            <a:bodyPr/>
            <a:lstStyle/>
            <a:p>
              <a:endParaRPr lang="en-US"/>
            </a:p>
          </p:txBody>
        </p:sp>
        <p:sp>
          <p:nvSpPr>
            <p:cNvPr id="13" name="TextBox 13">
              <a:extLst>
                <a:ext uri="{FF2B5EF4-FFF2-40B4-BE49-F238E27FC236}">
                  <a16:creationId xmlns:a16="http://schemas.microsoft.com/office/drawing/2014/main" id="{6D51D09B-B2E8-B8D3-85B9-D12B71D33859}"/>
                </a:ext>
              </a:extLst>
            </p:cNvPr>
            <p:cNvSpPr txBox="1"/>
            <p:nvPr/>
          </p:nvSpPr>
          <p:spPr>
            <a:xfrm>
              <a:off x="0" y="-38100"/>
              <a:ext cx="727112" cy="234393"/>
            </a:xfrm>
            <a:prstGeom prst="rect">
              <a:avLst/>
            </a:prstGeom>
          </p:spPr>
          <p:txBody>
            <a:bodyPr lIns="50800" tIns="50800" rIns="50800" bIns="50800" rtlCol="0" anchor="ctr"/>
            <a:lstStyle/>
            <a:p>
              <a:pPr algn="ctr">
                <a:lnSpc>
                  <a:spcPts val="2659"/>
                </a:lnSpc>
              </a:pPr>
              <a:endParaRPr/>
            </a:p>
          </p:txBody>
        </p:sp>
      </p:grpSp>
      <p:sp>
        <p:nvSpPr>
          <p:cNvPr id="14" name="Freeform 14">
            <a:extLst>
              <a:ext uri="{FF2B5EF4-FFF2-40B4-BE49-F238E27FC236}">
                <a16:creationId xmlns:a16="http://schemas.microsoft.com/office/drawing/2014/main" id="{5045956E-68CD-ACEB-FC90-2B9CF39878E6}"/>
              </a:ext>
            </a:extLst>
          </p:cNvPr>
          <p:cNvSpPr/>
          <p:nvPr/>
        </p:nvSpPr>
        <p:spPr>
          <a:xfrm>
            <a:off x="4719236" y="8000737"/>
            <a:ext cx="2784344" cy="3609520"/>
          </a:xfrm>
          <a:custGeom>
            <a:avLst/>
            <a:gdLst/>
            <a:ahLst/>
            <a:cxnLst/>
            <a:rect l="l" t="t" r="r" b="b"/>
            <a:pathLst>
              <a:path w="2784344" h="3609520">
                <a:moveTo>
                  <a:pt x="0" y="0"/>
                </a:moveTo>
                <a:lnTo>
                  <a:pt x="2784345" y="0"/>
                </a:lnTo>
                <a:lnTo>
                  <a:pt x="2784345" y="3609519"/>
                </a:lnTo>
                <a:lnTo>
                  <a:pt x="0" y="3609519"/>
                </a:lnTo>
                <a:lnTo>
                  <a:pt x="0" y="0"/>
                </a:lnTo>
                <a:close/>
              </a:path>
            </a:pathLst>
          </a:custGeom>
          <a:blipFill>
            <a:blip r:embed="rId18"/>
            <a:stretch>
              <a:fillRect t="-7890" b="-7890"/>
            </a:stretch>
          </a:blipFill>
        </p:spPr>
        <p:txBody>
          <a:bodyPr/>
          <a:lstStyle/>
          <a:p>
            <a:endParaRPr lang="en-US"/>
          </a:p>
        </p:txBody>
      </p:sp>
      <p:sp>
        <p:nvSpPr>
          <p:cNvPr id="15" name="Freeform 15">
            <a:extLst>
              <a:ext uri="{FF2B5EF4-FFF2-40B4-BE49-F238E27FC236}">
                <a16:creationId xmlns:a16="http://schemas.microsoft.com/office/drawing/2014/main" id="{CDBC9EDC-1758-3F03-2866-FA15323F7B30}"/>
              </a:ext>
            </a:extLst>
          </p:cNvPr>
          <p:cNvSpPr/>
          <p:nvPr/>
        </p:nvSpPr>
        <p:spPr>
          <a:xfrm>
            <a:off x="8090335" y="8000737"/>
            <a:ext cx="2765439" cy="3609520"/>
          </a:xfrm>
          <a:custGeom>
            <a:avLst/>
            <a:gdLst/>
            <a:ahLst/>
            <a:cxnLst/>
            <a:rect l="l" t="t" r="r" b="b"/>
            <a:pathLst>
              <a:path w="2765439" h="3609520">
                <a:moveTo>
                  <a:pt x="0" y="0"/>
                </a:moveTo>
                <a:lnTo>
                  <a:pt x="2765439" y="0"/>
                </a:lnTo>
                <a:lnTo>
                  <a:pt x="2765439" y="3609519"/>
                </a:lnTo>
                <a:lnTo>
                  <a:pt x="0" y="3609519"/>
                </a:lnTo>
                <a:lnTo>
                  <a:pt x="0" y="0"/>
                </a:lnTo>
                <a:close/>
              </a:path>
            </a:pathLst>
          </a:custGeom>
          <a:blipFill>
            <a:blip r:embed="rId19"/>
            <a:stretch>
              <a:fillRect t="-7497" b="-7497"/>
            </a:stretch>
          </a:blipFill>
        </p:spPr>
        <p:txBody>
          <a:bodyPr/>
          <a:lstStyle/>
          <a:p>
            <a:endParaRPr lang="en-US"/>
          </a:p>
        </p:txBody>
      </p:sp>
      <p:sp>
        <p:nvSpPr>
          <p:cNvPr id="16" name="Freeform 16">
            <a:extLst>
              <a:ext uri="{FF2B5EF4-FFF2-40B4-BE49-F238E27FC236}">
                <a16:creationId xmlns:a16="http://schemas.microsoft.com/office/drawing/2014/main" id="{91D57AFC-F7EE-F1BC-90EA-BE3EE4BFD972}"/>
              </a:ext>
            </a:extLst>
          </p:cNvPr>
          <p:cNvSpPr/>
          <p:nvPr/>
        </p:nvSpPr>
        <p:spPr>
          <a:xfrm>
            <a:off x="11423622" y="8000737"/>
            <a:ext cx="2769921" cy="3609520"/>
          </a:xfrm>
          <a:custGeom>
            <a:avLst/>
            <a:gdLst/>
            <a:ahLst/>
            <a:cxnLst/>
            <a:rect l="l" t="t" r="r" b="b"/>
            <a:pathLst>
              <a:path w="2769921" h="3609520">
                <a:moveTo>
                  <a:pt x="0" y="0"/>
                </a:moveTo>
                <a:lnTo>
                  <a:pt x="2769921" y="0"/>
                </a:lnTo>
                <a:lnTo>
                  <a:pt x="2769921" y="3609519"/>
                </a:lnTo>
                <a:lnTo>
                  <a:pt x="0" y="3609519"/>
                </a:lnTo>
                <a:lnTo>
                  <a:pt x="0" y="0"/>
                </a:lnTo>
                <a:close/>
              </a:path>
            </a:pathLst>
          </a:custGeom>
          <a:blipFill>
            <a:blip r:embed="rId20"/>
            <a:stretch>
              <a:fillRect t="-7590" b="-7590"/>
            </a:stretch>
          </a:blipFill>
        </p:spPr>
        <p:txBody>
          <a:bodyPr/>
          <a:lstStyle/>
          <a:p>
            <a:endParaRPr lang="en-US"/>
          </a:p>
        </p:txBody>
      </p:sp>
      <p:sp>
        <p:nvSpPr>
          <p:cNvPr id="17" name="Freeform 17">
            <a:extLst>
              <a:ext uri="{FF2B5EF4-FFF2-40B4-BE49-F238E27FC236}">
                <a16:creationId xmlns:a16="http://schemas.microsoft.com/office/drawing/2014/main" id="{0FD5454C-E130-FDB6-1C37-A29DB63A9390}"/>
              </a:ext>
            </a:extLst>
          </p:cNvPr>
          <p:cNvSpPr/>
          <p:nvPr/>
        </p:nvSpPr>
        <p:spPr>
          <a:xfrm>
            <a:off x="15207565" y="8022211"/>
            <a:ext cx="2784344" cy="3598511"/>
          </a:xfrm>
          <a:custGeom>
            <a:avLst/>
            <a:gdLst/>
            <a:ahLst/>
            <a:cxnLst/>
            <a:rect l="l" t="t" r="r" b="b"/>
            <a:pathLst>
              <a:path w="2784344" h="3598511">
                <a:moveTo>
                  <a:pt x="0" y="0"/>
                </a:moveTo>
                <a:lnTo>
                  <a:pt x="2784344" y="0"/>
                </a:lnTo>
                <a:lnTo>
                  <a:pt x="2784344" y="3598512"/>
                </a:lnTo>
                <a:lnTo>
                  <a:pt x="0" y="3598512"/>
                </a:lnTo>
                <a:lnTo>
                  <a:pt x="0" y="0"/>
                </a:lnTo>
                <a:close/>
              </a:path>
            </a:pathLst>
          </a:custGeom>
          <a:blipFill>
            <a:blip r:embed="rId21"/>
            <a:stretch>
              <a:fillRect t="-8067" b="-8067"/>
            </a:stretch>
          </a:blipFill>
        </p:spPr>
        <p:txBody>
          <a:bodyPr/>
          <a:lstStyle/>
          <a:p>
            <a:endParaRPr lang="en-US"/>
          </a:p>
        </p:txBody>
      </p:sp>
      <p:grpSp>
        <p:nvGrpSpPr>
          <p:cNvPr id="18" name="Group 18">
            <a:extLst>
              <a:ext uri="{FF2B5EF4-FFF2-40B4-BE49-F238E27FC236}">
                <a16:creationId xmlns:a16="http://schemas.microsoft.com/office/drawing/2014/main" id="{AB21121A-8632-9281-1DC7-63C0F3D32ADC}"/>
              </a:ext>
            </a:extLst>
          </p:cNvPr>
          <p:cNvGrpSpPr/>
          <p:nvPr/>
        </p:nvGrpSpPr>
        <p:grpSpPr>
          <a:xfrm>
            <a:off x="4291046" y="1478366"/>
            <a:ext cx="14696970" cy="953984"/>
            <a:chOff x="0" y="0"/>
            <a:chExt cx="3024068" cy="196293"/>
          </a:xfrm>
        </p:grpSpPr>
        <p:sp>
          <p:nvSpPr>
            <p:cNvPr id="19" name="Freeform 19">
              <a:extLst>
                <a:ext uri="{FF2B5EF4-FFF2-40B4-BE49-F238E27FC236}">
                  <a16:creationId xmlns:a16="http://schemas.microsoft.com/office/drawing/2014/main" id="{B6AA074D-8C5C-6C90-FE9A-5883F7F36122}"/>
                </a:ext>
              </a:extLst>
            </p:cNvPr>
            <p:cNvSpPr/>
            <p:nvPr/>
          </p:nvSpPr>
          <p:spPr>
            <a:xfrm>
              <a:off x="0" y="0"/>
              <a:ext cx="3024068" cy="196293"/>
            </a:xfrm>
            <a:custGeom>
              <a:avLst/>
              <a:gdLst/>
              <a:ahLst/>
              <a:cxnLst/>
              <a:rect l="l" t="t" r="r" b="b"/>
              <a:pathLst>
                <a:path w="3024068" h="196293">
                  <a:moveTo>
                    <a:pt x="0" y="0"/>
                  </a:moveTo>
                  <a:lnTo>
                    <a:pt x="3024068" y="0"/>
                  </a:lnTo>
                  <a:lnTo>
                    <a:pt x="3024068" y="196293"/>
                  </a:lnTo>
                  <a:lnTo>
                    <a:pt x="0" y="196293"/>
                  </a:lnTo>
                  <a:close/>
                </a:path>
              </a:pathLst>
            </a:custGeom>
            <a:solidFill>
              <a:srgbClr val="FFFFFF"/>
            </a:solidFill>
            <a:ln w="28575" cap="sq">
              <a:solidFill>
                <a:srgbClr val="B4B4B4"/>
              </a:solidFill>
              <a:prstDash val="solid"/>
              <a:miter/>
            </a:ln>
          </p:spPr>
          <p:txBody>
            <a:bodyPr/>
            <a:lstStyle/>
            <a:p>
              <a:endParaRPr lang="en-US"/>
            </a:p>
          </p:txBody>
        </p:sp>
        <p:sp>
          <p:nvSpPr>
            <p:cNvPr id="20" name="TextBox 20">
              <a:extLst>
                <a:ext uri="{FF2B5EF4-FFF2-40B4-BE49-F238E27FC236}">
                  <a16:creationId xmlns:a16="http://schemas.microsoft.com/office/drawing/2014/main" id="{786C4886-D9BA-7222-539F-277784BB40DA}"/>
                </a:ext>
              </a:extLst>
            </p:cNvPr>
            <p:cNvSpPr txBox="1"/>
            <p:nvPr/>
          </p:nvSpPr>
          <p:spPr>
            <a:xfrm>
              <a:off x="0" y="-38100"/>
              <a:ext cx="3024068" cy="234393"/>
            </a:xfrm>
            <a:prstGeom prst="rect">
              <a:avLst/>
            </a:prstGeom>
          </p:spPr>
          <p:txBody>
            <a:bodyPr lIns="50800" tIns="50800" rIns="50800" bIns="50800" rtlCol="0" anchor="ctr"/>
            <a:lstStyle/>
            <a:p>
              <a:pPr algn="ctr">
                <a:lnSpc>
                  <a:spcPts val="2659"/>
                </a:lnSpc>
              </a:pPr>
              <a:endParaRPr/>
            </a:p>
          </p:txBody>
        </p:sp>
      </p:grpSp>
      <p:grpSp>
        <p:nvGrpSpPr>
          <p:cNvPr id="21" name="Group 21">
            <a:extLst>
              <a:ext uri="{FF2B5EF4-FFF2-40B4-BE49-F238E27FC236}">
                <a16:creationId xmlns:a16="http://schemas.microsoft.com/office/drawing/2014/main" id="{065CBD0B-CB27-5CA8-587C-80A8EA4B541F}"/>
              </a:ext>
            </a:extLst>
          </p:cNvPr>
          <p:cNvGrpSpPr/>
          <p:nvPr/>
        </p:nvGrpSpPr>
        <p:grpSpPr>
          <a:xfrm>
            <a:off x="150837" y="2567360"/>
            <a:ext cx="3634949" cy="8195271"/>
            <a:chOff x="0" y="0"/>
            <a:chExt cx="4846598" cy="10927028"/>
          </a:xfrm>
        </p:grpSpPr>
        <p:grpSp>
          <p:nvGrpSpPr>
            <p:cNvPr id="22" name="Group 22">
              <a:extLst>
                <a:ext uri="{FF2B5EF4-FFF2-40B4-BE49-F238E27FC236}">
                  <a16:creationId xmlns:a16="http://schemas.microsoft.com/office/drawing/2014/main" id="{B82A6E92-C185-D978-E058-400D3B0EE59A}"/>
                </a:ext>
              </a:extLst>
            </p:cNvPr>
            <p:cNvGrpSpPr/>
            <p:nvPr/>
          </p:nvGrpSpPr>
          <p:grpSpPr>
            <a:xfrm>
              <a:off x="135495" y="0"/>
              <a:ext cx="4711103" cy="10927028"/>
              <a:chOff x="0" y="0"/>
              <a:chExt cx="677545" cy="1571512"/>
            </a:xfrm>
          </p:grpSpPr>
          <p:sp>
            <p:nvSpPr>
              <p:cNvPr id="23" name="Freeform 23">
                <a:extLst>
                  <a:ext uri="{FF2B5EF4-FFF2-40B4-BE49-F238E27FC236}">
                    <a16:creationId xmlns:a16="http://schemas.microsoft.com/office/drawing/2014/main" id="{591C30BC-F3BA-88D7-9772-83EDA98D7DF5}"/>
                  </a:ext>
                </a:extLst>
              </p:cNvPr>
              <p:cNvSpPr/>
              <p:nvPr/>
            </p:nvSpPr>
            <p:spPr>
              <a:xfrm>
                <a:off x="0" y="0"/>
                <a:ext cx="677545" cy="1571512"/>
              </a:xfrm>
              <a:custGeom>
                <a:avLst/>
                <a:gdLst/>
                <a:ahLst/>
                <a:cxnLst/>
                <a:rect l="l" t="t" r="r" b="b"/>
                <a:pathLst>
                  <a:path w="677545" h="1571512">
                    <a:moveTo>
                      <a:pt x="0" y="0"/>
                    </a:moveTo>
                    <a:lnTo>
                      <a:pt x="677545" y="0"/>
                    </a:lnTo>
                    <a:lnTo>
                      <a:pt x="677545" y="1571512"/>
                    </a:lnTo>
                    <a:lnTo>
                      <a:pt x="0" y="1571512"/>
                    </a:lnTo>
                    <a:close/>
                  </a:path>
                </a:pathLst>
              </a:custGeom>
              <a:solidFill>
                <a:srgbClr val="B4B4B4">
                  <a:alpha val="28627"/>
                </a:srgbClr>
              </a:solidFill>
              <a:ln cap="sq">
                <a:noFill/>
                <a:prstDash val="solid"/>
                <a:miter/>
              </a:ln>
            </p:spPr>
            <p:txBody>
              <a:bodyPr/>
              <a:lstStyle/>
              <a:p>
                <a:endParaRPr lang="en-US"/>
              </a:p>
            </p:txBody>
          </p:sp>
          <p:sp>
            <p:nvSpPr>
              <p:cNvPr id="24" name="TextBox 24">
                <a:extLst>
                  <a:ext uri="{FF2B5EF4-FFF2-40B4-BE49-F238E27FC236}">
                    <a16:creationId xmlns:a16="http://schemas.microsoft.com/office/drawing/2014/main" id="{B7A86CB8-B2B3-76DE-1B5F-85215B30FE47}"/>
                  </a:ext>
                </a:extLst>
              </p:cNvPr>
              <p:cNvSpPr txBox="1"/>
              <p:nvPr/>
            </p:nvSpPr>
            <p:spPr>
              <a:xfrm>
                <a:off x="0" y="-38100"/>
                <a:ext cx="677545" cy="1609612"/>
              </a:xfrm>
              <a:prstGeom prst="rect">
                <a:avLst/>
              </a:prstGeom>
            </p:spPr>
            <p:txBody>
              <a:bodyPr lIns="50800" tIns="50800" rIns="50800" bIns="50800" rtlCol="0" anchor="ctr"/>
              <a:lstStyle/>
              <a:p>
                <a:pPr algn="ctr">
                  <a:lnSpc>
                    <a:spcPts val="2659"/>
                  </a:lnSpc>
                </a:pPr>
                <a:endParaRPr/>
              </a:p>
            </p:txBody>
          </p:sp>
        </p:grpSp>
        <p:grpSp>
          <p:nvGrpSpPr>
            <p:cNvPr id="25" name="Group 25">
              <a:extLst>
                <a:ext uri="{FF2B5EF4-FFF2-40B4-BE49-F238E27FC236}">
                  <a16:creationId xmlns:a16="http://schemas.microsoft.com/office/drawing/2014/main" id="{6CF89F1B-3DBB-11AA-8030-3900127270E6}"/>
                </a:ext>
              </a:extLst>
            </p:cNvPr>
            <p:cNvGrpSpPr/>
            <p:nvPr/>
          </p:nvGrpSpPr>
          <p:grpSpPr>
            <a:xfrm>
              <a:off x="295801" y="243020"/>
              <a:ext cx="4390492" cy="10183395"/>
              <a:chOff x="0" y="0"/>
              <a:chExt cx="677545" cy="1571512"/>
            </a:xfrm>
          </p:grpSpPr>
          <p:sp>
            <p:nvSpPr>
              <p:cNvPr id="26" name="Freeform 26">
                <a:extLst>
                  <a:ext uri="{FF2B5EF4-FFF2-40B4-BE49-F238E27FC236}">
                    <a16:creationId xmlns:a16="http://schemas.microsoft.com/office/drawing/2014/main" id="{A42460F4-9DE9-E4C9-EE3F-B41E20C4B3C3}"/>
                  </a:ext>
                </a:extLst>
              </p:cNvPr>
              <p:cNvSpPr/>
              <p:nvPr/>
            </p:nvSpPr>
            <p:spPr>
              <a:xfrm>
                <a:off x="0" y="0"/>
                <a:ext cx="677545" cy="1571512"/>
              </a:xfrm>
              <a:custGeom>
                <a:avLst/>
                <a:gdLst/>
                <a:ahLst/>
                <a:cxnLst/>
                <a:rect l="l" t="t" r="r" b="b"/>
                <a:pathLst>
                  <a:path w="677545" h="1571512">
                    <a:moveTo>
                      <a:pt x="0" y="0"/>
                    </a:moveTo>
                    <a:lnTo>
                      <a:pt x="677545" y="0"/>
                    </a:lnTo>
                    <a:lnTo>
                      <a:pt x="677545" y="1571512"/>
                    </a:lnTo>
                    <a:lnTo>
                      <a:pt x="0" y="1571512"/>
                    </a:lnTo>
                    <a:close/>
                  </a:path>
                </a:pathLst>
              </a:custGeom>
              <a:solidFill>
                <a:srgbClr val="F7F7F7"/>
              </a:solidFill>
            </p:spPr>
            <p:txBody>
              <a:bodyPr/>
              <a:lstStyle/>
              <a:p>
                <a:endParaRPr lang="en-US"/>
              </a:p>
            </p:txBody>
          </p:sp>
          <p:sp>
            <p:nvSpPr>
              <p:cNvPr id="27" name="TextBox 27">
                <a:extLst>
                  <a:ext uri="{FF2B5EF4-FFF2-40B4-BE49-F238E27FC236}">
                    <a16:creationId xmlns:a16="http://schemas.microsoft.com/office/drawing/2014/main" id="{7F1217F5-4AEF-6CA5-3BA2-49A2B4821BF8}"/>
                  </a:ext>
                </a:extLst>
              </p:cNvPr>
              <p:cNvSpPr txBox="1"/>
              <p:nvPr/>
            </p:nvSpPr>
            <p:spPr>
              <a:xfrm>
                <a:off x="0" y="-38100"/>
                <a:ext cx="677545" cy="1609612"/>
              </a:xfrm>
              <a:prstGeom prst="rect">
                <a:avLst/>
              </a:prstGeom>
            </p:spPr>
            <p:txBody>
              <a:bodyPr lIns="50800" tIns="50800" rIns="50800" bIns="50800" rtlCol="0" anchor="ctr"/>
              <a:lstStyle/>
              <a:p>
                <a:pPr algn="ctr">
                  <a:lnSpc>
                    <a:spcPts val="2659"/>
                  </a:lnSpc>
                </a:pPr>
                <a:endParaRPr/>
              </a:p>
            </p:txBody>
          </p:sp>
        </p:grpSp>
        <p:sp>
          <p:nvSpPr>
            <p:cNvPr id="28" name="TextBox 28">
              <a:extLst>
                <a:ext uri="{FF2B5EF4-FFF2-40B4-BE49-F238E27FC236}">
                  <a16:creationId xmlns:a16="http://schemas.microsoft.com/office/drawing/2014/main" id="{D9C518B1-C332-F667-27DF-F888AA230C9D}"/>
                </a:ext>
              </a:extLst>
            </p:cNvPr>
            <p:cNvSpPr txBox="1"/>
            <p:nvPr/>
          </p:nvSpPr>
          <p:spPr>
            <a:xfrm>
              <a:off x="0" y="575685"/>
              <a:ext cx="3299769" cy="547158"/>
            </a:xfrm>
            <a:prstGeom prst="rect">
              <a:avLst/>
            </a:prstGeom>
          </p:spPr>
          <p:txBody>
            <a:bodyPr lIns="0" tIns="0" rIns="0" bIns="0" rtlCol="0" anchor="t">
              <a:spAutoFit/>
            </a:bodyPr>
            <a:lstStyle/>
            <a:p>
              <a:pPr algn="ctr">
                <a:lnSpc>
                  <a:spcPts val="3499"/>
                </a:lnSpc>
              </a:pPr>
              <a:r>
                <a:rPr lang="en-US" sz="2499">
                  <a:solidFill>
                    <a:srgbClr val="000000"/>
                  </a:solidFill>
                  <a:latin typeface="Canva Sans"/>
                  <a:ea typeface="Canva Sans"/>
                  <a:cs typeface="Canva Sans"/>
                  <a:sym typeface="Canva Sans"/>
                </a:rPr>
                <a:t>&gt;   </a:t>
              </a:r>
              <a:r>
                <a:rPr lang="en-US" sz="2499" u="sng">
                  <a:solidFill>
                    <a:srgbClr val="000000"/>
                  </a:solidFill>
                  <a:latin typeface="Canva Sans"/>
                  <a:ea typeface="Canva Sans"/>
                  <a:cs typeface="Canva Sans"/>
                  <a:sym typeface="Canva Sans"/>
                </a:rPr>
                <a:t>Tiểu học</a:t>
              </a:r>
            </a:p>
          </p:txBody>
        </p:sp>
        <p:sp>
          <p:nvSpPr>
            <p:cNvPr id="29" name="TextBox 29">
              <a:extLst>
                <a:ext uri="{FF2B5EF4-FFF2-40B4-BE49-F238E27FC236}">
                  <a16:creationId xmlns:a16="http://schemas.microsoft.com/office/drawing/2014/main" id="{478A608E-38DA-277F-DCFE-30E2D300739A}"/>
                </a:ext>
              </a:extLst>
            </p:cNvPr>
            <p:cNvSpPr txBox="1"/>
            <p:nvPr/>
          </p:nvSpPr>
          <p:spPr>
            <a:xfrm>
              <a:off x="530844" y="1367298"/>
              <a:ext cx="2238082" cy="547158"/>
            </a:xfrm>
            <a:prstGeom prst="rect">
              <a:avLst/>
            </a:prstGeom>
          </p:spPr>
          <p:txBody>
            <a:bodyPr lIns="0" tIns="0" rIns="0" bIns="0" rtlCol="0" anchor="t">
              <a:spAutoFit/>
            </a:bodyPr>
            <a:lstStyle/>
            <a:p>
              <a:pPr algn="l">
                <a:lnSpc>
                  <a:spcPts val="3499"/>
                </a:lnSpc>
              </a:pPr>
              <a:r>
                <a:rPr lang="en-US" sz="2499">
                  <a:solidFill>
                    <a:srgbClr val="000000"/>
                  </a:solidFill>
                  <a:latin typeface="Canva Sans"/>
                  <a:ea typeface="Canva Sans"/>
                  <a:cs typeface="Canva Sans"/>
                  <a:sym typeface="Canva Sans"/>
                </a:rPr>
                <a:t>&gt;   </a:t>
              </a:r>
              <a:r>
                <a:rPr lang="en-US" sz="2499" u="sng">
                  <a:solidFill>
                    <a:srgbClr val="000000"/>
                  </a:solidFill>
                  <a:latin typeface="Canva Sans"/>
                  <a:ea typeface="Canva Sans"/>
                  <a:cs typeface="Canva Sans"/>
                  <a:sym typeface="Canva Sans"/>
                </a:rPr>
                <a:t>THCS</a:t>
              </a:r>
            </a:p>
          </p:txBody>
        </p:sp>
        <p:sp>
          <p:nvSpPr>
            <p:cNvPr id="30" name="TextBox 30">
              <a:extLst>
                <a:ext uri="{FF2B5EF4-FFF2-40B4-BE49-F238E27FC236}">
                  <a16:creationId xmlns:a16="http://schemas.microsoft.com/office/drawing/2014/main" id="{80D8930C-2D33-9068-E66F-C3B5CB553A52}"/>
                </a:ext>
              </a:extLst>
            </p:cNvPr>
            <p:cNvSpPr txBox="1"/>
            <p:nvPr/>
          </p:nvSpPr>
          <p:spPr>
            <a:xfrm>
              <a:off x="530844" y="2209731"/>
              <a:ext cx="2589239" cy="547158"/>
            </a:xfrm>
            <a:prstGeom prst="rect">
              <a:avLst/>
            </a:prstGeom>
          </p:spPr>
          <p:txBody>
            <a:bodyPr lIns="0" tIns="0" rIns="0" bIns="0" rtlCol="0" anchor="t">
              <a:spAutoFit/>
            </a:bodyPr>
            <a:lstStyle/>
            <a:p>
              <a:pPr algn="l">
                <a:lnSpc>
                  <a:spcPts val="3499"/>
                </a:lnSpc>
              </a:pPr>
              <a:r>
                <a:rPr lang="en-US" sz="2499">
                  <a:solidFill>
                    <a:srgbClr val="000000"/>
                  </a:solidFill>
                  <a:latin typeface="Canva Sans"/>
                  <a:ea typeface="Canva Sans"/>
                  <a:cs typeface="Canva Sans"/>
                  <a:sym typeface="Canva Sans"/>
                </a:rPr>
                <a:t>&gt;   </a:t>
              </a:r>
              <a:r>
                <a:rPr lang="en-US" sz="2499" u="sng">
                  <a:solidFill>
                    <a:srgbClr val="000000"/>
                  </a:solidFill>
                  <a:latin typeface="Canva Sans"/>
                  <a:ea typeface="Canva Sans"/>
                  <a:cs typeface="Canva Sans"/>
                  <a:sym typeface="Canva Sans"/>
                </a:rPr>
                <a:t>THPT</a:t>
              </a:r>
            </a:p>
          </p:txBody>
        </p:sp>
        <p:sp>
          <p:nvSpPr>
            <p:cNvPr id="31" name="TextBox 31">
              <a:extLst>
                <a:ext uri="{FF2B5EF4-FFF2-40B4-BE49-F238E27FC236}">
                  <a16:creationId xmlns:a16="http://schemas.microsoft.com/office/drawing/2014/main" id="{815162B2-47CF-252B-3A10-0FEA726A6802}"/>
                </a:ext>
              </a:extLst>
            </p:cNvPr>
            <p:cNvSpPr txBox="1"/>
            <p:nvPr/>
          </p:nvSpPr>
          <p:spPr>
            <a:xfrm>
              <a:off x="530844" y="3052165"/>
              <a:ext cx="2347357" cy="547158"/>
            </a:xfrm>
            <a:prstGeom prst="rect">
              <a:avLst/>
            </a:prstGeom>
          </p:spPr>
          <p:txBody>
            <a:bodyPr lIns="0" tIns="0" rIns="0" bIns="0" rtlCol="0" anchor="t">
              <a:spAutoFit/>
            </a:bodyPr>
            <a:lstStyle/>
            <a:p>
              <a:pPr algn="l">
                <a:lnSpc>
                  <a:spcPts val="3499"/>
                </a:lnSpc>
              </a:pPr>
              <a:r>
                <a:rPr lang="en-US" sz="2499">
                  <a:solidFill>
                    <a:srgbClr val="000000"/>
                  </a:solidFill>
                  <a:latin typeface="Canva Sans"/>
                  <a:ea typeface="Canva Sans"/>
                  <a:cs typeface="Canva Sans"/>
                  <a:sym typeface="Canva Sans"/>
                </a:rPr>
                <a:t>&gt;   </a:t>
              </a:r>
              <a:r>
                <a:rPr lang="en-US" sz="2499" u="sng">
                  <a:solidFill>
                    <a:srgbClr val="000000"/>
                  </a:solidFill>
                  <a:latin typeface="Canva Sans"/>
                  <a:ea typeface="Canva Sans"/>
                  <a:cs typeface="Canva Sans"/>
                  <a:sym typeface="Canva Sans"/>
                </a:rPr>
                <a:t>Đại học</a:t>
              </a:r>
            </a:p>
          </p:txBody>
        </p:sp>
        <p:sp>
          <p:nvSpPr>
            <p:cNvPr id="32" name="TextBox 32">
              <a:extLst>
                <a:ext uri="{FF2B5EF4-FFF2-40B4-BE49-F238E27FC236}">
                  <a16:creationId xmlns:a16="http://schemas.microsoft.com/office/drawing/2014/main" id="{99E80FA9-7321-7A51-C1EE-66FECEFEEFC7}"/>
                </a:ext>
              </a:extLst>
            </p:cNvPr>
            <p:cNvSpPr txBox="1"/>
            <p:nvPr/>
          </p:nvSpPr>
          <p:spPr>
            <a:xfrm>
              <a:off x="530844" y="3894598"/>
              <a:ext cx="4155449" cy="547158"/>
            </a:xfrm>
            <a:prstGeom prst="rect">
              <a:avLst/>
            </a:prstGeom>
          </p:spPr>
          <p:txBody>
            <a:bodyPr lIns="0" tIns="0" rIns="0" bIns="0" rtlCol="0" anchor="t">
              <a:spAutoFit/>
            </a:bodyPr>
            <a:lstStyle/>
            <a:p>
              <a:pPr algn="l">
                <a:lnSpc>
                  <a:spcPts val="3499"/>
                </a:lnSpc>
              </a:pPr>
              <a:r>
                <a:rPr lang="en-US" sz="2499">
                  <a:solidFill>
                    <a:srgbClr val="000000"/>
                  </a:solidFill>
                  <a:latin typeface="Canva Sans"/>
                  <a:ea typeface="Canva Sans"/>
                  <a:cs typeface="Canva Sans"/>
                  <a:sym typeface="Canva Sans"/>
                </a:rPr>
                <a:t>&gt;   </a:t>
              </a:r>
              <a:r>
                <a:rPr lang="en-US" sz="2499" u="sng">
                  <a:solidFill>
                    <a:srgbClr val="000000"/>
                  </a:solidFill>
                  <a:latin typeface="Canva Sans"/>
                  <a:ea typeface="Canva Sans"/>
                  <a:cs typeface="Canva Sans"/>
                  <a:sym typeface="Canva Sans"/>
                </a:rPr>
                <a:t>Tài liệu học thuật</a:t>
              </a:r>
            </a:p>
          </p:txBody>
        </p:sp>
      </p:grpSp>
      <p:grpSp>
        <p:nvGrpSpPr>
          <p:cNvPr id="33" name="Group 33">
            <a:extLst>
              <a:ext uri="{FF2B5EF4-FFF2-40B4-BE49-F238E27FC236}">
                <a16:creationId xmlns:a16="http://schemas.microsoft.com/office/drawing/2014/main" id="{EE2F7C09-B7F9-87A1-45CC-5A15136F4776}"/>
              </a:ext>
            </a:extLst>
          </p:cNvPr>
          <p:cNvGrpSpPr/>
          <p:nvPr/>
        </p:nvGrpSpPr>
        <p:grpSpPr>
          <a:xfrm>
            <a:off x="4719236" y="6807535"/>
            <a:ext cx="1216988" cy="257953"/>
            <a:chOff x="0" y="0"/>
            <a:chExt cx="1622650" cy="343938"/>
          </a:xfrm>
        </p:grpSpPr>
        <p:sp>
          <p:nvSpPr>
            <p:cNvPr id="34" name="Freeform 34">
              <a:extLst>
                <a:ext uri="{FF2B5EF4-FFF2-40B4-BE49-F238E27FC236}">
                  <a16:creationId xmlns:a16="http://schemas.microsoft.com/office/drawing/2014/main" id="{164CCBAC-C209-85B9-4B7E-4AE1C3B0EBF4}"/>
                </a:ext>
              </a:extLst>
            </p:cNvPr>
            <p:cNvSpPr/>
            <p:nvPr/>
          </p:nvSpPr>
          <p:spPr>
            <a:xfrm>
              <a:off x="0" y="178453"/>
              <a:ext cx="124809" cy="133811"/>
            </a:xfrm>
            <a:custGeom>
              <a:avLst/>
              <a:gdLst/>
              <a:ahLst/>
              <a:cxnLst/>
              <a:rect l="l" t="t" r="r" b="b"/>
              <a:pathLst>
                <a:path w="124809" h="133811">
                  <a:moveTo>
                    <a:pt x="0" y="0"/>
                  </a:moveTo>
                  <a:lnTo>
                    <a:pt x="124809" y="0"/>
                  </a:lnTo>
                  <a:lnTo>
                    <a:pt x="124809" y="133811"/>
                  </a:lnTo>
                  <a:lnTo>
                    <a:pt x="0" y="13381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35" name="TextBox 35">
              <a:extLst>
                <a:ext uri="{FF2B5EF4-FFF2-40B4-BE49-F238E27FC236}">
                  <a16:creationId xmlns:a16="http://schemas.microsoft.com/office/drawing/2014/main" id="{AC4961DB-8526-07B8-B97D-44483C6224EB}"/>
                </a:ext>
              </a:extLst>
            </p:cNvPr>
            <p:cNvSpPr txBox="1"/>
            <p:nvPr/>
          </p:nvSpPr>
          <p:spPr>
            <a:xfrm>
              <a:off x="0" y="-28575"/>
              <a:ext cx="1454616" cy="207028"/>
            </a:xfrm>
            <a:prstGeom prst="rect">
              <a:avLst/>
            </a:prstGeom>
          </p:spPr>
          <p:txBody>
            <a:bodyPr lIns="0" tIns="0" rIns="0" bIns="0" rtlCol="0" anchor="t">
              <a:spAutoFit/>
            </a:bodyPr>
            <a:lstStyle/>
            <a:p>
              <a:pPr algn="l">
                <a:lnSpc>
                  <a:spcPts val="1301"/>
                </a:lnSpc>
              </a:pPr>
              <a:r>
                <a:rPr lang="en-US" sz="929">
                  <a:solidFill>
                    <a:srgbClr val="000000"/>
                  </a:solidFill>
                  <a:latin typeface="Canva Sans"/>
                  <a:ea typeface="Canva Sans"/>
                  <a:cs typeface="Canva Sans"/>
                  <a:sym typeface="Canva Sans"/>
                </a:rPr>
                <a:t>360 lượt mua</a:t>
              </a:r>
            </a:p>
          </p:txBody>
        </p:sp>
        <p:sp>
          <p:nvSpPr>
            <p:cNvPr id="36" name="TextBox 36">
              <a:extLst>
                <a:ext uri="{FF2B5EF4-FFF2-40B4-BE49-F238E27FC236}">
                  <a16:creationId xmlns:a16="http://schemas.microsoft.com/office/drawing/2014/main" id="{59DACB76-CED2-7399-8B25-73CEB195FC68}"/>
                </a:ext>
              </a:extLst>
            </p:cNvPr>
            <p:cNvSpPr txBox="1"/>
            <p:nvPr/>
          </p:nvSpPr>
          <p:spPr>
            <a:xfrm>
              <a:off x="168034" y="136910"/>
              <a:ext cx="1454616" cy="207028"/>
            </a:xfrm>
            <a:prstGeom prst="rect">
              <a:avLst/>
            </a:prstGeom>
          </p:spPr>
          <p:txBody>
            <a:bodyPr lIns="0" tIns="0" rIns="0" bIns="0" rtlCol="0" anchor="t">
              <a:spAutoFit/>
            </a:bodyPr>
            <a:lstStyle/>
            <a:p>
              <a:pPr algn="l">
                <a:lnSpc>
                  <a:spcPts val="1301"/>
                </a:lnSpc>
              </a:pPr>
              <a:r>
                <a:rPr lang="en-US" sz="929">
                  <a:solidFill>
                    <a:srgbClr val="000000"/>
                  </a:solidFill>
                  <a:latin typeface="Canva Sans"/>
                  <a:ea typeface="Canva Sans"/>
                  <a:cs typeface="Canva Sans"/>
                  <a:sym typeface="Canva Sans"/>
                </a:rPr>
                <a:t>4.5 (180)</a:t>
              </a:r>
            </a:p>
          </p:txBody>
        </p:sp>
      </p:grpSp>
      <p:grpSp>
        <p:nvGrpSpPr>
          <p:cNvPr id="37" name="Group 37">
            <a:extLst>
              <a:ext uri="{FF2B5EF4-FFF2-40B4-BE49-F238E27FC236}">
                <a16:creationId xmlns:a16="http://schemas.microsoft.com/office/drawing/2014/main" id="{6FC00BF6-D72E-B0A4-620F-3E12D9CB9D2C}"/>
              </a:ext>
            </a:extLst>
          </p:cNvPr>
          <p:cNvGrpSpPr/>
          <p:nvPr/>
        </p:nvGrpSpPr>
        <p:grpSpPr>
          <a:xfrm>
            <a:off x="8072386" y="6807535"/>
            <a:ext cx="1216988" cy="257953"/>
            <a:chOff x="0" y="0"/>
            <a:chExt cx="1622650" cy="343938"/>
          </a:xfrm>
        </p:grpSpPr>
        <p:sp>
          <p:nvSpPr>
            <p:cNvPr id="38" name="Freeform 38">
              <a:extLst>
                <a:ext uri="{FF2B5EF4-FFF2-40B4-BE49-F238E27FC236}">
                  <a16:creationId xmlns:a16="http://schemas.microsoft.com/office/drawing/2014/main" id="{A9611448-517C-A715-85E9-1BF3A3D0E80A}"/>
                </a:ext>
              </a:extLst>
            </p:cNvPr>
            <p:cNvSpPr/>
            <p:nvPr/>
          </p:nvSpPr>
          <p:spPr>
            <a:xfrm>
              <a:off x="0" y="178453"/>
              <a:ext cx="124809" cy="133811"/>
            </a:xfrm>
            <a:custGeom>
              <a:avLst/>
              <a:gdLst/>
              <a:ahLst/>
              <a:cxnLst/>
              <a:rect l="l" t="t" r="r" b="b"/>
              <a:pathLst>
                <a:path w="124809" h="133811">
                  <a:moveTo>
                    <a:pt x="0" y="0"/>
                  </a:moveTo>
                  <a:lnTo>
                    <a:pt x="124809" y="0"/>
                  </a:lnTo>
                  <a:lnTo>
                    <a:pt x="124809" y="133811"/>
                  </a:lnTo>
                  <a:lnTo>
                    <a:pt x="0" y="13381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39" name="TextBox 39">
              <a:extLst>
                <a:ext uri="{FF2B5EF4-FFF2-40B4-BE49-F238E27FC236}">
                  <a16:creationId xmlns:a16="http://schemas.microsoft.com/office/drawing/2014/main" id="{82065DA4-6BFF-3C23-31A6-2DE2FD9E6538}"/>
                </a:ext>
              </a:extLst>
            </p:cNvPr>
            <p:cNvSpPr txBox="1"/>
            <p:nvPr/>
          </p:nvSpPr>
          <p:spPr>
            <a:xfrm>
              <a:off x="0" y="-28575"/>
              <a:ext cx="1454616" cy="207028"/>
            </a:xfrm>
            <a:prstGeom prst="rect">
              <a:avLst/>
            </a:prstGeom>
          </p:spPr>
          <p:txBody>
            <a:bodyPr lIns="0" tIns="0" rIns="0" bIns="0" rtlCol="0" anchor="t">
              <a:spAutoFit/>
            </a:bodyPr>
            <a:lstStyle/>
            <a:p>
              <a:pPr algn="l">
                <a:lnSpc>
                  <a:spcPts val="1301"/>
                </a:lnSpc>
              </a:pPr>
              <a:r>
                <a:rPr lang="en-US" sz="929">
                  <a:solidFill>
                    <a:srgbClr val="000000"/>
                  </a:solidFill>
                  <a:latin typeface="Canva Sans"/>
                  <a:ea typeface="Canva Sans"/>
                  <a:cs typeface="Canva Sans"/>
                  <a:sym typeface="Canva Sans"/>
                </a:rPr>
                <a:t>1,1K lượt mua</a:t>
              </a:r>
            </a:p>
          </p:txBody>
        </p:sp>
        <p:sp>
          <p:nvSpPr>
            <p:cNvPr id="40" name="TextBox 40">
              <a:extLst>
                <a:ext uri="{FF2B5EF4-FFF2-40B4-BE49-F238E27FC236}">
                  <a16:creationId xmlns:a16="http://schemas.microsoft.com/office/drawing/2014/main" id="{CAF1DBCD-A0B5-8B57-424C-638F0C434718}"/>
                </a:ext>
              </a:extLst>
            </p:cNvPr>
            <p:cNvSpPr txBox="1"/>
            <p:nvPr/>
          </p:nvSpPr>
          <p:spPr>
            <a:xfrm>
              <a:off x="168034" y="136910"/>
              <a:ext cx="1454616" cy="207028"/>
            </a:xfrm>
            <a:prstGeom prst="rect">
              <a:avLst/>
            </a:prstGeom>
          </p:spPr>
          <p:txBody>
            <a:bodyPr lIns="0" tIns="0" rIns="0" bIns="0" rtlCol="0" anchor="t">
              <a:spAutoFit/>
            </a:bodyPr>
            <a:lstStyle/>
            <a:p>
              <a:pPr algn="l">
                <a:lnSpc>
                  <a:spcPts val="1301"/>
                </a:lnSpc>
              </a:pPr>
              <a:r>
                <a:rPr lang="en-US" sz="929">
                  <a:solidFill>
                    <a:srgbClr val="000000"/>
                  </a:solidFill>
                  <a:latin typeface="Canva Sans"/>
                  <a:ea typeface="Canva Sans"/>
                  <a:cs typeface="Canva Sans"/>
                  <a:sym typeface="Canva Sans"/>
                </a:rPr>
                <a:t>4.5 (724)</a:t>
              </a:r>
            </a:p>
          </p:txBody>
        </p:sp>
      </p:grpSp>
      <p:grpSp>
        <p:nvGrpSpPr>
          <p:cNvPr id="41" name="Group 41">
            <a:extLst>
              <a:ext uri="{FF2B5EF4-FFF2-40B4-BE49-F238E27FC236}">
                <a16:creationId xmlns:a16="http://schemas.microsoft.com/office/drawing/2014/main" id="{AE530C29-45FC-93AD-7221-E58522F2D957}"/>
              </a:ext>
            </a:extLst>
          </p:cNvPr>
          <p:cNvGrpSpPr/>
          <p:nvPr/>
        </p:nvGrpSpPr>
        <p:grpSpPr>
          <a:xfrm>
            <a:off x="11424255" y="6807535"/>
            <a:ext cx="1216988" cy="257953"/>
            <a:chOff x="0" y="0"/>
            <a:chExt cx="1622650" cy="343938"/>
          </a:xfrm>
        </p:grpSpPr>
        <p:sp>
          <p:nvSpPr>
            <p:cNvPr id="42" name="Freeform 42">
              <a:extLst>
                <a:ext uri="{FF2B5EF4-FFF2-40B4-BE49-F238E27FC236}">
                  <a16:creationId xmlns:a16="http://schemas.microsoft.com/office/drawing/2014/main" id="{5882A8EB-C964-6C8D-2F99-16FBDF1761D7}"/>
                </a:ext>
              </a:extLst>
            </p:cNvPr>
            <p:cNvSpPr/>
            <p:nvPr/>
          </p:nvSpPr>
          <p:spPr>
            <a:xfrm>
              <a:off x="0" y="178453"/>
              <a:ext cx="124809" cy="133811"/>
            </a:xfrm>
            <a:custGeom>
              <a:avLst/>
              <a:gdLst/>
              <a:ahLst/>
              <a:cxnLst/>
              <a:rect l="l" t="t" r="r" b="b"/>
              <a:pathLst>
                <a:path w="124809" h="133811">
                  <a:moveTo>
                    <a:pt x="0" y="0"/>
                  </a:moveTo>
                  <a:lnTo>
                    <a:pt x="124809" y="0"/>
                  </a:lnTo>
                  <a:lnTo>
                    <a:pt x="124809" y="133811"/>
                  </a:lnTo>
                  <a:lnTo>
                    <a:pt x="0" y="13381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43" name="TextBox 43">
              <a:extLst>
                <a:ext uri="{FF2B5EF4-FFF2-40B4-BE49-F238E27FC236}">
                  <a16:creationId xmlns:a16="http://schemas.microsoft.com/office/drawing/2014/main" id="{E404120B-7FDC-728B-CD6C-47F38842D4AC}"/>
                </a:ext>
              </a:extLst>
            </p:cNvPr>
            <p:cNvSpPr txBox="1"/>
            <p:nvPr/>
          </p:nvSpPr>
          <p:spPr>
            <a:xfrm>
              <a:off x="0" y="-28575"/>
              <a:ext cx="1454616" cy="207028"/>
            </a:xfrm>
            <a:prstGeom prst="rect">
              <a:avLst/>
            </a:prstGeom>
          </p:spPr>
          <p:txBody>
            <a:bodyPr lIns="0" tIns="0" rIns="0" bIns="0" rtlCol="0" anchor="t">
              <a:spAutoFit/>
            </a:bodyPr>
            <a:lstStyle/>
            <a:p>
              <a:pPr algn="l">
                <a:lnSpc>
                  <a:spcPts val="1301"/>
                </a:lnSpc>
              </a:pPr>
              <a:r>
                <a:rPr lang="en-US" sz="929">
                  <a:solidFill>
                    <a:srgbClr val="000000"/>
                  </a:solidFill>
                  <a:latin typeface="Canva Sans"/>
                  <a:ea typeface="Canva Sans"/>
                  <a:cs typeface="Canva Sans"/>
                  <a:sym typeface="Canva Sans"/>
                </a:rPr>
                <a:t>195 lượt mua</a:t>
              </a:r>
            </a:p>
          </p:txBody>
        </p:sp>
        <p:sp>
          <p:nvSpPr>
            <p:cNvPr id="44" name="TextBox 44">
              <a:extLst>
                <a:ext uri="{FF2B5EF4-FFF2-40B4-BE49-F238E27FC236}">
                  <a16:creationId xmlns:a16="http://schemas.microsoft.com/office/drawing/2014/main" id="{F544F4D0-6898-C24D-5E4A-00E45C139BD6}"/>
                </a:ext>
              </a:extLst>
            </p:cNvPr>
            <p:cNvSpPr txBox="1"/>
            <p:nvPr/>
          </p:nvSpPr>
          <p:spPr>
            <a:xfrm>
              <a:off x="168034" y="136910"/>
              <a:ext cx="1454616" cy="207028"/>
            </a:xfrm>
            <a:prstGeom prst="rect">
              <a:avLst/>
            </a:prstGeom>
          </p:spPr>
          <p:txBody>
            <a:bodyPr lIns="0" tIns="0" rIns="0" bIns="0" rtlCol="0" anchor="t">
              <a:spAutoFit/>
            </a:bodyPr>
            <a:lstStyle/>
            <a:p>
              <a:pPr algn="l">
                <a:lnSpc>
                  <a:spcPts val="1301"/>
                </a:lnSpc>
              </a:pPr>
              <a:r>
                <a:rPr lang="en-US" sz="929">
                  <a:solidFill>
                    <a:srgbClr val="000000"/>
                  </a:solidFill>
                  <a:latin typeface="Canva Sans"/>
                  <a:ea typeface="Canva Sans"/>
                  <a:cs typeface="Canva Sans"/>
                  <a:sym typeface="Canva Sans"/>
                </a:rPr>
                <a:t>4.0 (59)</a:t>
              </a:r>
            </a:p>
          </p:txBody>
        </p:sp>
      </p:grpSp>
      <p:grpSp>
        <p:nvGrpSpPr>
          <p:cNvPr id="45" name="Group 45">
            <a:extLst>
              <a:ext uri="{FF2B5EF4-FFF2-40B4-BE49-F238E27FC236}">
                <a16:creationId xmlns:a16="http://schemas.microsoft.com/office/drawing/2014/main" id="{786A3C14-013F-8114-00C4-4C573DC25810}"/>
              </a:ext>
            </a:extLst>
          </p:cNvPr>
          <p:cNvGrpSpPr/>
          <p:nvPr/>
        </p:nvGrpSpPr>
        <p:grpSpPr>
          <a:xfrm>
            <a:off x="15193363" y="6807535"/>
            <a:ext cx="1216988" cy="257953"/>
            <a:chOff x="0" y="0"/>
            <a:chExt cx="1622650" cy="343938"/>
          </a:xfrm>
        </p:grpSpPr>
        <p:sp>
          <p:nvSpPr>
            <p:cNvPr id="46" name="Freeform 46">
              <a:extLst>
                <a:ext uri="{FF2B5EF4-FFF2-40B4-BE49-F238E27FC236}">
                  <a16:creationId xmlns:a16="http://schemas.microsoft.com/office/drawing/2014/main" id="{B8B223C3-A143-667B-1118-6737DCC6DAB5}"/>
                </a:ext>
              </a:extLst>
            </p:cNvPr>
            <p:cNvSpPr/>
            <p:nvPr/>
          </p:nvSpPr>
          <p:spPr>
            <a:xfrm>
              <a:off x="0" y="178453"/>
              <a:ext cx="124809" cy="133811"/>
            </a:xfrm>
            <a:custGeom>
              <a:avLst/>
              <a:gdLst/>
              <a:ahLst/>
              <a:cxnLst/>
              <a:rect l="l" t="t" r="r" b="b"/>
              <a:pathLst>
                <a:path w="124809" h="133811">
                  <a:moveTo>
                    <a:pt x="0" y="0"/>
                  </a:moveTo>
                  <a:lnTo>
                    <a:pt x="124809" y="0"/>
                  </a:lnTo>
                  <a:lnTo>
                    <a:pt x="124809" y="133811"/>
                  </a:lnTo>
                  <a:lnTo>
                    <a:pt x="0" y="13381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47" name="TextBox 47">
              <a:extLst>
                <a:ext uri="{FF2B5EF4-FFF2-40B4-BE49-F238E27FC236}">
                  <a16:creationId xmlns:a16="http://schemas.microsoft.com/office/drawing/2014/main" id="{9E7D86EB-CD73-73E8-CCEE-B6E1E53C6449}"/>
                </a:ext>
              </a:extLst>
            </p:cNvPr>
            <p:cNvSpPr txBox="1"/>
            <p:nvPr/>
          </p:nvSpPr>
          <p:spPr>
            <a:xfrm>
              <a:off x="0" y="-28575"/>
              <a:ext cx="1454616" cy="207028"/>
            </a:xfrm>
            <a:prstGeom prst="rect">
              <a:avLst/>
            </a:prstGeom>
          </p:spPr>
          <p:txBody>
            <a:bodyPr lIns="0" tIns="0" rIns="0" bIns="0" rtlCol="0" anchor="t">
              <a:spAutoFit/>
            </a:bodyPr>
            <a:lstStyle/>
            <a:p>
              <a:pPr algn="l">
                <a:lnSpc>
                  <a:spcPts val="1301"/>
                </a:lnSpc>
              </a:pPr>
              <a:r>
                <a:rPr lang="en-US" sz="929">
                  <a:solidFill>
                    <a:srgbClr val="000000"/>
                  </a:solidFill>
                  <a:latin typeface="Canva Sans"/>
                  <a:ea typeface="Canva Sans"/>
                  <a:cs typeface="Canva Sans"/>
                  <a:sym typeface="Canva Sans"/>
                </a:rPr>
                <a:t>27 lượt mua</a:t>
              </a:r>
            </a:p>
          </p:txBody>
        </p:sp>
        <p:sp>
          <p:nvSpPr>
            <p:cNvPr id="48" name="TextBox 48">
              <a:extLst>
                <a:ext uri="{FF2B5EF4-FFF2-40B4-BE49-F238E27FC236}">
                  <a16:creationId xmlns:a16="http://schemas.microsoft.com/office/drawing/2014/main" id="{38EC4B42-D350-1DEB-26ED-034CB0BDF84D}"/>
                </a:ext>
              </a:extLst>
            </p:cNvPr>
            <p:cNvSpPr txBox="1"/>
            <p:nvPr/>
          </p:nvSpPr>
          <p:spPr>
            <a:xfrm>
              <a:off x="168034" y="136910"/>
              <a:ext cx="1454616" cy="207028"/>
            </a:xfrm>
            <a:prstGeom prst="rect">
              <a:avLst/>
            </a:prstGeom>
          </p:spPr>
          <p:txBody>
            <a:bodyPr lIns="0" tIns="0" rIns="0" bIns="0" rtlCol="0" anchor="t">
              <a:spAutoFit/>
            </a:bodyPr>
            <a:lstStyle/>
            <a:p>
              <a:pPr algn="l">
                <a:lnSpc>
                  <a:spcPts val="1301"/>
                </a:lnSpc>
              </a:pPr>
              <a:r>
                <a:rPr lang="en-US" sz="929">
                  <a:solidFill>
                    <a:srgbClr val="000000"/>
                  </a:solidFill>
                  <a:latin typeface="Canva Sans"/>
                  <a:ea typeface="Canva Sans"/>
                  <a:cs typeface="Canva Sans"/>
                  <a:sym typeface="Canva Sans"/>
                </a:rPr>
                <a:t>4.0 (18)</a:t>
              </a:r>
            </a:p>
          </p:txBody>
        </p:sp>
      </p:grpSp>
      <p:grpSp>
        <p:nvGrpSpPr>
          <p:cNvPr id="49" name="Group 49">
            <a:extLst>
              <a:ext uri="{FF2B5EF4-FFF2-40B4-BE49-F238E27FC236}">
                <a16:creationId xmlns:a16="http://schemas.microsoft.com/office/drawing/2014/main" id="{A47ED37E-3E80-CBE5-E27C-37CB47EC7529}"/>
              </a:ext>
            </a:extLst>
          </p:cNvPr>
          <p:cNvGrpSpPr/>
          <p:nvPr/>
        </p:nvGrpSpPr>
        <p:grpSpPr>
          <a:xfrm>
            <a:off x="4014821" y="1478366"/>
            <a:ext cx="47625" cy="9655531"/>
            <a:chOff x="0" y="0"/>
            <a:chExt cx="9799" cy="1986735"/>
          </a:xfrm>
        </p:grpSpPr>
        <p:sp>
          <p:nvSpPr>
            <p:cNvPr id="50" name="Freeform 50">
              <a:extLst>
                <a:ext uri="{FF2B5EF4-FFF2-40B4-BE49-F238E27FC236}">
                  <a16:creationId xmlns:a16="http://schemas.microsoft.com/office/drawing/2014/main" id="{5BDEA6F1-8241-12F8-006E-66F236331775}"/>
                </a:ext>
              </a:extLst>
            </p:cNvPr>
            <p:cNvSpPr/>
            <p:nvPr/>
          </p:nvSpPr>
          <p:spPr>
            <a:xfrm>
              <a:off x="0" y="0"/>
              <a:ext cx="9799" cy="1986735"/>
            </a:xfrm>
            <a:custGeom>
              <a:avLst/>
              <a:gdLst/>
              <a:ahLst/>
              <a:cxnLst/>
              <a:rect l="l" t="t" r="r" b="b"/>
              <a:pathLst>
                <a:path w="9799" h="1986735">
                  <a:moveTo>
                    <a:pt x="0" y="0"/>
                  </a:moveTo>
                  <a:lnTo>
                    <a:pt x="9799" y="0"/>
                  </a:lnTo>
                  <a:lnTo>
                    <a:pt x="9799" y="1986735"/>
                  </a:lnTo>
                  <a:lnTo>
                    <a:pt x="0" y="1986735"/>
                  </a:lnTo>
                  <a:close/>
                </a:path>
              </a:pathLst>
            </a:custGeom>
            <a:solidFill>
              <a:srgbClr val="D2BC67">
                <a:alpha val="60000"/>
              </a:srgbClr>
            </a:solidFill>
          </p:spPr>
          <p:txBody>
            <a:bodyPr/>
            <a:lstStyle/>
            <a:p>
              <a:endParaRPr lang="en-US"/>
            </a:p>
          </p:txBody>
        </p:sp>
        <p:sp>
          <p:nvSpPr>
            <p:cNvPr id="51" name="TextBox 51">
              <a:extLst>
                <a:ext uri="{FF2B5EF4-FFF2-40B4-BE49-F238E27FC236}">
                  <a16:creationId xmlns:a16="http://schemas.microsoft.com/office/drawing/2014/main" id="{E03C34DF-4FC9-EB21-AD08-8346CE4ACEA4}"/>
                </a:ext>
              </a:extLst>
            </p:cNvPr>
            <p:cNvSpPr txBox="1"/>
            <p:nvPr/>
          </p:nvSpPr>
          <p:spPr>
            <a:xfrm>
              <a:off x="0" y="-38100"/>
              <a:ext cx="9799" cy="2024835"/>
            </a:xfrm>
            <a:prstGeom prst="rect">
              <a:avLst/>
            </a:prstGeom>
          </p:spPr>
          <p:txBody>
            <a:bodyPr lIns="50800" tIns="50800" rIns="50800" bIns="50800" rtlCol="0" anchor="ctr"/>
            <a:lstStyle/>
            <a:p>
              <a:pPr algn="ctr">
                <a:lnSpc>
                  <a:spcPts val="2659"/>
                </a:lnSpc>
              </a:pPr>
              <a:endParaRPr/>
            </a:p>
          </p:txBody>
        </p:sp>
      </p:grpSp>
      <p:sp>
        <p:nvSpPr>
          <p:cNvPr id="52" name="Freeform 52">
            <a:hlinkClick r:id="rId24" action="ppaction://hlinksldjump"/>
            <a:extLst>
              <a:ext uri="{FF2B5EF4-FFF2-40B4-BE49-F238E27FC236}">
                <a16:creationId xmlns:a16="http://schemas.microsoft.com/office/drawing/2014/main" id="{7F670D66-8609-CC55-C8A8-D044A6852437}"/>
              </a:ext>
            </a:extLst>
          </p:cNvPr>
          <p:cNvSpPr/>
          <p:nvPr/>
        </p:nvSpPr>
        <p:spPr>
          <a:xfrm>
            <a:off x="15236121"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53" name="TextBox 53">
            <a:extLst>
              <a:ext uri="{FF2B5EF4-FFF2-40B4-BE49-F238E27FC236}">
                <a16:creationId xmlns:a16="http://schemas.microsoft.com/office/drawing/2014/main" id="{36FCED10-1FC6-5680-29D4-C1FDBAC68F99}"/>
              </a:ext>
            </a:extLst>
          </p:cNvPr>
          <p:cNvSpPr txBox="1"/>
          <p:nvPr/>
        </p:nvSpPr>
        <p:spPr>
          <a:xfrm>
            <a:off x="17986969" y="7327695"/>
            <a:ext cx="1195860" cy="299106"/>
          </a:xfrm>
          <a:prstGeom prst="rect">
            <a:avLst/>
          </a:prstGeom>
        </p:spPr>
        <p:txBody>
          <a:bodyPr lIns="0" tIns="0" rIns="0" bIns="0" rtlCol="0" anchor="t">
            <a:spAutoFit/>
          </a:bodyPr>
          <a:lstStyle/>
          <a:p>
            <a:pPr algn="l">
              <a:lnSpc>
                <a:spcPts val="2523"/>
              </a:lnSpc>
            </a:pPr>
            <a:endParaRPr/>
          </a:p>
        </p:txBody>
      </p:sp>
      <p:sp>
        <p:nvSpPr>
          <p:cNvPr id="54" name="TextBox 54">
            <a:extLst>
              <a:ext uri="{FF2B5EF4-FFF2-40B4-BE49-F238E27FC236}">
                <a16:creationId xmlns:a16="http://schemas.microsoft.com/office/drawing/2014/main" id="{6514CA32-506D-780C-385A-32AFC2AA7185}"/>
              </a:ext>
            </a:extLst>
          </p:cNvPr>
          <p:cNvSpPr txBox="1"/>
          <p:nvPr/>
        </p:nvSpPr>
        <p:spPr>
          <a:xfrm>
            <a:off x="17971906" y="6866689"/>
            <a:ext cx="2032219" cy="489394"/>
          </a:xfrm>
          <a:prstGeom prst="rect">
            <a:avLst/>
          </a:prstGeom>
        </p:spPr>
        <p:txBody>
          <a:bodyPr lIns="0" tIns="0" rIns="0" bIns="0" rtlCol="0" anchor="t">
            <a:spAutoFit/>
          </a:bodyPr>
          <a:lstStyle/>
          <a:p>
            <a:pPr algn="l">
              <a:lnSpc>
                <a:spcPts val="4063"/>
              </a:lnSpc>
            </a:pPr>
            <a:endParaRPr/>
          </a:p>
        </p:txBody>
      </p:sp>
      <p:sp>
        <p:nvSpPr>
          <p:cNvPr id="55" name="TextBox 55">
            <a:hlinkClick r:id="rId10" action="ppaction://hlinksldjump"/>
            <a:extLst>
              <a:ext uri="{FF2B5EF4-FFF2-40B4-BE49-F238E27FC236}">
                <a16:creationId xmlns:a16="http://schemas.microsoft.com/office/drawing/2014/main" id="{106F40DA-EA9F-1C87-CBDC-2EC019F193A4}"/>
              </a:ext>
            </a:extLst>
          </p:cNvPr>
          <p:cNvSpPr txBox="1"/>
          <p:nvPr/>
        </p:nvSpPr>
        <p:spPr>
          <a:xfrm>
            <a:off x="4719236" y="6175768"/>
            <a:ext cx="2806914" cy="575302"/>
          </a:xfrm>
          <a:prstGeom prst="rect">
            <a:avLst/>
          </a:prstGeom>
        </p:spPr>
        <p:txBody>
          <a:bodyPr lIns="0" tIns="0" rIns="0" bIns="0" rtlCol="0" anchor="t">
            <a:spAutoFit/>
          </a:bodyPr>
          <a:lstStyle/>
          <a:p>
            <a:pPr algn="l">
              <a:lnSpc>
                <a:spcPts val="2392"/>
              </a:lnSpc>
            </a:pPr>
            <a:r>
              <a:rPr lang="en-US" sz="1708" dirty="0" err="1">
                <a:solidFill>
                  <a:srgbClr val="000000"/>
                </a:solidFill>
                <a:latin typeface="Canva Sans"/>
                <a:ea typeface="Canva Sans"/>
                <a:cs typeface="Canva Sans"/>
                <a:sym typeface="Canva Sans"/>
              </a:rPr>
              <a:t>Giải</a:t>
            </a:r>
            <a:r>
              <a:rPr lang="en-US" sz="1708" dirty="0">
                <a:solidFill>
                  <a:srgbClr val="000000"/>
                </a:solidFill>
                <a:latin typeface="Canva Sans"/>
                <a:ea typeface="Canva Sans"/>
                <a:cs typeface="Canva Sans"/>
                <a:sym typeface="Canva Sans"/>
              </a:rPr>
              <a:t> </a:t>
            </a:r>
            <a:r>
              <a:rPr lang="en-US" sz="1708" dirty="0" err="1">
                <a:solidFill>
                  <a:srgbClr val="000000"/>
                </a:solidFill>
                <a:latin typeface="Canva Sans"/>
                <a:ea typeface="Canva Sans"/>
                <a:cs typeface="Canva Sans"/>
                <a:sym typeface="Canva Sans"/>
              </a:rPr>
              <a:t>Bài</a:t>
            </a:r>
            <a:r>
              <a:rPr lang="en-US" sz="1708" dirty="0">
                <a:solidFill>
                  <a:srgbClr val="000000"/>
                </a:solidFill>
                <a:latin typeface="Canva Sans"/>
                <a:ea typeface="Canva Sans"/>
                <a:cs typeface="Canva Sans"/>
                <a:sym typeface="Canva Sans"/>
              </a:rPr>
              <a:t> </a:t>
            </a:r>
            <a:r>
              <a:rPr lang="en-US" sz="1708" dirty="0" err="1">
                <a:solidFill>
                  <a:srgbClr val="000000"/>
                </a:solidFill>
                <a:latin typeface="Canva Sans"/>
                <a:ea typeface="Canva Sans"/>
                <a:cs typeface="Canva Sans"/>
                <a:sym typeface="Canva Sans"/>
              </a:rPr>
              <a:t>Tập</a:t>
            </a:r>
            <a:r>
              <a:rPr lang="en-US" sz="1708" dirty="0">
                <a:solidFill>
                  <a:srgbClr val="000000"/>
                </a:solidFill>
                <a:latin typeface="Canva Sans"/>
                <a:ea typeface="Canva Sans"/>
                <a:cs typeface="Canva Sans"/>
                <a:sym typeface="Canva Sans"/>
              </a:rPr>
              <a:t> SGK Unit 6: Vietnamese Lifestyle...</a:t>
            </a:r>
          </a:p>
        </p:txBody>
      </p:sp>
      <p:sp>
        <p:nvSpPr>
          <p:cNvPr id="56" name="TextBox 56">
            <a:hlinkClick r:id="rId12" action="ppaction://hlinksldjump"/>
            <a:extLst>
              <a:ext uri="{FF2B5EF4-FFF2-40B4-BE49-F238E27FC236}">
                <a16:creationId xmlns:a16="http://schemas.microsoft.com/office/drawing/2014/main" id="{D353843F-8BD8-615E-AA97-FBEA43DB212E}"/>
              </a:ext>
            </a:extLst>
          </p:cNvPr>
          <p:cNvSpPr txBox="1"/>
          <p:nvPr/>
        </p:nvSpPr>
        <p:spPr>
          <a:xfrm>
            <a:off x="8072386" y="6175767"/>
            <a:ext cx="3179847" cy="575303"/>
          </a:xfrm>
          <a:prstGeom prst="rect">
            <a:avLst/>
          </a:prstGeom>
        </p:spPr>
        <p:txBody>
          <a:bodyPr lIns="0" tIns="0" rIns="0" bIns="0" rtlCol="0" anchor="t">
            <a:spAutoFit/>
          </a:bodyPr>
          <a:lstStyle/>
          <a:p>
            <a:pPr algn="l">
              <a:lnSpc>
                <a:spcPts val="2392"/>
              </a:lnSpc>
            </a:pPr>
            <a:r>
              <a:rPr lang="en-US" sz="1708" dirty="0" err="1">
                <a:solidFill>
                  <a:srgbClr val="000000"/>
                </a:solidFill>
                <a:latin typeface="Canva Sans"/>
                <a:ea typeface="Canva Sans"/>
                <a:cs typeface="Canva Sans"/>
                <a:sym typeface="Canva Sans"/>
              </a:rPr>
              <a:t>Giải</a:t>
            </a:r>
            <a:r>
              <a:rPr lang="en-US" sz="1708" dirty="0">
                <a:solidFill>
                  <a:srgbClr val="000000"/>
                </a:solidFill>
                <a:latin typeface="Canva Sans"/>
                <a:ea typeface="Canva Sans"/>
                <a:cs typeface="Canva Sans"/>
                <a:sym typeface="Canva Sans"/>
              </a:rPr>
              <a:t> </a:t>
            </a:r>
            <a:r>
              <a:rPr lang="en-US" sz="1708" dirty="0" err="1">
                <a:solidFill>
                  <a:srgbClr val="000000"/>
                </a:solidFill>
                <a:latin typeface="Canva Sans"/>
                <a:ea typeface="Canva Sans"/>
                <a:cs typeface="Canva Sans"/>
                <a:sym typeface="Canva Sans"/>
              </a:rPr>
              <a:t>Bài</a:t>
            </a:r>
            <a:r>
              <a:rPr lang="en-US" sz="1708" dirty="0">
                <a:solidFill>
                  <a:srgbClr val="000000"/>
                </a:solidFill>
                <a:latin typeface="Canva Sans"/>
                <a:ea typeface="Canva Sans"/>
                <a:cs typeface="Canva Sans"/>
                <a:sym typeface="Canva Sans"/>
              </a:rPr>
              <a:t> </a:t>
            </a:r>
            <a:r>
              <a:rPr lang="en-US" sz="1708" dirty="0" err="1">
                <a:solidFill>
                  <a:srgbClr val="000000"/>
                </a:solidFill>
                <a:latin typeface="Canva Sans"/>
                <a:ea typeface="Canva Sans"/>
                <a:cs typeface="Canva Sans"/>
                <a:sym typeface="Canva Sans"/>
              </a:rPr>
              <a:t>Tập</a:t>
            </a:r>
            <a:r>
              <a:rPr lang="en-US" sz="1708" dirty="0">
                <a:solidFill>
                  <a:srgbClr val="000000"/>
                </a:solidFill>
                <a:latin typeface="Canva Sans"/>
                <a:ea typeface="Canva Sans"/>
                <a:cs typeface="Canva Sans"/>
                <a:sym typeface="Canva Sans"/>
              </a:rPr>
              <a:t> SGK Unit 5 - Language : Global Warming</a:t>
            </a:r>
          </a:p>
        </p:txBody>
      </p:sp>
      <p:sp>
        <p:nvSpPr>
          <p:cNvPr id="57" name="TextBox 57">
            <a:extLst>
              <a:ext uri="{FF2B5EF4-FFF2-40B4-BE49-F238E27FC236}">
                <a16:creationId xmlns:a16="http://schemas.microsoft.com/office/drawing/2014/main" id="{5ED59D25-8D4F-9DE7-1D5F-0B80F1B3AB5E}"/>
              </a:ext>
            </a:extLst>
          </p:cNvPr>
          <p:cNvSpPr txBox="1"/>
          <p:nvPr/>
        </p:nvSpPr>
        <p:spPr>
          <a:xfrm>
            <a:off x="6079604" y="6770120"/>
            <a:ext cx="1484057" cy="299762"/>
          </a:xfrm>
          <a:prstGeom prst="rect">
            <a:avLst/>
          </a:prstGeom>
        </p:spPr>
        <p:txBody>
          <a:bodyPr wrap="square" lIns="0" tIns="0" rIns="0" bIns="0" rtlCol="0" anchor="t">
            <a:spAutoFit/>
          </a:bodyPr>
          <a:lstStyle/>
          <a:p>
            <a:pPr>
              <a:lnSpc>
                <a:spcPts val="2509"/>
              </a:lnSpc>
            </a:pPr>
            <a:r>
              <a:rPr lang="en-US" sz="1792" b="1" dirty="0">
                <a:solidFill>
                  <a:srgbClr val="FF3131"/>
                </a:solidFill>
                <a:latin typeface="Canva Sans Bold"/>
                <a:ea typeface="Canva Sans Bold"/>
                <a:cs typeface="Canva Sans Bold"/>
                <a:sym typeface="Canva Sans Bold"/>
              </a:rPr>
              <a:t>50.000 VNĐ</a:t>
            </a:r>
          </a:p>
        </p:txBody>
      </p:sp>
      <p:sp>
        <p:nvSpPr>
          <p:cNvPr id="58" name="TextBox 58">
            <a:hlinkClick r:id="rId14" action="ppaction://hlinksldjump"/>
            <a:extLst>
              <a:ext uri="{FF2B5EF4-FFF2-40B4-BE49-F238E27FC236}">
                <a16:creationId xmlns:a16="http://schemas.microsoft.com/office/drawing/2014/main" id="{CF3B3BC5-CA40-C50D-5632-EC64A9A09C3B}"/>
              </a:ext>
            </a:extLst>
          </p:cNvPr>
          <p:cNvSpPr txBox="1"/>
          <p:nvPr/>
        </p:nvSpPr>
        <p:spPr>
          <a:xfrm>
            <a:off x="11424255" y="6194501"/>
            <a:ext cx="2838258" cy="575302"/>
          </a:xfrm>
          <a:prstGeom prst="rect">
            <a:avLst/>
          </a:prstGeom>
        </p:spPr>
        <p:txBody>
          <a:bodyPr lIns="0" tIns="0" rIns="0" bIns="0" rtlCol="0" anchor="t">
            <a:spAutoFit/>
          </a:bodyPr>
          <a:lstStyle/>
          <a:p>
            <a:pPr algn="l">
              <a:lnSpc>
                <a:spcPts val="2392"/>
              </a:lnSpc>
            </a:pPr>
            <a:r>
              <a:rPr lang="en-US" sz="1708" dirty="0" err="1">
                <a:solidFill>
                  <a:srgbClr val="000000"/>
                </a:solidFill>
                <a:latin typeface="Canva Sans"/>
                <a:ea typeface="Canva Sans"/>
                <a:cs typeface="Canva Sans"/>
                <a:sym typeface="Canva Sans"/>
              </a:rPr>
              <a:t>Đề</a:t>
            </a:r>
            <a:r>
              <a:rPr lang="en-US" sz="1708" dirty="0">
                <a:solidFill>
                  <a:srgbClr val="000000"/>
                </a:solidFill>
                <a:latin typeface="Canva Sans"/>
                <a:ea typeface="Canva Sans"/>
                <a:cs typeface="Canva Sans"/>
                <a:sym typeface="Canva Sans"/>
              </a:rPr>
              <a:t> </a:t>
            </a:r>
            <a:r>
              <a:rPr lang="en-US" sz="1708" dirty="0" err="1">
                <a:solidFill>
                  <a:srgbClr val="000000"/>
                </a:solidFill>
                <a:latin typeface="Canva Sans"/>
                <a:ea typeface="Canva Sans"/>
                <a:cs typeface="Canva Sans"/>
                <a:sym typeface="Canva Sans"/>
              </a:rPr>
              <a:t>Thi</a:t>
            </a:r>
            <a:r>
              <a:rPr lang="en-US" sz="1708" dirty="0">
                <a:solidFill>
                  <a:srgbClr val="000000"/>
                </a:solidFill>
                <a:latin typeface="Canva Sans"/>
                <a:ea typeface="Canva Sans"/>
                <a:cs typeface="Canva Sans"/>
                <a:sym typeface="Canva Sans"/>
              </a:rPr>
              <a:t> </a:t>
            </a:r>
            <a:r>
              <a:rPr lang="en-US" sz="1708" dirty="0" err="1">
                <a:solidFill>
                  <a:srgbClr val="000000"/>
                </a:solidFill>
                <a:latin typeface="Canva Sans"/>
                <a:ea typeface="Canva Sans"/>
                <a:cs typeface="Canva Sans"/>
                <a:sym typeface="Canva Sans"/>
              </a:rPr>
              <a:t>Thử</a:t>
            </a:r>
            <a:r>
              <a:rPr lang="en-US" sz="1708" dirty="0">
                <a:solidFill>
                  <a:srgbClr val="000000"/>
                </a:solidFill>
                <a:latin typeface="Canva Sans"/>
                <a:ea typeface="Canva Sans"/>
                <a:cs typeface="Canva Sans"/>
                <a:sym typeface="Canva Sans"/>
              </a:rPr>
              <a:t> </a:t>
            </a:r>
            <a:r>
              <a:rPr lang="en-US" sz="1708" dirty="0" err="1">
                <a:solidFill>
                  <a:srgbClr val="000000"/>
                </a:solidFill>
                <a:latin typeface="Canva Sans"/>
                <a:ea typeface="Canva Sans"/>
                <a:cs typeface="Canva Sans"/>
                <a:sym typeface="Canva Sans"/>
              </a:rPr>
              <a:t>Tuyển</a:t>
            </a:r>
            <a:r>
              <a:rPr lang="en-US" sz="1708" dirty="0">
                <a:solidFill>
                  <a:srgbClr val="000000"/>
                </a:solidFill>
                <a:latin typeface="Canva Sans"/>
                <a:ea typeface="Canva Sans"/>
                <a:cs typeface="Canva Sans"/>
                <a:sym typeface="Canva Sans"/>
              </a:rPr>
              <a:t> Sinh </a:t>
            </a:r>
            <a:r>
              <a:rPr lang="en-US" sz="1708" dirty="0" err="1">
                <a:solidFill>
                  <a:srgbClr val="000000"/>
                </a:solidFill>
                <a:latin typeface="Canva Sans"/>
                <a:ea typeface="Canva Sans"/>
                <a:cs typeface="Canva Sans"/>
                <a:sym typeface="Canva Sans"/>
              </a:rPr>
              <a:t>Vào</a:t>
            </a:r>
            <a:r>
              <a:rPr lang="en-US" sz="1708" dirty="0">
                <a:solidFill>
                  <a:srgbClr val="000000"/>
                </a:solidFill>
                <a:latin typeface="Canva Sans"/>
                <a:ea typeface="Canva Sans"/>
                <a:cs typeface="Canva Sans"/>
                <a:sym typeface="Canva Sans"/>
              </a:rPr>
              <a:t> </a:t>
            </a:r>
            <a:r>
              <a:rPr lang="en-US" sz="1708" dirty="0" err="1">
                <a:solidFill>
                  <a:srgbClr val="000000"/>
                </a:solidFill>
                <a:latin typeface="Canva Sans"/>
                <a:ea typeface="Canva Sans"/>
                <a:cs typeface="Canva Sans"/>
                <a:sym typeface="Canva Sans"/>
              </a:rPr>
              <a:t>Lớp</a:t>
            </a:r>
            <a:r>
              <a:rPr lang="en-US" sz="1708" dirty="0">
                <a:solidFill>
                  <a:srgbClr val="000000"/>
                </a:solidFill>
                <a:latin typeface="Canva Sans"/>
                <a:ea typeface="Canva Sans"/>
                <a:cs typeface="Canva Sans"/>
                <a:sym typeface="Canva Sans"/>
              </a:rPr>
              <a:t> 10 </a:t>
            </a:r>
            <a:r>
              <a:rPr lang="en-US" sz="1708" dirty="0" err="1">
                <a:solidFill>
                  <a:srgbClr val="000000"/>
                </a:solidFill>
                <a:latin typeface="Canva Sans"/>
                <a:ea typeface="Canva Sans"/>
                <a:cs typeface="Canva Sans"/>
                <a:sym typeface="Canva Sans"/>
              </a:rPr>
              <a:t>môn</a:t>
            </a:r>
            <a:r>
              <a:rPr lang="en-US" sz="1708" dirty="0">
                <a:solidFill>
                  <a:srgbClr val="000000"/>
                </a:solidFill>
                <a:latin typeface="Canva Sans"/>
                <a:ea typeface="Canva Sans"/>
                <a:cs typeface="Canva Sans"/>
                <a:sym typeface="Canva Sans"/>
              </a:rPr>
              <a:t> </a:t>
            </a:r>
            <a:r>
              <a:rPr lang="en-US" sz="1708" dirty="0" err="1">
                <a:solidFill>
                  <a:srgbClr val="000000"/>
                </a:solidFill>
                <a:latin typeface="Canva Sans"/>
                <a:ea typeface="Canva Sans"/>
                <a:cs typeface="Canva Sans"/>
                <a:sym typeface="Canva Sans"/>
              </a:rPr>
              <a:t>Tiếng</a:t>
            </a:r>
            <a:r>
              <a:rPr lang="en-US" sz="1708" dirty="0">
                <a:solidFill>
                  <a:srgbClr val="000000"/>
                </a:solidFill>
                <a:latin typeface="Canva Sans"/>
                <a:ea typeface="Canva Sans"/>
                <a:cs typeface="Canva Sans"/>
                <a:sym typeface="Canva Sans"/>
              </a:rPr>
              <a:t> Anh</a:t>
            </a:r>
          </a:p>
        </p:txBody>
      </p:sp>
      <p:sp>
        <p:nvSpPr>
          <p:cNvPr id="59" name="TextBox 59">
            <a:extLst>
              <a:ext uri="{FF2B5EF4-FFF2-40B4-BE49-F238E27FC236}">
                <a16:creationId xmlns:a16="http://schemas.microsoft.com/office/drawing/2014/main" id="{38B6F79A-B0F5-57AF-E6FC-543B5144CCB6}"/>
              </a:ext>
            </a:extLst>
          </p:cNvPr>
          <p:cNvSpPr txBox="1"/>
          <p:nvPr/>
        </p:nvSpPr>
        <p:spPr>
          <a:xfrm>
            <a:off x="906227" y="1669608"/>
            <a:ext cx="2489469" cy="514350"/>
          </a:xfrm>
          <a:prstGeom prst="rect">
            <a:avLst/>
          </a:prstGeom>
        </p:spPr>
        <p:txBody>
          <a:bodyPr lIns="0" tIns="0" rIns="0" bIns="0" rtlCol="0" anchor="t">
            <a:spAutoFit/>
          </a:bodyPr>
          <a:lstStyle/>
          <a:p>
            <a:pPr algn="l">
              <a:lnSpc>
                <a:spcPts val="4200"/>
              </a:lnSpc>
            </a:pPr>
            <a:r>
              <a:rPr lang="en-US" sz="3000">
                <a:solidFill>
                  <a:srgbClr val="000000">
                    <a:alpha val="71765"/>
                  </a:srgbClr>
                </a:solidFill>
                <a:latin typeface="Canva Sans"/>
                <a:ea typeface="Canva Sans"/>
                <a:cs typeface="Canva Sans"/>
                <a:sym typeface="Canva Sans"/>
              </a:rPr>
              <a:t>Danh mục</a:t>
            </a:r>
          </a:p>
        </p:txBody>
      </p:sp>
      <p:sp>
        <p:nvSpPr>
          <p:cNvPr id="60" name="TextBox 60">
            <a:hlinkClick r:id="rId16" action="ppaction://hlinksldjump"/>
            <a:extLst>
              <a:ext uri="{FF2B5EF4-FFF2-40B4-BE49-F238E27FC236}">
                <a16:creationId xmlns:a16="http://schemas.microsoft.com/office/drawing/2014/main" id="{60F1313C-AD4D-8C4A-90DC-2CD026ECD695}"/>
              </a:ext>
            </a:extLst>
          </p:cNvPr>
          <p:cNvSpPr txBox="1"/>
          <p:nvPr/>
        </p:nvSpPr>
        <p:spPr>
          <a:xfrm>
            <a:off x="15193363" y="6194501"/>
            <a:ext cx="2838258" cy="575302"/>
          </a:xfrm>
          <a:prstGeom prst="rect">
            <a:avLst/>
          </a:prstGeom>
        </p:spPr>
        <p:txBody>
          <a:bodyPr lIns="0" tIns="0" rIns="0" bIns="0" rtlCol="0" anchor="t">
            <a:spAutoFit/>
          </a:bodyPr>
          <a:lstStyle/>
          <a:p>
            <a:pPr algn="l">
              <a:lnSpc>
                <a:spcPts val="2392"/>
              </a:lnSpc>
            </a:pPr>
            <a:r>
              <a:rPr lang="en-US" sz="1708" dirty="0" err="1">
                <a:solidFill>
                  <a:srgbClr val="000000"/>
                </a:solidFill>
                <a:latin typeface="Canva Sans"/>
                <a:ea typeface="Canva Sans"/>
                <a:cs typeface="Canva Sans"/>
                <a:sym typeface="Canva Sans"/>
              </a:rPr>
              <a:t>Bài</a:t>
            </a:r>
            <a:r>
              <a:rPr lang="en-US" sz="1708" dirty="0">
                <a:solidFill>
                  <a:srgbClr val="000000"/>
                </a:solidFill>
                <a:latin typeface="Canva Sans"/>
                <a:ea typeface="Canva Sans"/>
                <a:cs typeface="Canva Sans"/>
                <a:sym typeface="Canva Sans"/>
              </a:rPr>
              <a:t> </a:t>
            </a:r>
            <a:r>
              <a:rPr lang="en-US" sz="1708" dirty="0" err="1">
                <a:solidFill>
                  <a:srgbClr val="000000"/>
                </a:solidFill>
                <a:latin typeface="Canva Sans"/>
                <a:ea typeface="Canva Sans"/>
                <a:cs typeface="Canva Sans"/>
                <a:sym typeface="Canva Sans"/>
              </a:rPr>
              <a:t>Giảng</a:t>
            </a:r>
            <a:r>
              <a:rPr lang="en-US" sz="1708" dirty="0">
                <a:solidFill>
                  <a:srgbClr val="000000"/>
                </a:solidFill>
                <a:latin typeface="Canva Sans"/>
                <a:ea typeface="Canva Sans"/>
                <a:cs typeface="Canva Sans"/>
                <a:sym typeface="Canva Sans"/>
              </a:rPr>
              <a:t> </a:t>
            </a:r>
            <a:r>
              <a:rPr lang="en-US" sz="1708" dirty="0" err="1">
                <a:solidFill>
                  <a:srgbClr val="000000"/>
                </a:solidFill>
                <a:latin typeface="Canva Sans"/>
                <a:ea typeface="Canva Sans"/>
                <a:cs typeface="Canva Sans"/>
                <a:sym typeface="Canva Sans"/>
              </a:rPr>
              <a:t>Tiếng</a:t>
            </a:r>
            <a:r>
              <a:rPr lang="en-US" sz="1708" dirty="0">
                <a:solidFill>
                  <a:srgbClr val="000000"/>
                </a:solidFill>
                <a:latin typeface="Canva Sans"/>
                <a:ea typeface="Canva Sans"/>
                <a:cs typeface="Canva Sans"/>
                <a:sym typeface="Canva Sans"/>
              </a:rPr>
              <a:t> Anh 12 Unit 1: Life Stories</a:t>
            </a:r>
          </a:p>
        </p:txBody>
      </p:sp>
      <p:sp>
        <p:nvSpPr>
          <p:cNvPr id="61" name="TextBox 61">
            <a:extLst>
              <a:ext uri="{FF2B5EF4-FFF2-40B4-BE49-F238E27FC236}">
                <a16:creationId xmlns:a16="http://schemas.microsoft.com/office/drawing/2014/main" id="{483A108C-6C00-8072-EC82-7D550D3BDEEB}"/>
              </a:ext>
            </a:extLst>
          </p:cNvPr>
          <p:cNvSpPr txBox="1"/>
          <p:nvPr/>
        </p:nvSpPr>
        <p:spPr>
          <a:xfrm>
            <a:off x="4774911" y="1669608"/>
            <a:ext cx="2489469" cy="514350"/>
          </a:xfrm>
          <a:prstGeom prst="rect">
            <a:avLst/>
          </a:prstGeom>
        </p:spPr>
        <p:txBody>
          <a:bodyPr lIns="0" tIns="0" rIns="0" bIns="0" rtlCol="0" anchor="t">
            <a:spAutoFit/>
          </a:bodyPr>
          <a:lstStyle/>
          <a:p>
            <a:pPr algn="l">
              <a:lnSpc>
                <a:spcPts val="4200"/>
              </a:lnSpc>
            </a:pPr>
            <a:r>
              <a:rPr lang="en-US" sz="3000">
                <a:solidFill>
                  <a:srgbClr val="000000">
                    <a:alpha val="71765"/>
                  </a:srgbClr>
                </a:solidFill>
                <a:latin typeface="Canva Sans"/>
                <a:ea typeface="Canva Sans"/>
                <a:cs typeface="Canva Sans"/>
                <a:sym typeface="Canva Sans"/>
              </a:rPr>
              <a:t>Mới/nổi bật</a:t>
            </a:r>
          </a:p>
        </p:txBody>
      </p:sp>
      <p:sp>
        <p:nvSpPr>
          <p:cNvPr id="62" name="TextBox 62">
            <a:extLst>
              <a:ext uri="{FF2B5EF4-FFF2-40B4-BE49-F238E27FC236}">
                <a16:creationId xmlns:a16="http://schemas.microsoft.com/office/drawing/2014/main" id="{9F623FF4-D405-7BE0-AABD-6E7D12078773}"/>
              </a:ext>
            </a:extLst>
          </p:cNvPr>
          <p:cNvSpPr txBox="1"/>
          <p:nvPr/>
        </p:nvSpPr>
        <p:spPr>
          <a:xfrm>
            <a:off x="9431315" y="6770120"/>
            <a:ext cx="1418950" cy="299762"/>
          </a:xfrm>
          <a:prstGeom prst="rect">
            <a:avLst/>
          </a:prstGeom>
        </p:spPr>
        <p:txBody>
          <a:bodyPr wrap="square" lIns="0" tIns="0" rIns="0" bIns="0" rtlCol="0" anchor="t">
            <a:spAutoFit/>
          </a:bodyPr>
          <a:lstStyle/>
          <a:p>
            <a:pPr>
              <a:lnSpc>
                <a:spcPts val="2509"/>
              </a:lnSpc>
            </a:pPr>
            <a:r>
              <a:rPr lang="en-US" sz="1792" b="1" dirty="0">
                <a:solidFill>
                  <a:srgbClr val="FF3131"/>
                </a:solidFill>
                <a:latin typeface="Canva Sans Bold"/>
                <a:ea typeface="Canva Sans Bold"/>
                <a:cs typeface="Canva Sans Bold"/>
                <a:sym typeface="Canva Sans Bold"/>
              </a:rPr>
              <a:t>50.000 VNĐ</a:t>
            </a:r>
          </a:p>
        </p:txBody>
      </p:sp>
      <p:sp>
        <p:nvSpPr>
          <p:cNvPr id="63" name="TextBox 63">
            <a:extLst>
              <a:ext uri="{FF2B5EF4-FFF2-40B4-BE49-F238E27FC236}">
                <a16:creationId xmlns:a16="http://schemas.microsoft.com/office/drawing/2014/main" id="{4C37E3EF-CC2A-86AE-E235-CF3493C2C1BF}"/>
              </a:ext>
            </a:extLst>
          </p:cNvPr>
          <p:cNvSpPr txBox="1"/>
          <p:nvPr/>
        </p:nvSpPr>
        <p:spPr>
          <a:xfrm>
            <a:off x="16555330" y="6770120"/>
            <a:ext cx="1484056" cy="299762"/>
          </a:xfrm>
          <a:prstGeom prst="rect">
            <a:avLst/>
          </a:prstGeom>
        </p:spPr>
        <p:txBody>
          <a:bodyPr wrap="square" lIns="0" tIns="0" rIns="0" bIns="0" rtlCol="0" anchor="t">
            <a:spAutoFit/>
          </a:bodyPr>
          <a:lstStyle/>
          <a:p>
            <a:pPr>
              <a:lnSpc>
                <a:spcPts val="2509"/>
              </a:lnSpc>
            </a:pPr>
            <a:r>
              <a:rPr lang="en-US" sz="1792" b="1" dirty="0">
                <a:solidFill>
                  <a:srgbClr val="FF3131"/>
                </a:solidFill>
                <a:latin typeface="Canva Sans Bold"/>
                <a:ea typeface="Canva Sans Bold"/>
                <a:cs typeface="Canva Sans Bold"/>
                <a:sym typeface="Canva Sans Bold"/>
              </a:rPr>
              <a:t>50.000 VNĐ</a:t>
            </a:r>
          </a:p>
        </p:txBody>
      </p:sp>
      <p:sp>
        <p:nvSpPr>
          <p:cNvPr id="64" name="TextBox 64">
            <a:extLst>
              <a:ext uri="{FF2B5EF4-FFF2-40B4-BE49-F238E27FC236}">
                <a16:creationId xmlns:a16="http://schemas.microsoft.com/office/drawing/2014/main" id="{E9591DE9-190C-DB3F-3FDF-714C3430CFC1}"/>
              </a:ext>
            </a:extLst>
          </p:cNvPr>
          <p:cNvSpPr txBox="1"/>
          <p:nvPr/>
        </p:nvSpPr>
        <p:spPr>
          <a:xfrm>
            <a:off x="12784638" y="6770120"/>
            <a:ext cx="1418160" cy="299762"/>
          </a:xfrm>
          <a:prstGeom prst="rect">
            <a:avLst/>
          </a:prstGeom>
        </p:spPr>
        <p:txBody>
          <a:bodyPr wrap="square" lIns="0" tIns="0" rIns="0" bIns="0" rtlCol="0" anchor="t">
            <a:spAutoFit/>
          </a:bodyPr>
          <a:lstStyle/>
          <a:p>
            <a:pPr>
              <a:lnSpc>
                <a:spcPts val="2509"/>
              </a:lnSpc>
            </a:pPr>
            <a:r>
              <a:rPr lang="en-US" sz="1792" b="1" dirty="0">
                <a:solidFill>
                  <a:srgbClr val="FF3131"/>
                </a:solidFill>
                <a:latin typeface="Canva Sans Bold"/>
                <a:ea typeface="Canva Sans Bold"/>
                <a:cs typeface="Canva Sans Bold"/>
                <a:sym typeface="Canva Sans Bold"/>
              </a:rPr>
              <a:t>50.000 VNĐ</a:t>
            </a:r>
          </a:p>
        </p:txBody>
      </p:sp>
      <p:sp>
        <p:nvSpPr>
          <p:cNvPr id="65" name="TextBox 65">
            <a:extLst>
              <a:ext uri="{FF2B5EF4-FFF2-40B4-BE49-F238E27FC236}">
                <a16:creationId xmlns:a16="http://schemas.microsoft.com/office/drawing/2014/main" id="{8B36F3E2-4AFC-4FCD-51C6-993A2009948C}"/>
              </a:ext>
            </a:extLst>
          </p:cNvPr>
          <p:cNvSpPr txBox="1"/>
          <p:nvPr/>
        </p:nvSpPr>
        <p:spPr>
          <a:xfrm>
            <a:off x="8009292" y="1650832"/>
            <a:ext cx="2846481" cy="514350"/>
          </a:xfrm>
          <a:prstGeom prst="rect">
            <a:avLst/>
          </a:prstGeom>
        </p:spPr>
        <p:txBody>
          <a:bodyPr lIns="0" tIns="0" rIns="0" bIns="0" rtlCol="0" anchor="t">
            <a:spAutoFit/>
          </a:bodyPr>
          <a:lstStyle/>
          <a:p>
            <a:pPr algn="l">
              <a:lnSpc>
                <a:spcPts val="4200"/>
              </a:lnSpc>
            </a:pPr>
            <a:r>
              <a:rPr lang="en-US" sz="3000">
                <a:solidFill>
                  <a:srgbClr val="000000">
                    <a:alpha val="71765"/>
                  </a:srgbClr>
                </a:solidFill>
                <a:latin typeface="Canva Sans"/>
                <a:ea typeface="Canva Sans"/>
                <a:cs typeface="Canva Sans"/>
                <a:sym typeface="Canva Sans"/>
              </a:rPr>
              <a:t>Bán chạy nhất</a:t>
            </a:r>
          </a:p>
        </p:txBody>
      </p:sp>
      <p:sp>
        <p:nvSpPr>
          <p:cNvPr id="66" name="TextBox 66">
            <a:extLst>
              <a:ext uri="{FF2B5EF4-FFF2-40B4-BE49-F238E27FC236}">
                <a16:creationId xmlns:a16="http://schemas.microsoft.com/office/drawing/2014/main" id="{4D1E46EC-E3DF-F969-EA38-C5EE6D0FC476}"/>
              </a:ext>
            </a:extLst>
          </p:cNvPr>
          <p:cNvSpPr txBox="1"/>
          <p:nvPr/>
        </p:nvSpPr>
        <p:spPr>
          <a:xfrm>
            <a:off x="11639531" y="1650832"/>
            <a:ext cx="2846481" cy="514350"/>
          </a:xfrm>
          <a:prstGeom prst="rect">
            <a:avLst/>
          </a:prstGeom>
        </p:spPr>
        <p:txBody>
          <a:bodyPr lIns="0" tIns="0" rIns="0" bIns="0" rtlCol="0" anchor="t">
            <a:spAutoFit/>
          </a:bodyPr>
          <a:lstStyle/>
          <a:p>
            <a:pPr algn="l">
              <a:lnSpc>
                <a:spcPts val="4200"/>
              </a:lnSpc>
            </a:pPr>
            <a:r>
              <a:rPr lang="en-US" sz="3000">
                <a:solidFill>
                  <a:srgbClr val="000000">
                    <a:alpha val="71765"/>
                  </a:srgbClr>
                </a:solidFill>
                <a:latin typeface="Canva Sans"/>
                <a:ea typeface="Canva Sans"/>
                <a:cs typeface="Canva Sans"/>
                <a:sym typeface="Canva Sans"/>
              </a:rPr>
              <a:t>Đánh giá cao</a:t>
            </a:r>
          </a:p>
        </p:txBody>
      </p:sp>
      <p:sp>
        <p:nvSpPr>
          <p:cNvPr id="67" name="TextBox 67">
            <a:extLst>
              <a:ext uri="{FF2B5EF4-FFF2-40B4-BE49-F238E27FC236}">
                <a16:creationId xmlns:a16="http://schemas.microsoft.com/office/drawing/2014/main" id="{A6158D05-3BAC-D1C2-A1D7-AECFCB8BEAA3}"/>
              </a:ext>
            </a:extLst>
          </p:cNvPr>
          <p:cNvSpPr txBox="1"/>
          <p:nvPr/>
        </p:nvSpPr>
        <p:spPr>
          <a:xfrm>
            <a:off x="4014821" y="483409"/>
            <a:ext cx="4666059" cy="511810"/>
          </a:xfrm>
          <a:prstGeom prst="rect">
            <a:avLst/>
          </a:prstGeom>
        </p:spPr>
        <p:txBody>
          <a:bodyPr lIns="0" tIns="0" rIns="0" bIns="0" rtlCol="0" anchor="t">
            <a:spAutoFit/>
          </a:bodyPr>
          <a:lstStyle/>
          <a:p>
            <a:pPr algn="l">
              <a:lnSpc>
                <a:spcPts val="4339"/>
              </a:lnSpc>
            </a:pPr>
            <a:r>
              <a:rPr lang="en-US" sz="3099">
                <a:solidFill>
                  <a:srgbClr val="000000"/>
                </a:solidFill>
                <a:latin typeface="Noto Sans"/>
                <a:ea typeface="Noto Sans"/>
                <a:cs typeface="Noto Sans"/>
                <a:sym typeface="Noto Sans"/>
              </a:rPr>
              <a:t>Tài liệu Tiếng Anh</a:t>
            </a:r>
          </a:p>
        </p:txBody>
      </p:sp>
      <p:grpSp>
        <p:nvGrpSpPr>
          <p:cNvPr id="70" name="Group 4">
            <a:extLst>
              <a:ext uri="{FF2B5EF4-FFF2-40B4-BE49-F238E27FC236}">
                <a16:creationId xmlns:a16="http://schemas.microsoft.com/office/drawing/2014/main" id="{D2698C1B-E9DD-2EA6-C40C-35ED92530608}"/>
              </a:ext>
            </a:extLst>
          </p:cNvPr>
          <p:cNvGrpSpPr/>
          <p:nvPr/>
        </p:nvGrpSpPr>
        <p:grpSpPr>
          <a:xfrm>
            <a:off x="16671747" y="217109"/>
            <a:ext cx="1175107" cy="1159550"/>
            <a:chOff x="0" y="0"/>
            <a:chExt cx="309493" cy="305396"/>
          </a:xfrm>
        </p:grpSpPr>
        <p:sp>
          <p:nvSpPr>
            <p:cNvPr id="71" name="Freeform 5">
              <a:extLst>
                <a:ext uri="{FF2B5EF4-FFF2-40B4-BE49-F238E27FC236}">
                  <a16:creationId xmlns:a16="http://schemas.microsoft.com/office/drawing/2014/main" id="{32F1BD58-0EED-E13B-83B9-3E61F20C5EBF}"/>
                </a:ext>
              </a:extLst>
            </p:cNvPr>
            <p:cNvSpPr/>
            <p:nvPr/>
          </p:nvSpPr>
          <p:spPr>
            <a:xfrm>
              <a:off x="0" y="0"/>
              <a:ext cx="309493" cy="305396"/>
            </a:xfrm>
            <a:custGeom>
              <a:avLst/>
              <a:gdLst/>
              <a:ahLst/>
              <a:cxnLst/>
              <a:rect l="l" t="t" r="r" b="b"/>
              <a:pathLst>
                <a:path w="309493" h="305396">
                  <a:moveTo>
                    <a:pt x="152698" y="0"/>
                  </a:moveTo>
                  <a:lnTo>
                    <a:pt x="156795" y="0"/>
                  </a:lnTo>
                  <a:cubicBezTo>
                    <a:pt x="197293" y="0"/>
                    <a:pt x="236133" y="16088"/>
                    <a:pt x="264769" y="44724"/>
                  </a:cubicBezTo>
                  <a:cubicBezTo>
                    <a:pt x="293405" y="73361"/>
                    <a:pt x="309493" y="112200"/>
                    <a:pt x="309493" y="152698"/>
                  </a:cubicBezTo>
                  <a:lnTo>
                    <a:pt x="309493" y="152698"/>
                  </a:lnTo>
                  <a:cubicBezTo>
                    <a:pt x="309493" y="237031"/>
                    <a:pt x="241128" y="305396"/>
                    <a:pt x="156795" y="305396"/>
                  </a:cubicBezTo>
                  <a:lnTo>
                    <a:pt x="152698" y="305396"/>
                  </a:lnTo>
                  <a:cubicBezTo>
                    <a:pt x="68365" y="305396"/>
                    <a:pt x="0" y="237031"/>
                    <a:pt x="0" y="152698"/>
                  </a:cubicBezTo>
                  <a:lnTo>
                    <a:pt x="0" y="152698"/>
                  </a:lnTo>
                  <a:cubicBezTo>
                    <a:pt x="0" y="68365"/>
                    <a:pt x="68365" y="0"/>
                    <a:pt x="152698" y="0"/>
                  </a:cubicBezTo>
                  <a:close/>
                </a:path>
              </a:pathLst>
            </a:custGeom>
            <a:solidFill>
              <a:srgbClr val="D2BC67"/>
            </a:solidFill>
          </p:spPr>
          <p:txBody>
            <a:bodyPr/>
            <a:lstStyle/>
            <a:p>
              <a:endParaRPr lang="en-US"/>
            </a:p>
          </p:txBody>
        </p:sp>
        <p:sp>
          <p:nvSpPr>
            <p:cNvPr id="72" name="TextBox 6">
              <a:extLst>
                <a:ext uri="{FF2B5EF4-FFF2-40B4-BE49-F238E27FC236}">
                  <a16:creationId xmlns:a16="http://schemas.microsoft.com/office/drawing/2014/main" id="{EAE037A9-BB7C-37D9-CD63-18BF9FF29BB1}"/>
                </a:ext>
              </a:extLst>
            </p:cNvPr>
            <p:cNvSpPr txBox="1"/>
            <p:nvPr/>
          </p:nvSpPr>
          <p:spPr>
            <a:xfrm>
              <a:off x="0" y="-38100"/>
              <a:ext cx="309493" cy="343496"/>
            </a:xfrm>
            <a:prstGeom prst="rect">
              <a:avLst/>
            </a:prstGeom>
          </p:spPr>
          <p:txBody>
            <a:bodyPr lIns="50800" tIns="50800" rIns="50800" bIns="50800" rtlCol="0" anchor="ctr"/>
            <a:lstStyle/>
            <a:p>
              <a:pPr algn="ctr">
                <a:lnSpc>
                  <a:spcPts val="2659"/>
                </a:lnSpc>
              </a:pPr>
              <a:endParaRPr/>
            </a:p>
          </p:txBody>
        </p:sp>
      </p:grpSp>
      <p:grpSp>
        <p:nvGrpSpPr>
          <p:cNvPr id="73" name="Group 7">
            <a:extLst>
              <a:ext uri="{FF2B5EF4-FFF2-40B4-BE49-F238E27FC236}">
                <a16:creationId xmlns:a16="http://schemas.microsoft.com/office/drawing/2014/main" id="{9E330074-C2FF-1B33-0AFD-1F9432898D5A}"/>
              </a:ext>
            </a:extLst>
          </p:cNvPr>
          <p:cNvGrpSpPr/>
          <p:nvPr/>
        </p:nvGrpSpPr>
        <p:grpSpPr>
          <a:xfrm>
            <a:off x="16840103" y="377686"/>
            <a:ext cx="838394" cy="838394"/>
            <a:chOff x="0" y="0"/>
            <a:chExt cx="13716000" cy="13716000"/>
          </a:xfrm>
        </p:grpSpPr>
        <p:sp>
          <p:nvSpPr>
            <p:cNvPr id="74" name="Freeform 8">
              <a:hlinkClick r:id="rId27" action="ppaction://hlinksldjump"/>
              <a:extLst>
                <a:ext uri="{FF2B5EF4-FFF2-40B4-BE49-F238E27FC236}">
                  <a16:creationId xmlns:a16="http://schemas.microsoft.com/office/drawing/2014/main" id="{30721F56-37F4-A744-FBC4-C9D58D2AF27E}"/>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28"/>
              <a:stretch>
                <a:fillRect/>
              </a:stretch>
            </a:blipFill>
          </p:spPr>
          <p:txBody>
            <a:bodyPr/>
            <a:lstStyle/>
            <a:p>
              <a:endParaRPr lang="en-US" dirty="0"/>
            </a:p>
          </p:txBody>
        </p:sp>
      </p:grpSp>
      <p:grpSp>
        <p:nvGrpSpPr>
          <p:cNvPr id="75" name="Group 22">
            <a:extLst>
              <a:ext uri="{FF2B5EF4-FFF2-40B4-BE49-F238E27FC236}">
                <a16:creationId xmlns:a16="http://schemas.microsoft.com/office/drawing/2014/main" id="{E11757EF-DAA3-0966-EA40-7AECDF781EB0}"/>
              </a:ext>
            </a:extLst>
          </p:cNvPr>
          <p:cNvGrpSpPr/>
          <p:nvPr/>
        </p:nvGrpSpPr>
        <p:grpSpPr>
          <a:xfrm>
            <a:off x="15127591" y="1376658"/>
            <a:ext cx="2719262" cy="1800923"/>
            <a:chOff x="0" y="0"/>
            <a:chExt cx="716184" cy="474317"/>
          </a:xfrm>
        </p:grpSpPr>
        <p:sp>
          <p:nvSpPr>
            <p:cNvPr id="76" name="Freeform 23">
              <a:extLst>
                <a:ext uri="{FF2B5EF4-FFF2-40B4-BE49-F238E27FC236}">
                  <a16:creationId xmlns:a16="http://schemas.microsoft.com/office/drawing/2014/main" id="{9274C035-5420-2E5E-FE1D-E43139DA7547}"/>
                </a:ext>
              </a:extLst>
            </p:cNvPr>
            <p:cNvSpPr/>
            <p:nvPr/>
          </p:nvSpPr>
          <p:spPr>
            <a:xfrm>
              <a:off x="0" y="0"/>
              <a:ext cx="716184" cy="474317"/>
            </a:xfrm>
            <a:custGeom>
              <a:avLst/>
              <a:gdLst/>
              <a:ahLst/>
              <a:cxnLst/>
              <a:rect l="l" t="t" r="r" b="b"/>
              <a:pathLst>
                <a:path w="716184" h="474317">
                  <a:moveTo>
                    <a:pt x="145200" y="0"/>
                  </a:moveTo>
                  <a:lnTo>
                    <a:pt x="570984" y="0"/>
                  </a:lnTo>
                  <a:cubicBezTo>
                    <a:pt x="651176" y="0"/>
                    <a:pt x="716184" y="65008"/>
                    <a:pt x="716184" y="145200"/>
                  </a:cubicBezTo>
                  <a:lnTo>
                    <a:pt x="716184" y="329117"/>
                  </a:lnTo>
                  <a:cubicBezTo>
                    <a:pt x="716184" y="409309"/>
                    <a:pt x="651176" y="474317"/>
                    <a:pt x="570984" y="474317"/>
                  </a:cubicBezTo>
                  <a:lnTo>
                    <a:pt x="145200" y="474317"/>
                  </a:lnTo>
                  <a:cubicBezTo>
                    <a:pt x="65008" y="474317"/>
                    <a:pt x="0" y="409309"/>
                    <a:pt x="0" y="329117"/>
                  </a:cubicBezTo>
                  <a:lnTo>
                    <a:pt x="0" y="145200"/>
                  </a:lnTo>
                  <a:cubicBezTo>
                    <a:pt x="0" y="65008"/>
                    <a:pt x="65008" y="0"/>
                    <a:pt x="145200" y="0"/>
                  </a:cubicBezTo>
                  <a:close/>
                </a:path>
              </a:pathLst>
            </a:custGeom>
            <a:solidFill>
              <a:srgbClr val="FFFFFF"/>
            </a:solidFill>
          </p:spPr>
          <p:txBody>
            <a:bodyPr/>
            <a:lstStyle/>
            <a:p>
              <a:endParaRPr lang="en-US"/>
            </a:p>
          </p:txBody>
        </p:sp>
        <p:sp>
          <p:nvSpPr>
            <p:cNvPr id="77" name="TextBox 24">
              <a:extLst>
                <a:ext uri="{FF2B5EF4-FFF2-40B4-BE49-F238E27FC236}">
                  <a16:creationId xmlns:a16="http://schemas.microsoft.com/office/drawing/2014/main" id="{C2F64188-A7DD-007F-84B6-2617A99D6878}"/>
                </a:ext>
              </a:extLst>
            </p:cNvPr>
            <p:cNvSpPr txBox="1"/>
            <p:nvPr/>
          </p:nvSpPr>
          <p:spPr>
            <a:xfrm>
              <a:off x="0" y="-38100"/>
              <a:ext cx="716184" cy="512417"/>
            </a:xfrm>
            <a:prstGeom prst="rect">
              <a:avLst/>
            </a:prstGeom>
          </p:spPr>
          <p:txBody>
            <a:bodyPr lIns="50800" tIns="50800" rIns="50800" bIns="50800" rtlCol="0" anchor="ctr"/>
            <a:lstStyle/>
            <a:p>
              <a:pPr algn="ctr">
                <a:lnSpc>
                  <a:spcPts val="2659"/>
                </a:lnSpc>
              </a:pPr>
              <a:endParaRPr/>
            </a:p>
          </p:txBody>
        </p:sp>
      </p:grpSp>
      <p:sp>
        <p:nvSpPr>
          <p:cNvPr id="78" name="TextBox 37">
            <a:hlinkClick r:id="rId29" action="ppaction://hlinksldjump"/>
            <a:extLst>
              <a:ext uri="{FF2B5EF4-FFF2-40B4-BE49-F238E27FC236}">
                <a16:creationId xmlns:a16="http://schemas.microsoft.com/office/drawing/2014/main" id="{E79C7DB1-6412-7E22-7BF3-AD9893E19EAD}"/>
              </a:ext>
            </a:extLst>
          </p:cNvPr>
          <p:cNvSpPr txBox="1"/>
          <p:nvPr/>
        </p:nvSpPr>
        <p:spPr>
          <a:xfrm>
            <a:off x="15784199" y="2367741"/>
            <a:ext cx="1613727" cy="349250"/>
          </a:xfrm>
          <a:prstGeom prst="rect">
            <a:avLst/>
          </a:prstGeom>
        </p:spPr>
        <p:txBody>
          <a:bodyPr lIns="0" tIns="0" rIns="0" bIns="0" rtlCol="0" anchor="t">
            <a:spAutoFit/>
          </a:bodyPr>
          <a:lstStyle/>
          <a:p>
            <a:pPr algn="l">
              <a:lnSpc>
                <a:spcPts val="2800"/>
              </a:lnSpc>
            </a:pPr>
            <a:r>
              <a:rPr lang="en-US" sz="2000" b="1" u="sng" dirty="0" err="1">
                <a:solidFill>
                  <a:srgbClr val="000000"/>
                </a:solidFill>
                <a:latin typeface="Noto Sans Bold"/>
                <a:ea typeface="Noto Sans Bold"/>
                <a:cs typeface="Noto Sans Bold"/>
                <a:sym typeface="Noto Sans Bold"/>
              </a:rPr>
              <a:t>Đăng</a:t>
            </a:r>
            <a:r>
              <a:rPr lang="en-US" sz="2000" b="1" u="sng" dirty="0">
                <a:solidFill>
                  <a:srgbClr val="000000"/>
                </a:solidFill>
                <a:latin typeface="Noto Sans Bold"/>
                <a:ea typeface="Noto Sans Bold"/>
                <a:cs typeface="Noto Sans Bold"/>
                <a:sym typeface="Noto Sans Bold"/>
              </a:rPr>
              <a:t> </a:t>
            </a:r>
            <a:r>
              <a:rPr lang="en-US" sz="2000" b="1" u="sng" dirty="0" err="1">
                <a:solidFill>
                  <a:srgbClr val="000000"/>
                </a:solidFill>
                <a:latin typeface="Noto Sans Bold"/>
                <a:ea typeface="Noto Sans Bold"/>
                <a:cs typeface="Noto Sans Bold"/>
                <a:sym typeface="Noto Sans Bold"/>
              </a:rPr>
              <a:t>xuất</a:t>
            </a:r>
            <a:endParaRPr lang="en-US" sz="2000" b="1" u="sng" dirty="0">
              <a:solidFill>
                <a:srgbClr val="000000"/>
              </a:solidFill>
              <a:latin typeface="Noto Sans Bold"/>
              <a:ea typeface="Noto Sans Bold"/>
              <a:cs typeface="Noto Sans Bold"/>
              <a:sym typeface="Noto Sans Bold"/>
            </a:endParaRPr>
          </a:p>
        </p:txBody>
      </p:sp>
      <p:sp>
        <p:nvSpPr>
          <p:cNvPr id="79" name="TextBox 38">
            <a:extLst>
              <a:ext uri="{FF2B5EF4-FFF2-40B4-BE49-F238E27FC236}">
                <a16:creationId xmlns:a16="http://schemas.microsoft.com/office/drawing/2014/main" id="{C667615F-0F64-90E1-7947-ADF2E2DAA4EF}"/>
              </a:ext>
            </a:extLst>
          </p:cNvPr>
          <p:cNvSpPr txBox="1"/>
          <p:nvPr/>
        </p:nvSpPr>
        <p:spPr>
          <a:xfrm>
            <a:off x="15548874" y="1527001"/>
            <a:ext cx="2297979" cy="396240"/>
          </a:xfrm>
          <a:prstGeom prst="rect">
            <a:avLst/>
          </a:prstGeom>
        </p:spPr>
        <p:txBody>
          <a:bodyPr lIns="0" tIns="0" rIns="0" bIns="0" rtlCol="0" anchor="t">
            <a:spAutoFit/>
          </a:bodyPr>
          <a:lstStyle/>
          <a:p>
            <a:pPr algn="l">
              <a:lnSpc>
                <a:spcPts val="3359"/>
              </a:lnSpc>
            </a:pPr>
            <a:r>
              <a:rPr lang="en-US" sz="2399" dirty="0">
                <a:solidFill>
                  <a:srgbClr val="000000">
                    <a:alpha val="68627"/>
                  </a:srgbClr>
                </a:solidFill>
                <a:latin typeface="Noto Sans"/>
                <a:ea typeface="Noto Sans"/>
                <a:cs typeface="Noto Sans"/>
                <a:sym typeface="Noto Sans"/>
              </a:rPr>
              <a:t> </a:t>
            </a:r>
            <a:r>
              <a:rPr lang="en-US" sz="2399" dirty="0" err="1">
                <a:solidFill>
                  <a:srgbClr val="000000">
                    <a:alpha val="68627"/>
                  </a:srgbClr>
                </a:solidFill>
                <a:latin typeface="Noto Sans"/>
                <a:ea typeface="Noto Sans"/>
                <a:cs typeface="Noto Sans"/>
                <a:sym typeface="Noto Sans"/>
              </a:rPr>
              <a:t>VKLysiucute</a:t>
            </a:r>
            <a:endParaRPr lang="en-US" sz="2399" dirty="0">
              <a:solidFill>
                <a:srgbClr val="000000">
                  <a:alpha val="68627"/>
                </a:srgbClr>
              </a:solidFill>
              <a:latin typeface="Noto Sans"/>
              <a:ea typeface="Noto Sans"/>
              <a:cs typeface="Noto Sans"/>
              <a:sym typeface="Noto Sans"/>
            </a:endParaRPr>
          </a:p>
        </p:txBody>
      </p:sp>
      <p:sp>
        <p:nvSpPr>
          <p:cNvPr id="80" name="TextBox 39">
            <a:extLst>
              <a:ext uri="{FF2B5EF4-FFF2-40B4-BE49-F238E27FC236}">
                <a16:creationId xmlns:a16="http://schemas.microsoft.com/office/drawing/2014/main" id="{082CB33B-2112-BADB-20E3-E990236CE80B}"/>
              </a:ext>
            </a:extLst>
          </p:cNvPr>
          <p:cNvSpPr txBox="1"/>
          <p:nvPr/>
        </p:nvSpPr>
        <p:spPr>
          <a:xfrm>
            <a:off x="15691113" y="1875616"/>
            <a:ext cx="2297979" cy="349250"/>
          </a:xfrm>
          <a:prstGeom prst="rect">
            <a:avLst/>
          </a:prstGeom>
        </p:spPr>
        <p:txBody>
          <a:bodyPr lIns="0" tIns="0" rIns="0" bIns="0" rtlCol="0" anchor="t">
            <a:spAutoFit/>
          </a:bodyPr>
          <a:lstStyle/>
          <a:p>
            <a:pPr algn="l">
              <a:lnSpc>
                <a:spcPts val="2800"/>
              </a:lnSpc>
            </a:pPr>
            <a:r>
              <a:rPr lang="en-US" sz="2000" dirty="0">
                <a:solidFill>
                  <a:srgbClr val="000000">
                    <a:alpha val="68627"/>
                  </a:srgbClr>
                </a:solidFill>
                <a:latin typeface="Noto Sans"/>
                <a:ea typeface="Noto Sans"/>
                <a:cs typeface="Noto Sans"/>
                <a:sym typeface="Noto Sans"/>
              </a:rPr>
              <a:t>ID: 03682632</a:t>
            </a:r>
          </a:p>
        </p:txBody>
      </p:sp>
    </p:spTree>
    <p:extLst>
      <p:ext uri="{BB962C8B-B14F-4D97-AF65-F5344CB8AC3E}">
        <p14:creationId xmlns:p14="http://schemas.microsoft.com/office/powerpoint/2010/main" val="975098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dirty="0"/>
          </a:p>
        </p:txBody>
      </p:sp>
      <p:sp>
        <p:nvSpPr>
          <p:cNvPr id="3" name="Freeform 3"/>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776763" y="114333"/>
            <a:ext cx="1450768" cy="1450768"/>
            <a:chOff x="0" y="0"/>
            <a:chExt cx="13716000" cy="13716000"/>
          </a:xfrm>
        </p:grpSpPr>
        <p:sp>
          <p:nvSpPr>
            <p:cNvPr id="5" name="Freeform 5">
              <a:hlinkClick r:id="rId5" action="ppaction://hlinksldjump"/>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6"/>
              <a:stretch>
                <a:fillRect t="-38888" b="-38888"/>
              </a:stretch>
            </a:blipFill>
          </p:spPr>
          <p:txBody>
            <a:bodyPr/>
            <a:lstStyle/>
            <a:p>
              <a:endParaRPr lang="en-US" dirty="0"/>
            </a:p>
          </p:txBody>
        </p:sp>
      </p:grpSp>
      <p:sp>
        <p:nvSpPr>
          <p:cNvPr id="6" name="Freeform 6">
            <a:hlinkClick r:id="rId7" action="ppaction://hlinksldjump"/>
          </p:cNvPr>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a:hlinkClick r:id="rId10" action="ppaction://hlinksldjump"/>
          </p:cNvPr>
          <p:cNvSpPr/>
          <p:nvPr/>
        </p:nvSpPr>
        <p:spPr>
          <a:xfrm>
            <a:off x="15226596"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nvGrpSpPr>
          <p:cNvPr id="8" name="Group 8"/>
          <p:cNvGrpSpPr/>
          <p:nvPr/>
        </p:nvGrpSpPr>
        <p:grpSpPr>
          <a:xfrm>
            <a:off x="16840103" y="377686"/>
            <a:ext cx="838394" cy="838394"/>
            <a:chOff x="0" y="0"/>
            <a:chExt cx="13716000" cy="13716000"/>
          </a:xfrm>
        </p:grpSpPr>
        <p:sp>
          <p:nvSpPr>
            <p:cNvPr id="9" name="Freeform 9">
              <a:hlinkClick r:id="rId13" action="ppaction://hlinksldjump"/>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14"/>
              <a:stretch>
                <a:fillRect/>
              </a:stretch>
            </a:blipFill>
          </p:spPr>
          <p:txBody>
            <a:bodyPr/>
            <a:lstStyle/>
            <a:p>
              <a:endParaRPr lang="en-US" dirty="0"/>
            </a:p>
          </p:txBody>
        </p:sp>
      </p:grpSp>
      <p:sp>
        <p:nvSpPr>
          <p:cNvPr id="10" name="TextBox 10">
            <a:hlinkClick r:id="rId15" action="ppaction://hlinksldjump"/>
          </p:cNvPr>
          <p:cNvSpPr txBox="1"/>
          <p:nvPr/>
        </p:nvSpPr>
        <p:spPr>
          <a:xfrm>
            <a:off x="5168903" y="2711705"/>
            <a:ext cx="4574945" cy="464820"/>
          </a:xfrm>
          <a:prstGeom prst="rect">
            <a:avLst/>
          </a:prstGeom>
        </p:spPr>
        <p:txBody>
          <a:bodyPr lIns="0" tIns="0" rIns="0" bIns="0" rtlCol="0" anchor="t">
            <a:spAutoFit/>
          </a:bodyPr>
          <a:lstStyle/>
          <a:p>
            <a:pPr algn="l">
              <a:lnSpc>
                <a:spcPts val="3780"/>
              </a:lnSpc>
            </a:pPr>
            <a:r>
              <a:rPr lang="en-US" sz="2700" dirty="0">
                <a:solidFill>
                  <a:srgbClr val="004AAD"/>
                </a:solidFill>
                <a:latin typeface="Canva Sans"/>
                <a:ea typeface="Canva Sans"/>
                <a:cs typeface="Canva Sans"/>
                <a:sym typeface="Canva Sans"/>
              </a:rPr>
              <a:t>&gt;   </a:t>
            </a:r>
            <a:r>
              <a:rPr lang="en-US" sz="2700" u="sng" dirty="0" err="1">
                <a:solidFill>
                  <a:srgbClr val="004AAD"/>
                </a:solidFill>
                <a:latin typeface="Canva Sans"/>
                <a:ea typeface="Canva Sans"/>
                <a:cs typeface="Canva Sans"/>
                <a:sym typeface="Canva Sans"/>
              </a:rPr>
              <a:t>Mô</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tả</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grpSp>
        <p:nvGrpSpPr>
          <p:cNvPr id="11" name="Group 11"/>
          <p:cNvGrpSpPr/>
          <p:nvPr/>
        </p:nvGrpSpPr>
        <p:grpSpPr>
          <a:xfrm>
            <a:off x="398136" y="1565101"/>
            <a:ext cx="4770768" cy="6815278"/>
            <a:chOff x="0" y="0"/>
            <a:chExt cx="6361023" cy="9087036"/>
          </a:xfrm>
        </p:grpSpPr>
        <p:sp>
          <p:nvSpPr>
            <p:cNvPr id="12" name="Freeform 12"/>
            <p:cNvSpPr/>
            <p:nvPr/>
          </p:nvSpPr>
          <p:spPr>
            <a:xfrm>
              <a:off x="0" y="0"/>
              <a:ext cx="5568178" cy="7216275"/>
            </a:xfrm>
            <a:custGeom>
              <a:avLst/>
              <a:gdLst/>
              <a:ahLst/>
              <a:cxnLst/>
              <a:rect l="l" t="t" r="r" b="b"/>
              <a:pathLst>
                <a:path w="5568178" h="7216275">
                  <a:moveTo>
                    <a:pt x="0" y="0"/>
                  </a:moveTo>
                  <a:lnTo>
                    <a:pt x="5568178" y="0"/>
                  </a:lnTo>
                  <a:lnTo>
                    <a:pt x="5568178" y="7216275"/>
                  </a:lnTo>
                  <a:lnTo>
                    <a:pt x="0" y="7216275"/>
                  </a:lnTo>
                  <a:lnTo>
                    <a:pt x="0" y="0"/>
                  </a:lnTo>
                  <a:close/>
                </a:path>
              </a:pathLst>
            </a:custGeom>
            <a:blipFill>
              <a:blip r:embed="rId16"/>
              <a:stretch>
                <a:fillRect t="-7907" b="-7907"/>
              </a:stretch>
            </a:blipFill>
          </p:spPr>
          <p:txBody>
            <a:bodyPr/>
            <a:lstStyle/>
            <a:p>
              <a:endParaRPr lang="en-US"/>
            </a:p>
          </p:txBody>
        </p:sp>
        <p:sp>
          <p:nvSpPr>
            <p:cNvPr id="13" name="Freeform 13"/>
            <p:cNvSpPr/>
            <p:nvPr/>
          </p:nvSpPr>
          <p:spPr>
            <a:xfrm>
              <a:off x="1913" y="8823542"/>
              <a:ext cx="187197" cy="200698"/>
            </a:xfrm>
            <a:custGeom>
              <a:avLst/>
              <a:gdLst/>
              <a:ahLst/>
              <a:cxnLst/>
              <a:rect l="l" t="t" r="r" b="b"/>
              <a:pathLst>
                <a:path w="187197" h="200698">
                  <a:moveTo>
                    <a:pt x="0" y="0"/>
                  </a:moveTo>
                  <a:lnTo>
                    <a:pt x="187197" y="0"/>
                  </a:lnTo>
                  <a:lnTo>
                    <a:pt x="187197" y="200698"/>
                  </a:lnTo>
                  <a:lnTo>
                    <a:pt x="0" y="20069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4" name="TextBox 14"/>
            <p:cNvSpPr txBox="1"/>
            <p:nvPr/>
          </p:nvSpPr>
          <p:spPr>
            <a:xfrm>
              <a:off x="1913" y="8527312"/>
              <a:ext cx="2181724" cy="296230"/>
            </a:xfrm>
            <a:prstGeom prst="rect">
              <a:avLst/>
            </a:prstGeom>
          </p:spPr>
          <p:txBody>
            <a:bodyPr lIns="0" tIns="0" rIns="0" bIns="0" rtlCol="0" anchor="t">
              <a:spAutoFit/>
            </a:bodyPr>
            <a:lstStyle/>
            <a:p>
              <a:pPr algn="l">
                <a:lnSpc>
                  <a:spcPts val="1952"/>
                </a:lnSpc>
              </a:pPr>
              <a:r>
                <a:rPr lang="en-US" sz="1394">
                  <a:solidFill>
                    <a:srgbClr val="000000"/>
                  </a:solidFill>
                  <a:latin typeface="Canva Sans"/>
                  <a:ea typeface="Canva Sans"/>
                  <a:cs typeface="Canva Sans"/>
                  <a:sym typeface="Canva Sans"/>
                </a:rPr>
                <a:t>1,1K lượt mua</a:t>
              </a:r>
            </a:p>
          </p:txBody>
        </p:sp>
        <p:sp>
          <p:nvSpPr>
            <p:cNvPr id="15" name="TextBox 15"/>
            <p:cNvSpPr txBox="1"/>
            <p:nvPr/>
          </p:nvSpPr>
          <p:spPr>
            <a:xfrm>
              <a:off x="253941" y="8775516"/>
              <a:ext cx="2181724" cy="296230"/>
            </a:xfrm>
            <a:prstGeom prst="rect">
              <a:avLst/>
            </a:prstGeom>
          </p:spPr>
          <p:txBody>
            <a:bodyPr lIns="0" tIns="0" rIns="0" bIns="0" rtlCol="0" anchor="t">
              <a:spAutoFit/>
            </a:bodyPr>
            <a:lstStyle/>
            <a:p>
              <a:pPr algn="l">
                <a:lnSpc>
                  <a:spcPts val="1952"/>
                </a:lnSpc>
              </a:pPr>
              <a:r>
                <a:rPr lang="en-US" sz="1394">
                  <a:solidFill>
                    <a:srgbClr val="000000"/>
                  </a:solidFill>
                  <a:latin typeface="Canva Sans"/>
                  <a:ea typeface="Canva Sans"/>
                  <a:cs typeface="Canva Sans"/>
                  <a:sym typeface="Canva Sans"/>
                </a:rPr>
                <a:t>4.8 (724)</a:t>
              </a:r>
            </a:p>
          </p:txBody>
        </p:sp>
        <p:sp>
          <p:nvSpPr>
            <p:cNvPr id="16" name="TextBox 16"/>
            <p:cNvSpPr txBox="1"/>
            <p:nvPr/>
          </p:nvSpPr>
          <p:spPr>
            <a:xfrm>
              <a:off x="1913" y="7282939"/>
              <a:ext cx="6359110" cy="1160029"/>
            </a:xfrm>
            <a:prstGeom prst="rect">
              <a:avLst/>
            </a:prstGeom>
          </p:spPr>
          <p:txBody>
            <a:bodyPr lIns="0" tIns="0" rIns="0" bIns="0" rtlCol="0" anchor="t">
              <a:spAutoFit/>
            </a:bodyPr>
            <a:lstStyle/>
            <a:p>
              <a:pPr algn="l">
                <a:lnSpc>
                  <a:spcPts val="3588"/>
                </a:lnSpc>
              </a:pPr>
              <a:r>
                <a:rPr lang="en-US" sz="2562">
                  <a:solidFill>
                    <a:srgbClr val="000000"/>
                  </a:solidFill>
                  <a:latin typeface="Canva Sans"/>
                  <a:ea typeface="Canva Sans"/>
                  <a:cs typeface="Canva Sans"/>
                  <a:sym typeface="Canva Sans"/>
                </a:rPr>
                <a:t>Giải Bài Tập SGK Unit 5 - Language : Global Warming</a:t>
              </a:r>
            </a:p>
          </p:txBody>
        </p:sp>
        <p:sp>
          <p:nvSpPr>
            <p:cNvPr id="17" name="TextBox 17"/>
            <p:cNvSpPr txBox="1"/>
            <p:nvPr/>
          </p:nvSpPr>
          <p:spPr>
            <a:xfrm>
              <a:off x="2719522" y="8481059"/>
              <a:ext cx="2934478" cy="605977"/>
            </a:xfrm>
            <a:prstGeom prst="rect">
              <a:avLst/>
            </a:prstGeom>
          </p:spPr>
          <p:txBody>
            <a:bodyPr wrap="square" lIns="0" tIns="0" rIns="0" bIns="0" rtlCol="0" anchor="t">
              <a:spAutoFit/>
            </a:bodyPr>
            <a:lstStyle/>
            <a:p>
              <a:pPr>
                <a:lnSpc>
                  <a:spcPts val="3764"/>
                </a:lnSpc>
              </a:pPr>
              <a:r>
                <a:rPr lang="en-US" sz="2688" b="1" dirty="0">
                  <a:solidFill>
                    <a:srgbClr val="FF3131"/>
                  </a:solidFill>
                  <a:latin typeface="Canva Sans Bold"/>
                  <a:ea typeface="Canva Sans Bold"/>
                  <a:cs typeface="Canva Sans Bold"/>
                  <a:sym typeface="Canva Sans Bold"/>
                </a:rPr>
                <a:t>50.000 VNĐ</a:t>
              </a:r>
            </a:p>
          </p:txBody>
        </p:sp>
      </p:grpSp>
      <p:grpSp>
        <p:nvGrpSpPr>
          <p:cNvPr id="18" name="Group 18"/>
          <p:cNvGrpSpPr/>
          <p:nvPr/>
        </p:nvGrpSpPr>
        <p:grpSpPr>
          <a:xfrm>
            <a:off x="4953289" y="1821958"/>
            <a:ext cx="4475906" cy="708772"/>
            <a:chOff x="0" y="0"/>
            <a:chExt cx="1178840" cy="186672"/>
          </a:xfrm>
        </p:grpSpPr>
        <p:sp>
          <p:nvSpPr>
            <p:cNvPr id="19" name="Freeform 19"/>
            <p:cNvSpPr/>
            <p:nvPr/>
          </p:nvSpPr>
          <p:spPr>
            <a:xfrm>
              <a:off x="0" y="0"/>
              <a:ext cx="1178840" cy="186672"/>
            </a:xfrm>
            <a:custGeom>
              <a:avLst/>
              <a:gdLst/>
              <a:ahLst/>
              <a:cxnLst/>
              <a:rect l="l" t="t" r="r" b="b"/>
              <a:pathLst>
                <a:path w="1178840" h="186672">
                  <a:moveTo>
                    <a:pt x="88214" y="0"/>
                  </a:moveTo>
                  <a:lnTo>
                    <a:pt x="1090625" y="0"/>
                  </a:lnTo>
                  <a:cubicBezTo>
                    <a:pt x="1139345" y="0"/>
                    <a:pt x="1178840" y="39495"/>
                    <a:pt x="1178840" y="88214"/>
                  </a:cubicBezTo>
                  <a:lnTo>
                    <a:pt x="1178840" y="98458"/>
                  </a:lnTo>
                  <a:cubicBezTo>
                    <a:pt x="1178840" y="147178"/>
                    <a:pt x="1139345" y="186672"/>
                    <a:pt x="1090625" y="186672"/>
                  </a:cubicBezTo>
                  <a:lnTo>
                    <a:pt x="88214" y="186672"/>
                  </a:lnTo>
                  <a:cubicBezTo>
                    <a:pt x="39495" y="186672"/>
                    <a:pt x="0" y="147178"/>
                    <a:pt x="0" y="98458"/>
                  </a:cubicBezTo>
                  <a:lnTo>
                    <a:pt x="0" y="88214"/>
                  </a:lnTo>
                  <a:cubicBezTo>
                    <a:pt x="0" y="39495"/>
                    <a:pt x="39495" y="0"/>
                    <a:pt x="88214" y="0"/>
                  </a:cubicBezTo>
                  <a:close/>
                </a:path>
              </a:pathLst>
            </a:custGeom>
            <a:solidFill>
              <a:srgbClr val="D2BC67"/>
            </a:solidFill>
          </p:spPr>
          <p:txBody>
            <a:bodyPr/>
            <a:lstStyle/>
            <a:p>
              <a:endParaRPr lang="en-US"/>
            </a:p>
          </p:txBody>
        </p:sp>
        <p:sp>
          <p:nvSpPr>
            <p:cNvPr id="20" name="TextBox 20"/>
            <p:cNvSpPr txBox="1"/>
            <p:nvPr/>
          </p:nvSpPr>
          <p:spPr>
            <a:xfrm>
              <a:off x="0" y="-38100"/>
              <a:ext cx="1178840" cy="224772"/>
            </a:xfrm>
            <a:prstGeom prst="rect">
              <a:avLst/>
            </a:prstGeom>
          </p:spPr>
          <p:txBody>
            <a:bodyPr lIns="50800" tIns="50800" rIns="50800" bIns="50800" rtlCol="0" anchor="ctr"/>
            <a:lstStyle/>
            <a:p>
              <a:pPr algn="ctr">
                <a:lnSpc>
                  <a:spcPts val="2659"/>
                </a:lnSpc>
              </a:pPr>
              <a:endParaRPr/>
            </a:p>
          </p:txBody>
        </p:sp>
      </p:grpSp>
      <p:sp>
        <p:nvSpPr>
          <p:cNvPr id="21" name="TextBox 21">
            <a:hlinkClick r:id="rId19" action="ppaction://hlinksldjump"/>
          </p:cNvPr>
          <p:cNvSpPr txBox="1"/>
          <p:nvPr/>
        </p:nvSpPr>
        <p:spPr>
          <a:xfrm>
            <a:off x="4638637" y="1887102"/>
            <a:ext cx="5105211" cy="521335"/>
          </a:xfrm>
          <a:prstGeom prst="rect">
            <a:avLst/>
          </a:prstGeom>
        </p:spPr>
        <p:txBody>
          <a:bodyPr lIns="0" tIns="0" rIns="0" bIns="0" rtlCol="0" anchor="t">
            <a:spAutoFit/>
          </a:bodyPr>
          <a:lstStyle/>
          <a:p>
            <a:pPr algn="ctr">
              <a:lnSpc>
                <a:spcPts val="4340"/>
              </a:lnSpc>
            </a:pP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Thêm</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vào</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giỏ</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hàng</a:t>
            </a:r>
            <a:endParaRPr lang="en-US" sz="3100" dirty="0">
              <a:solidFill>
                <a:srgbClr val="000000"/>
              </a:solidFill>
              <a:latin typeface="Canva Sans"/>
              <a:ea typeface="Canva Sans"/>
              <a:cs typeface="Canva Sans"/>
              <a:sym typeface="Canva Sans"/>
            </a:endParaRPr>
          </a:p>
        </p:txBody>
      </p:sp>
      <p:sp>
        <p:nvSpPr>
          <p:cNvPr id="22" name="TextBox 22">
            <a:hlinkClick r:id="rId20" action="ppaction://hlinksldjump"/>
          </p:cNvPr>
          <p:cNvSpPr txBox="1"/>
          <p:nvPr/>
        </p:nvSpPr>
        <p:spPr>
          <a:xfrm>
            <a:off x="5168903" y="3357500"/>
            <a:ext cx="5170488" cy="464820"/>
          </a:xfrm>
          <a:prstGeom prst="rect">
            <a:avLst/>
          </a:prstGeom>
        </p:spPr>
        <p:txBody>
          <a:bodyPr lIns="0" tIns="0" rIns="0" bIns="0" rtlCol="0" anchor="t">
            <a:spAutoFit/>
          </a:bodyPr>
          <a:lstStyle/>
          <a:p>
            <a:pPr algn="l">
              <a:lnSpc>
                <a:spcPts val="3780"/>
              </a:lnSpc>
            </a:pPr>
            <a:r>
              <a:rPr lang="en-US" sz="2700" dirty="0">
                <a:solidFill>
                  <a:srgbClr val="004AAD"/>
                </a:solidFill>
                <a:latin typeface="Canva Sans"/>
                <a:ea typeface="Canva Sans"/>
                <a:cs typeface="Canva Sans"/>
                <a:sym typeface="Canva Sans"/>
              </a:rPr>
              <a:t>&gt;   </a:t>
            </a:r>
            <a:r>
              <a:rPr lang="en-US" sz="2700" u="sng" dirty="0">
                <a:solidFill>
                  <a:srgbClr val="004AAD"/>
                </a:solidFill>
                <a:latin typeface="Canva Sans"/>
                <a:ea typeface="Canva Sans"/>
                <a:cs typeface="Canva Sans"/>
                <a:sym typeface="Canva Sans"/>
              </a:rPr>
              <a:t>Xem </a:t>
            </a:r>
            <a:r>
              <a:rPr lang="en-US" sz="2700" u="sng" dirty="0" err="1">
                <a:solidFill>
                  <a:srgbClr val="004AAD"/>
                </a:solidFill>
                <a:latin typeface="Canva Sans"/>
                <a:ea typeface="Canva Sans"/>
                <a:cs typeface="Canva Sans"/>
                <a:sym typeface="Canva Sans"/>
              </a:rPr>
              <a:t>đánh</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giá</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sp>
        <p:nvSpPr>
          <p:cNvPr id="24" name="Arrow: Left 23">
            <a:hlinkClick r:id="rId21" action="ppaction://hlinksldjump"/>
            <a:extLst>
              <a:ext uri="{FF2B5EF4-FFF2-40B4-BE49-F238E27FC236}">
                <a16:creationId xmlns:a16="http://schemas.microsoft.com/office/drawing/2014/main" id="{5BAB3D45-F954-80C3-763A-0A8E838707B2}"/>
              </a:ext>
            </a:extLst>
          </p:cNvPr>
          <p:cNvSpPr/>
          <p:nvPr/>
        </p:nvSpPr>
        <p:spPr>
          <a:xfrm>
            <a:off x="398136" y="9029700"/>
            <a:ext cx="592464" cy="4572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83A25-6839-ECC8-B957-7F1D3C984BB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019B8A1-9513-EA41-3550-3291634FE1F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dirty="0"/>
          </a:p>
        </p:txBody>
      </p:sp>
      <p:sp>
        <p:nvSpPr>
          <p:cNvPr id="3" name="Freeform 3">
            <a:extLst>
              <a:ext uri="{FF2B5EF4-FFF2-40B4-BE49-F238E27FC236}">
                <a16:creationId xmlns:a16="http://schemas.microsoft.com/office/drawing/2014/main" id="{D37CAACD-8A01-8DA9-4DF0-EEE1E43A382B}"/>
              </a:ext>
            </a:extLst>
          </p:cNvPr>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1E16F264-2583-89F0-2017-0610F6EC428D}"/>
              </a:ext>
            </a:extLst>
          </p:cNvPr>
          <p:cNvGrpSpPr/>
          <p:nvPr/>
        </p:nvGrpSpPr>
        <p:grpSpPr>
          <a:xfrm>
            <a:off x="776763" y="114333"/>
            <a:ext cx="1450768" cy="1450768"/>
            <a:chOff x="0" y="0"/>
            <a:chExt cx="13716000" cy="13716000"/>
          </a:xfrm>
        </p:grpSpPr>
        <p:sp>
          <p:nvSpPr>
            <p:cNvPr id="5" name="Freeform 5">
              <a:hlinkClick r:id="rId5" action="ppaction://hlinksldjump"/>
              <a:extLst>
                <a:ext uri="{FF2B5EF4-FFF2-40B4-BE49-F238E27FC236}">
                  <a16:creationId xmlns:a16="http://schemas.microsoft.com/office/drawing/2014/main" id="{7704A60A-0FD4-33E0-18AC-F375EB92479A}"/>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6"/>
              <a:stretch>
                <a:fillRect t="-38888" b="-38888"/>
              </a:stretch>
            </a:blipFill>
          </p:spPr>
          <p:txBody>
            <a:bodyPr/>
            <a:lstStyle/>
            <a:p>
              <a:endParaRPr lang="en-US" dirty="0"/>
            </a:p>
          </p:txBody>
        </p:sp>
      </p:grpSp>
      <p:sp>
        <p:nvSpPr>
          <p:cNvPr id="6" name="Freeform 6">
            <a:hlinkClick r:id="rId7" action="ppaction://hlinksldjump"/>
            <a:extLst>
              <a:ext uri="{FF2B5EF4-FFF2-40B4-BE49-F238E27FC236}">
                <a16:creationId xmlns:a16="http://schemas.microsoft.com/office/drawing/2014/main" id="{A157E54A-A463-5281-B771-4E7C62AC6AAC}"/>
              </a:ext>
            </a:extLst>
          </p:cNvPr>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a:hlinkClick r:id="rId10" action="ppaction://hlinksldjump"/>
            <a:extLst>
              <a:ext uri="{FF2B5EF4-FFF2-40B4-BE49-F238E27FC236}">
                <a16:creationId xmlns:a16="http://schemas.microsoft.com/office/drawing/2014/main" id="{3B0A6E0C-2B34-8CD1-D975-2FC251161975}"/>
              </a:ext>
            </a:extLst>
          </p:cNvPr>
          <p:cNvSpPr/>
          <p:nvPr/>
        </p:nvSpPr>
        <p:spPr>
          <a:xfrm>
            <a:off x="15226596"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0" name="TextBox 10">
            <a:hlinkClick r:id="rId13" action="ppaction://hlinksldjump"/>
            <a:extLst>
              <a:ext uri="{FF2B5EF4-FFF2-40B4-BE49-F238E27FC236}">
                <a16:creationId xmlns:a16="http://schemas.microsoft.com/office/drawing/2014/main" id="{26418CAD-15D2-59BF-5FC2-1A1CE7A59A21}"/>
              </a:ext>
            </a:extLst>
          </p:cNvPr>
          <p:cNvSpPr txBox="1"/>
          <p:nvPr/>
        </p:nvSpPr>
        <p:spPr>
          <a:xfrm>
            <a:off x="5168903" y="2711705"/>
            <a:ext cx="4574945" cy="464820"/>
          </a:xfrm>
          <a:prstGeom prst="rect">
            <a:avLst/>
          </a:prstGeom>
        </p:spPr>
        <p:txBody>
          <a:bodyPr lIns="0" tIns="0" rIns="0" bIns="0" rtlCol="0" anchor="t">
            <a:spAutoFit/>
          </a:bodyPr>
          <a:lstStyle/>
          <a:p>
            <a:pPr algn="l">
              <a:lnSpc>
                <a:spcPts val="3780"/>
              </a:lnSpc>
            </a:pPr>
            <a:r>
              <a:rPr lang="en-US" sz="2700" dirty="0">
                <a:solidFill>
                  <a:srgbClr val="004AAD"/>
                </a:solidFill>
                <a:latin typeface="Canva Sans"/>
                <a:ea typeface="Canva Sans"/>
                <a:cs typeface="Canva Sans"/>
                <a:sym typeface="Canva Sans"/>
              </a:rPr>
              <a:t>&gt;   </a:t>
            </a:r>
            <a:r>
              <a:rPr lang="en-US" sz="2700" u="sng" dirty="0" err="1">
                <a:solidFill>
                  <a:srgbClr val="004AAD"/>
                </a:solidFill>
                <a:latin typeface="Canva Sans"/>
                <a:ea typeface="Canva Sans"/>
                <a:cs typeface="Canva Sans"/>
                <a:sym typeface="Canva Sans"/>
              </a:rPr>
              <a:t>Mô</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tả</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grpSp>
        <p:nvGrpSpPr>
          <p:cNvPr id="11" name="Group 11">
            <a:extLst>
              <a:ext uri="{FF2B5EF4-FFF2-40B4-BE49-F238E27FC236}">
                <a16:creationId xmlns:a16="http://schemas.microsoft.com/office/drawing/2014/main" id="{8C6B17BF-BF9C-07F4-C8E5-3A58291802AB}"/>
              </a:ext>
            </a:extLst>
          </p:cNvPr>
          <p:cNvGrpSpPr/>
          <p:nvPr/>
        </p:nvGrpSpPr>
        <p:grpSpPr>
          <a:xfrm>
            <a:off x="398136" y="1565101"/>
            <a:ext cx="4770768" cy="6815278"/>
            <a:chOff x="0" y="0"/>
            <a:chExt cx="6361023" cy="9087036"/>
          </a:xfrm>
        </p:grpSpPr>
        <p:sp>
          <p:nvSpPr>
            <p:cNvPr id="12" name="Freeform 12">
              <a:extLst>
                <a:ext uri="{FF2B5EF4-FFF2-40B4-BE49-F238E27FC236}">
                  <a16:creationId xmlns:a16="http://schemas.microsoft.com/office/drawing/2014/main" id="{7DF72D92-60D7-D3FB-9A80-C1D7F7FA6350}"/>
                </a:ext>
              </a:extLst>
            </p:cNvPr>
            <p:cNvSpPr/>
            <p:nvPr/>
          </p:nvSpPr>
          <p:spPr>
            <a:xfrm>
              <a:off x="0" y="0"/>
              <a:ext cx="5568178" cy="7216275"/>
            </a:xfrm>
            <a:custGeom>
              <a:avLst/>
              <a:gdLst/>
              <a:ahLst/>
              <a:cxnLst/>
              <a:rect l="l" t="t" r="r" b="b"/>
              <a:pathLst>
                <a:path w="5568178" h="7216275">
                  <a:moveTo>
                    <a:pt x="0" y="0"/>
                  </a:moveTo>
                  <a:lnTo>
                    <a:pt x="5568178" y="0"/>
                  </a:lnTo>
                  <a:lnTo>
                    <a:pt x="5568178" y="7216275"/>
                  </a:lnTo>
                  <a:lnTo>
                    <a:pt x="0" y="7216275"/>
                  </a:lnTo>
                  <a:lnTo>
                    <a:pt x="0" y="0"/>
                  </a:lnTo>
                  <a:close/>
                </a:path>
              </a:pathLst>
            </a:custGeom>
            <a:blipFill>
              <a:blip r:embed="rId14"/>
              <a:stretch>
                <a:fillRect t="-7907" b="-7907"/>
              </a:stretch>
            </a:blipFill>
          </p:spPr>
          <p:txBody>
            <a:bodyPr/>
            <a:lstStyle/>
            <a:p>
              <a:endParaRPr lang="en-US"/>
            </a:p>
          </p:txBody>
        </p:sp>
        <p:sp>
          <p:nvSpPr>
            <p:cNvPr id="13" name="Freeform 13">
              <a:extLst>
                <a:ext uri="{FF2B5EF4-FFF2-40B4-BE49-F238E27FC236}">
                  <a16:creationId xmlns:a16="http://schemas.microsoft.com/office/drawing/2014/main" id="{A46A7EB9-AE07-4E67-E9AA-76613D24B00C}"/>
                </a:ext>
              </a:extLst>
            </p:cNvPr>
            <p:cNvSpPr/>
            <p:nvPr/>
          </p:nvSpPr>
          <p:spPr>
            <a:xfrm>
              <a:off x="1913" y="8823542"/>
              <a:ext cx="187197" cy="200698"/>
            </a:xfrm>
            <a:custGeom>
              <a:avLst/>
              <a:gdLst/>
              <a:ahLst/>
              <a:cxnLst/>
              <a:rect l="l" t="t" r="r" b="b"/>
              <a:pathLst>
                <a:path w="187197" h="200698">
                  <a:moveTo>
                    <a:pt x="0" y="0"/>
                  </a:moveTo>
                  <a:lnTo>
                    <a:pt x="187197" y="0"/>
                  </a:lnTo>
                  <a:lnTo>
                    <a:pt x="187197" y="200698"/>
                  </a:lnTo>
                  <a:lnTo>
                    <a:pt x="0" y="20069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4" name="TextBox 14">
              <a:extLst>
                <a:ext uri="{FF2B5EF4-FFF2-40B4-BE49-F238E27FC236}">
                  <a16:creationId xmlns:a16="http://schemas.microsoft.com/office/drawing/2014/main" id="{4EF4BB93-447E-56F5-7E53-E23283575FD6}"/>
                </a:ext>
              </a:extLst>
            </p:cNvPr>
            <p:cNvSpPr txBox="1"/>
            <p:nvPr/>
          </p:nvSpPr>
          <p:spPr>
            <a:xfrm>
              <a:off x="1913" y="8527312"/>
              <a:ext cx="2181724" cy="296230"/>
            </a:xfrm>
            <a:prstGeom prst="rect">
              <a:avLst/>
            </a:prstGeom>
          </p:spPr>
          <p:txBody>
            <a:bodyPr lIns="0" tIns="0" rIns="0" bIns="0" rtlCol="0" anchor="t">
              <a:spAutoFit/>
            </a:bodyPr>
            <a:lstStyle/>
            <a:p>
              <a:pPr algn="l">
                <a:lnSpc>
                  <a:spcPts val="1952"/>
                </a:lnSpc>
              </a:pPr>
              <a:r>
                <a:rPr lang="en-US" sz="1394">
                  <a:solidFill>
                    <a:srgbClr val="000000"/>
                  </a:solidFill>
                  <a:latin typeface="Canva Sans"/>
                  <a:ea typeface="Canva Sans"/>
                  <a:cs typeface="Canva Sans"/>
                  <a:sym typeface="Canva Sans"/>
                </a:rPr>
                <a:t>1,1K lượt mua</a:t>
              </a:r>
            </a:p>
          </p:txBody>
        </p:sp>
        <p:sp>
          <p:nvSpPr>
            <p:cNvPr id="15" name="TextBox 15">
              <a:extLst>
                <a:ext uri="{FF2B5EF4-FFF2-40B4-BE49-F238E27FC236}">
                  <a16:creationId xmlns:a16="http://schemas.microsoft.com/office/drawing/2014/main" id="{D7E54163-834A-A35F-7D68-0D271BC88F95}"/>
                </a:ext>
              </a:extLst>
            </p:cNvPr>
            <p:cNvSpPr txBox="1"/>
            <p:nvPr/>
          </p:nvSpPr>
          <p:spPr>
            <a:xfrm>
              <a:off x="253941" y="8775516"/>
              <a:ext cx="2181724" cy="296230"/>
            </a:xfrm>
            <a:prstGeom prst="rect">
              <a:avLst/>
            </a:prstGeom>
          </p:spPr>
          <p:txBody>
            <a:bodyPr lIns="0" tIns="0" rIns="0" bIns="0" rtlCol="0" anchor="t">
              <a:spAutoFit/>
            </a:bodyPr>
            <a:lstStyle/>
            <a:p>
              <a:pPr algn="l">
                <a:lnSpc>
                  <a:spcPts val="1952"/>
                </a:lnSpc>
              </a:pPr>
              <a:r>
                <a:rPr lang="en-US" sz="1394">
                  <a:solidFill>
                    <a:srgbClr val="000000"/>
                  </a:solidFill>
                  <a:latin typeface="Canva Sans"/>
                  <a:ea typeface="Canva Sans"/>
                  <a:cs typeface="Canva Sans"/>
                  <a:sym typeface="Canva Sans"/>
                </a:rPr>
                <a:t>4.8 (724)</a:t>
              </a:r>
            </a:p>
          </p:txBody>
        </p:sp>
        <p:sp>
          <p:nvSpPr>
            <p:cNvPr id="16" name="TextBox 16">
              <a:extLst>
                <a:ext uri="{FF2B5EF4-FFF2-40B4-BE49-F238E27FC236}">
                  <a16:creationId xmlns:a16="http://schemas.microsoft.com/office/drawing/2014/main" id="{F9132AE7-47CF-1382-4C2A-9E275166F20F}"/>
                </a:ext>
              </a:extLst>
            </p:cNvPr>
            <p:cNvSpPr txBox="1"/>
            <p:nvPr/>
          </p:nvSpPr>
          <p:spPr>
            <a:xfrm>
              <a:off x="1913" y="7282939"/>
              <a:ext cx="6359110" cy="1160029"/>
            </a:xfrm>
            <a:prstGeom prst="rect">
              <a:avLst/>
            </a:prstGeom>
          </p:spPr>
          <p:txBody>
            <a:bodyPr lIns="0" tIns="0" rIns="0" bIns="0" rtlCol="0" anchor="t">
              <a:spAutoFit/>
            </a:bodyPr>
            <a:lstStyle/>
            <a:p>
              <a:pPr algn="l">
                <a:lnSpc>
                  <a:spcPts val="3588"/>
                </a:lnSpc>
              </a:pPr>
              <a:r>
                <a:rPr lang="en-US" sz="2562">
                  <a:solidFill>
                    <a:srgbClr val="000000"/>
                  </a:solidFill>
                  <a:latin typeface="Canva Sans"/>
                  <a:ea typeface="Canva Sans"/>
                  <a:cs typeface="Canva Sans"/>
                  <a:sym typeface="Canva Sans"/>
                </a:rPr>
                <a:t>Giải Bài Tập SGK Unit 5 - Language : Global Warming</a:t>
              </a:r>
            </a:p>
          </p:txBody>
        </p:sp>
        <p:sp>
          <p:nvSpPr>
            <p:cNvPr id="17" name="TextBox 17">
              <a:extLst>
                <a:ext uri="{FF2B5EF4-FFF2-40B4-BE49-F238E27FC236}">
                  <a16:creationId xmlns:a16="http://schemas.microsoft.com/office/drawing/2014/main" id="{52E145C5-AF18-2F60-E878-8EDCEFA2C4F6}"/>
                </a:ext>
              </a:extLst>
            </p:cNvPr>
            <p:cNvSpPr txBox="1"/>
            <p:nvPr/>
          </p:nvSpPr>
          <p:spPr>
            <a:xfrm>
              <a:off x="2719522" y="8481059"/>
              <a:ext cx="2934478" cy="605977"/>
            </a:xfrm>
            <a:prstGeom prst="rect">
              <a:avLst/>
            </a:prstGeom>
          </p:spPr>
          <p:txBody>
            <a:bodyPr wrap="square" lIns="0" tIns="0" rIns="0" bIns="0" rtlCol="0" anchor="t">
              <a:spAutoFit/>
            </a:bodyPr>
            <a:lstStyle/>
            <a:p>
              <a:pPr>
                <a:lnSpc>
                  <a:spcPts val="3764"/>
                </a:lnSpc>
              </a:pPr>
              <a:r>
                <a:rPr lang="en-US" sz="2688" b="1" dirty="0">
                  <a:solidFill>
                    <a:srgbClr val="FF3131"/>
                  </a:solidFill>
                  <a:latin typeface="Canva Sans Bold"/>
                  <a:ea typeface="Canva Sans Bold"/>
                  <a:cs typeface="Canva Sans Bold"/>
                  <a:sym typeface="Canva Sans Bold"/>
                </a:rPr>
                <a:t>50.000 VNĐ</a:t>
              </a:r>
            </a:p>
          </p:txBody>
        </p:sp>
      </p:grpSp>
      <p:grpSp>
        <p:nvGrpSpPr>
          <p:cNvPr id="18" name="Group 18">
            <a:extLst>
              <a:ext uri="{FF2B5EF4-FFF2-40B4-BE49-F238E27FC236}">
                <a16:creationId xmlns:a16="http://schemas.microsoft.com/office/drawing/2014/main" id="{9B90A4F0-3B2C-7CB9-2B1B-E411E68F872B}"/>
              </a:ext>
            </a:extLst>
          </p:cNvPr>
          <p:cNvGrpSpPr/>
          <p:nvPr/>
        </p:nvGrpSpPr>
        <p:grpSpPr>
          <a:xfrm>
            <a:off x="4953289" y="1821958"/>
            <a:ext cx="4475906" cy="708772"/>
            <a:chOff x="0" y="0"/>
            <a:chExt cx="1178840" cy="186672"/>
          </a:xfrm>
        </p:grpSpPr>
        <p:sp>
          <p:nvSpPr>
            <p:cNvPr id="19" name="Freeform 19">
              <a:extLst>
                <a:ext uri="{FF2B5EF4-FFF2-40B4-BE49-F238E27FC236}">
                  <a16:creationId xmlns:a16="http://schemas.microsoft.com/office/drawing/2014/main" id="{9DBD74FC-F798-11CF-8889-B78F4E124FC0}"/>
                </a:ext>
              </a:extLst>
            </p:cNvPr>
            <p:cNvSpPr/>
            <p:nvPr/>
          </p:nvSpPr>
          <p:spPr>
            <a:xfrm>
              <a:off x="0" y="0"/>
              <a:ext cx="1178840" cy="186672"/>
            </a:xfrm>
            <a:custGeom>
              <a:avLst/>
              <a:gdLst/>
              <a:ahLst/>
              <a:cxnLst/>
              <a:rect l="l" t="t" r="r" b="b"/>
              <a:pathLst>
                <a:path w="1178840" h="186672">
                  <a:moveTo>
                    <a:pt x="88214" y="0"/>
                  </a:moveTo>
                  <a:lnTo>
                    <a:pt x="1090625" y="0"/>
                  </a:lnTo>
                  <a:cubicBezTo>
                    <a:pt x="1139345" y="0"/>
                    <a:pt x="1178840" y="39495"/>
                    <a:pt x="1178840" y="88214"/>
                  </a:cubicBezTo>
                  <a:lnTo>
                    <a:pt x="1178840" y="98458"/>
                  </a:lnTo>
                  <a:cubicBezTo>
                    <a:pt x="1178840" y="147178"/>
                    <a:pt x="1139345" y="186672"/>
                    <a:pt x="1090625" y="186672"/>
                  </a:cubicBezTo>
                  <a:lnTo>
                    <a:pt x="88214" y="186672"/>
                  </a:lnTo>
                  <a:cubicBezTo>
                    <a:pt x="39495" y="186672"/>
                    <a:pt x="0" y="147178"/>
                    <a:pt x="0" y="98458"/>
                  </a:cubicBezTo>
                  <a:lnTo>
                    <a:pt x="0" y="88214"/>
                  </a:lnTo>
                  <a:cubicBezTo>
                    <a:pt x="0" y="39495"/>
                    <a:pt x="39495" y="0"/>
                    <a:pt x="88214" y="0"/>
                  </a:cubicBezTo>
                  <a:close/>
                </a:path>
              </a:pathLst>
            </a:custGeom>
            <a:solidFill>
              <a:srgbClr val="D2BC67"/>
            </a:solidFill>
          </p:spPr>
          <p:txBody>
            <a:bodyPr/>
            <a:lstStyle/>
            <a:p>
              <a:endParaRPr lang="en-US"/>
            </a:p>
          </p:txBody>
        </p:sp>
        <p:sp>
          <p:nvSpPr>
            <p:cNvPr id="20" name="TextBox 20">
              <a:extLst>
                <a:ext uri="{FF2B5EF4-FFF2-40B4-BE49-F238E27FC236}">
                  <a16:creationId xmlns:a16="http://schemas.microsoft.com/office/drawing/2014/main" id="{A6C2ED75-2A8D-7A42-C644-0E90F9E30A4D}"/>
                </a:ext>
              </a:extLst>
            </p:cNvPr>
            <p:cNvSpPr txBox="1"/>
            <p:nvPr/>
          </p:nvSpPr>
          <p:spPr>
            <a:xfrm>
              <a:off x="0" y="-38100"/>
              <a:ext cx="1178840" cy="224772"/>
            </a:xfrm>
            <a:prstGeom prst="rect">
              <a:avLst/>
            </a:prstGeom>
          </p:spPr>
          <p:txBody>
            <a:bodyPr lIns="50800" tIns="50800" rIns="50800" bIns="50800" rtlCol="0" anchor="ctr"/>
            <a:lstStyle/>
            <a:p>
              <a:pPr algn="ctr">
                <a:lnSpc>
                  <a:spcPts val="2659"/>
                </a:lnSpc>
              </a:pPr>
              <a:endParaRPr/>
            </a:p>
          </p:txBody>
        </p:sp>
      </p:grpSp>
      <p:sp>
        <p:nvSpPr>
          <p:cNvPr id="21" name="TextBox 21">
            <a:hlinkClick r:id="rId17" action="ppaction://hlinksldjump"/>
            <a:extLst>
              <a:ext uri="{FF2B5EF4-FFF2-40B4-BE49-F238E27FC236}">
                <a16:creationId xmlns:a16="http://schemas.microsoft.com/office/drawing/2014/main" id="{1B1BC5E9-4463-3235-9FF2-676D508025BA}"/>
              </a:ext>
            </a:extLst>
          </p:cNvPr>
          <p:cNvSpPr txBox="1"/>
          <p:nvPr/>
        </p:nvSpPr>
        <p:spPr>
          <a:xfrm>
            <a:off x="4638637" y="1887102"/>
            <a:ext cx="5105211" cy="521335"/>
          </a:xfrm>
          <a:prstGeom prst="rect">
            <a:avLst/>
          </a:prstGeom>
        </p:spPr>
        <p:txBody>
          <a:bodyPr lIns="0" tIns="0" rIns="0" bIns="0" rtlCol="0" anchor="t">
            <a:spAutoFit/>
          </a:bodyPr>
          <a:lstStyle/>
          <a:p>
            <a:pPr algn="ctr">
              <a:lnSpc>
                <a:spcPts val="4340"/>
              </a:lnSpc>
            </a:pP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Thêm</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vào</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giỏ</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hàng</a:t>
            </a:r>
            <a:endParaRPr lang="en-US" sz="3100" dirty="0">
              <a:solidFill>
                <a:srgbClr val="000000"/>
              </a:solidFill>
              <a:latin typeface="Canva Sans"/>
              <a:ea typeface="Canva Sans"/>
              <a:cs typeface="Canva Sans"/>
              <a:sym typeface="Canva Sans"/>
            </a:endParaRPr>
          </a:p>
        </p:txBody>
      </p:sp>
      <p:sp>
        <p:nvSpPr>
          <p:cNvPr id="22" name="TextBox 22">
            <a:hlinkClick r:id="rId18" action="ppaction://hlinksldjump"/>
            <a:extLst>
              <a:ext uri="{FF2B5EF4-FFF2-40B4-BE49-F238E27FC236}">
                <a16:creationId xmlns:a16="http://schemas.microsoft.com/office/drawing/2014/main" id="{04E14EB1-E39A-CE26-34D7-1D2078F6D752}"/>
              </a:ext>
            </a:extLst>
          </p:cNvPr>
          <p:cNvSpPr txBox="1"/>
          <p:nvPr/>
        </p:nvSpPr>
        <p:spPr>
          <a:xfrm>
            <a:off x="5168903" y="3357500"/>
            <a:ext cx="5170488" cy="464820"/>
          </a:xfrm>
          <a:prstGeom prst="rect">
            <a:avLst/>
          </a:prstGeom>
        </p:spPr>
        <p:txBody>
          <a:bodyPr lIns="0" tIns="0" rIns="0" bIns="0" rtlCol="0" anchor="t">
            <a:spAutoFit/>
          </a:bodyPr>
          <a:lstStyle/>
          <a:p>
            <a:pPr algn="l">
              <a:lnSpc>
                <a:spcPts val="3780"/>
              </a:lnSpc>
            </a:pPr>
            <a:r>
              <a:rPr lang="en-US" sz="2700" dirty="0">
                <a:solidFill>
                  <a:srgbClr val="004AAD"/>
                </a:solidFill>
                <a:latin typeface="Canva Sans"/>
                <a:ea typeface="Canva Sans"/>
                <a:cs typeface="Canva Sans"/>
                <a:sym typeface="Canva Sans"/>
              </a:rPr>
              <a:t>&gt;   </a:t>
            </a:r>
            <a:r>
              <a:rPr lang="en-US" sz="2700" u="sng" dirty="0">
                <a:solidFill>
                  <a:srgbClr val="004AAD"/>
                </a:solidFill>
                <a:latin typeface="Canva Sans"/>
                <a:ea typeface="Canva Sans"/>
                <a:cs typeface="Canva Sans"/>
                <a:sym typeface="Canva Sans"/>
              </a:rPr>
              <a:t>Xem </a:t>
            </a:r>
            <a:r>
              <a:rPr lang="en-US" sz="2700" u="sng" dirty="0" err="1">
                <a:solidFill>
                  <a:srgbClr val="004AAD"/>
                </a:solidFill>
                <a:latin typeface="Canva Sans"/>
                <a:ea typeface="Canva Sans"/>
                <a:cs typeface="Canva Sans"/>
                <a:sym typeface="Canva Sans"/>
              </a:rPr>
              <a:t>đánh</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giá</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sp>
        <p:nvSpPr>
          <p:cNvPr id="24" name="Arrow: Left 23">
            <a:hlinkClick r:id="rId19" action="ppaction://hlinksldjump"/>
            <a:extLst>
              <a:ext uri="{FF2B5EF4-FFF2-40B4-BE49-F238E27FC236}">
                <a16:creationId xmlns:a16="http://schemas.microsoft.com/office/drawing/2014/main" id="{C341EDDF-54F9-6B4D-043F-131957027AED}"/>
              </a:ext>
            </a:extLst>
          </p:cNvPr>
          <p:cNvSpPr/>
          <p:nvPr/>
        </p:nvSpPr>
        <p:spPr>
          <a:xfrm>
            <a:off x="398136" y="9029700"/>
            <a:ext cx="592464" cy="4572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4">
            <a:extLst>
              <a:ext uri="{FF2B5EF4-FFF2-40B4-BE49-F238E27FC236}">
                <a16:creationId xmlns:a16="http://schemas.microsoft.com/office/drawing/2014/main" id="{B6D77261-A6EF-906E-06F5-767B0B912513}"/>
              </a:ext>
            </a:extLst>
          </p:cNvPr>
          <p:cNvGrpSpPr/>
          <p:nvPr/>
        </p:nvGrpSpPr>
        <p:grpSpPr>
          <a:xfrm>
            <a:off x="16671747" y="217109"/>
            <a:ext cx="1175107" cy="1159550"/>
            <a:chOff x="0" y="0"/>
            <a:chExt cx="309493" cy="305396"/>
          </a:xfrm>
        </p:grpSpPr>
        <p:sp>
          <p:nvSpPr>
            <p:cNvPr id="25" name="Freeform 5">
              <a:extLst>
                <a:ext uri="{FF2B5EF4-FFF2-40B4-BE49-F238E27FC236}">
                  <a16:creationId xmlns:a16="http://schemas.microsoft.com/office/drawing/2014/main" id="{1F13A236-E153-0722-CA18-A1866FEF06EF}"/>
                </a:ext>
              </a:extLst>
            </p:cNvPr>
            <p:cNvSpPr/>
            <p:nvPr/>
          </p:nvSpPr>
          <p:spPr>
            <a:xfrm>
              <a:off x="0" y="0"/>
              <a:ext cx="309493" cy="305396"/>
            </a:xfrm>
            <a:custGeom>
              <a:avLst/>
              <a:gdLst/>
              <a:ahLst/>
              <a:cxnLst/>
              <a:rect l="l" t="t" r="r" b="b"/>
              <a:pathLst>
                <a:path w="309493" h="305396">
                  <a:moveTo>
                    <a:pt x="152698" y="0"/>
                  </a:moveTo>
                  <a:lnTo>
                    <a:pt x="156795" y="0"/>
                  </a:lnTo>
                  <a:cubicBezTo>
                    <a:pt x="197293" y="0"/>
                    <a:pt x="236133" y="16088"/>
                    <a:pt x="264769" y="44724"/>
                  </a:cubicBezTo>
                  <a:cubicBezTo>
                    <a:pt x="293405" y="73361"/>
                    <a:pt x="309493" y="112200"/>
                    <a:pt x="309493" y="152698"/>
                  </a:cubicBezTo>
                  <a:lnTo>
                    <a:pt x="309493" y="152698"/>
                  </a:lnTo>
                  <a:cubicBezTo>
                    <a:pt x="309493" y="237031"/>
                    <a:pt x="241128" y="305396"/>
                    <a:pt x="156795" y="305396"/>
                  </a:cubicBezTo>
                  <a:lnTo>
                    <a:pt x="152698" y="305396"/>
                  </a:lnTo>
                  <a:cubicBezTo>
                    <a:pt x="68365" y="305396"/>
                    <a:pt x="0" y="237031"/>
                    <a:pt x="0" y="152698"/>
                  </a:cubicBezTo>
                  <a:lnTo>
                    <a:pt x="0" y="152698"/>
                  </a:lnTo>
                  <a:cubicBezTo>
                    <a:pt x="0" y="68365"/>
                    <a:pt x="68365" y="0"/>
                    <a:pt x="152698" y="0"/>
                  </a:cubicBezTo>
                  <a:close/>
                </a:path>
              </a:pathLst>
            </a:custGeom>
            <a:solidFill>
              <a:srgbClr val="D2BC67"/>
            </a:solidFill>
          </p:spPr>
          <p:txBody>
            <a:bodyPr/>
            <a:lstStyle/>
            <a:p>
              <a:endParaRPr lang="en-US"/>
            </a:p>
          </p:txBody>
        </p:sp>
        <p:sp>
          <p:nvSpPr>
            <p:cNvPr id="26" name="TextBox 6">
              <a:extLst>
                <a:ext uri="{FF2B5EF4-FFF2-40B4-BE49-F238E27FC236}">
                  <a16:creationId xmlns:a16="http://schemas.microsoft.com/office/drawing/2014/main" id="{B6E2BA04-9D9F-9D50-F01C-893BFFD1C4B1}"/>
                </a:ext>
              </a:extLst>
            </p:cNvPr>
            <p:cNvSpPr txBox="1"/>
            <p:nvPr/>
          </p:nvSpPr>
          <p:spPr>
            <a:xfrm>
              <a:off x="0" y="-38100"/>
              <a:ext cx="309493" cy="343496"/>
            </a:xfrm>
            <a:prstGeom prst="rect">
              <a:avLst/>
            </a:prstGeom>
          </p:spPr>
          <p:txBody>
            <a:bodyPr lIns="50800" tIns="50800" rIns="50800" bIns="50800" rtlCol="0" anchor="ctr"/>
            <a:lstStyle/>
            <a:p>
              <a:pPr algn="ctr">
                <a:lnSpc>
                  <a:spcPts val="2659"/>
                </a:lnSpc>
              </a:pPr>
              <a:endParaRPr/>
            </a:p>
          </p:txBody>
        </p:sp>
      </p:grpSp>
      <p:grpSp>
        <p:nvGrpSpPr>
          <p:cNvPr id="27" name="Group 7">
            <a:extLst>
              <a:ext uri="{FF2B5EF4-FFF2-40B4-BE49-F238E27FC236}">
                <a16:creationId xmlns:a16="http://schemas.microsoft.com/office/drawing/2014/main" id="{B459C8E3-96DF-7F53-A0F9-88B193C7B850}"/>
              </a:ext>
            </a:extLst>
          </p:cNvPr>
          <p:cNvGrpSpPr/>
          <p:nvPr/>
        </p:nvGrpSpPr>
        <p:grpSpPr>
          <a:xfrm>
            <a:off x="16840103" y="377686"/>
            <a:ext cx="838394" cy="838394"/>
            <a:chOff x="0" y="0"/>
            <a:chExt cx="13716000" cy="13716000"/>
          </a:xfrm>
        </p:grpSpPr>
        <p:sp>
          <p:nvSpPr>
            <p:cNvPr id="28" name="Freeform 8">
              <a:hlinkClick r:id="rId20" action="ppaction://hlinksldjump"/>
              <a:extLst>
                <a:ext uri="{FF2B5EF4-FFF2-40B4-BE49-F238E27FC236}">
                  <a16:creationId xmlns:a16="http://schemas.microsoft.com/office/drawing/2014/main" id="{F2BBD741-94F2-1406-2317-A8782E6F2ABB}"/>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21"/>
              <a:stretch>
                <a:fillRect/>
              </a:stretch>
            </a:blipFill>
          </p:spPr>
          <p:txBody>
            <a:bodyPr/>
            <a:lstStyle/>
            <a:p>
              <a:endParaRPr lang="en-US" dirty="0"/>
            </a:p>
          </p:txBody>
        </p:sp>
      </p:grpSp>
      <p:grpSp>
        <p:nvGrpSpPr>
          <p:cNvPr id="29" name="Group 22">
            <a:extLst>
              <a:ext uri="{FF2B5EF4-FFF2-40B4-BE49-F238E27FC236}">
                <a16:creationId xmlns:a16="http://schemas.microsoft.com/office/drawing/2014/main" id="{146554DE-EDFE-FF8E-7CF7-67EB6ABEFB9C}"/>
              </a:ext>
            </a:extLst>
          </p:cNvPr>
          <p:cNvGrpSpPr/>
          <p:nvPr/>
        </p:nvGrpSpPr>
        <p:grpSpPr>
          <a:xfrm>
            <a:off x="15127591" y="1376658"/>
            <a:ext cx="2719262" cy="1800923"/>
            <a:chOff x="0" y="0"/>
            <a:chExt cx="716184" cy="474317"/>
          </a:xfrm>
        </p:grpSpPr>
        <p:sp>
          <p:nvSpPr>
            <p:cNvPr id="30" name="Freeform 23">
              <a:extLst>
                <a:ext uri="{FF2B5EF4-FFF2-40B4-BE49-F238E27FC236}">
                  <a16:creationId xmlns:a16="http://schemas.microsoft.com/office/drawing/2014/main" id="{C0DDED35-1A73-F3BD-2DA3-A00C0DF59855}"/>
                </a:ext>
              </a:extLst>
            </p:cNvPr>
            <p:cNvSpPr/>
            <p:nvPr/>
          </p:nvSpPr>
          <p:spPr>
            <a:xfrm>
              <a:off x="0" y="0"/>
              <a:ext cx="716184" cy="474317"/>
            </a:xfrm>
            <a:custGeom>
              <a:avLst/>
              <a:gdLst/>
              <a:ahLst/>
              <a:cxnLst/>
              <a:rect l="l" t="t" r="r" b="b"/>
              <a:pathLst>
                <a:path w="716184" h="474317">
                  <a:moveTo>
                    <a:pt x="145200" y="0"/>
                  </a:moveTo>
                  <a:lnTo>
                    <a:pt x="570984" y="0"/>
                  </a:lnTo>
                  <a:cubicBezTo>
                    <a:pt x="651176" y="0"/>
                    <a:pt x="716184" y="65008"/>
                    <a:pt x="716184" y="145200"/>
                  </a:cubicBezTo>
                  <a:lnTo>
                    <a:pt x="716184" y="329117"/>
                  </a:lnTo>
                  <a:cubicBezTo>
                    <a:pt x="716184" y="409309"/>
                    <a:pt x="651176" y="474317"/>
                    <a:pt x="570984" y="474317"/>
                  </a:cubicBezTo>
                  <a:lnTo>
                    <a:pt x="145200" y="474317"/>
                  </a:lnTo>
                  <a:cubicBezTo>
                    <a:pt x="65008" y="474317"/>
                    <a:pt x="0" y="409309"/>
                    <a:pt x="0" y="329117"/>
                  </a:cubicBezTo>
                  <a:lnTo>
                    <a:pt x="0" y="145200"/>
                  </a:lnTo>
                  <a:cubicBezTo>
                    <a:pt x="0" y="65008"/>
                    <a:pt x="65008" y="0"/>
                    <a:pt x="145200" y="0"/>
                  </a:cubicBezTo>
                  <a:close/>
                </a:path>
              </a:pathLst>
            </a:custGeom>
            <a:solidFill>
              <a:srgbClr val="FFFFFF"/>
            </a:solidFill>
          </p:spPr>
          <p:txBody>
            <a:bodyPr/>
            <a:lstStyle/>
            <a:p>
              <a:endParaRPr lang="en-US"/>
            </a:p>
          </p:txBody>
        </p:sp>
        <p:sp>
          <p:nvSpPr>
            <p:cNvPr id="31" name="TextBox 24">
              <a:extLst>
                <a:ext uri="{FF2B5EF4-FFF2-40B4-BE49-F238E27FC236}">
                  <a16:creationId xmlns:a16="http://schemas.microsoft.com/office/drawing/2014/main" id="{76368B45-99CE-1A33-02DA-EBD23943C890}"/>
                </a:ext>
              </a:extLst>
            </p:cNvPr>
            <p:cNvSpPr txBox="1"/>
            <p:nvPr/>
          </p:nvSpPr>
          <p:spPr>
            <a:xfrm>
              <a:off x="0" y="-38100"/>
              <a:ext cx="716184" cy="512417"/>
            </a:xfrm>
            <a:prstGeom prst="rect">
              <a:avLst/>
            </a:prstGeom>
          </p:spPr>
          <p:txBody>
            <a:bodyPr lIns="50800" tIns="50800" rIns="50800" bIns="50800" rtlCol="0" anchor="ctr"/>
            <a:lstStyle/>
            <a:p>
              <a:pPr algn="ctr">
                <a:lnSpc>
                  <a:spcPts val="2659"/>
                </a:lnSpc>
              </a:pPr>
              <a:endParaRPr/>
            </a:p>
          </p:txBody>
        </p:sp>
      </p:grpSp>
      <p:sp>
        <p:nvSpPr>
          <p:cNvPr id="32" name="TextBox 37">
            <a:hlinkClick r:id="rId22" action="ppaction://hlinksldjump"/>
            <a:extLst>
              <a:ext uri="{FF2B5EF4-FFF2-40B4-BE49-F238E27FC236}">
                <a16:creationId xmlns:a16="http://schemas.microsoft.com/office/drawing/2014/main" id="{AF0F69FA-B4C7-AEC1-BBAD-5AA137CC53BF}"/>
              </a:ext>
            </a:extLst>
          </p:cNvPr>
          <p:cNvSpPr txBox="1"/>
          <p:nvPr/>
        </p:nvSpPr>
        <p:spPr>
          <a:xfrm>
            <a:off x="15784199" y="2367741"/>
            <a:ext cx="1613727" cy="349250"/>
          </a:xfrm>
          <a:prstGeom prst="rect">
            <a:avLst/>
          </a:prstGeom>
        </p:spPr>
        <p:txBody>
          <a:bodyPr lIns="0" tIns="0" rIns="0" bIns="0" rtlCol="0" anchor="t">
            <a:spAutoFit/>
          </a:bodyPr>
          <a:lstStyle/>
          <a:p>
            <a:pPr algn="l">
              <a:lnSpc>
                <a:spcPts val="2800"/>
              </a:lnSpc>
            </a:pPr>
            <a:r>
              <a:rPr lang="en-US" sz="2000" b="1" u="sng" dirty="0" err="1">
                <a:solidFill>
                  <a:srgbClr val="000000"/>
                </a:solidFill>
                <a:latin typeface="Noto Sans Bold"/>
                <a:ea typeface="Noto Sans Bold"/>
                <a:cs typeface="Noto Sans Bold"/>
                <a:sym typeface="Noto Sans Bold"/>
              </a:rPr>
              <a:t>Đăng</a:t>
            </a:r>
            <a:r>
              <a:rPr lang="en-US" sz="2000" b="1" u="sng" dirty="0">
                <a:solidFill>
                  <a:srgbClr val="000000"/>
                </a:solidFill>
                <a:latin typeface="Noto Sans Bold"/>
                <a:ea typeface="Noto Sans Bold"/>
                <a:cs typeface="Noto Sans Bold"/>
                <a:sym typeface="Noto Sans Bold"/>
              </a:rPr>
              <a:t> </a:t>
            </a:r>
            <a:r>
              <a:rPr lang="en-US" sz="2000" b="1" u="sng" dirty="0" err="1">
                <a:solidFill>
                  <a:srgbClr val="000000"/>
                </a:solidFill>
                <a:latin typeface="Noto Sans Bold"/>
                <a:ea typeface="Noto Sans Bold"/>
                <a:cs typeface="Noto Sans Bold"/>
                <a:sym typeface="Noto Sans Bold"/>
              </a:rPr>
              <a:t>xuất</a:t>
            </a:r>
            <a:endParaRPr lang="en-US" sz="2000" b="1" u="sng" dirty="0">
              <a:solidFill>
                <a:srgbClr val="000000"/>
              </a:solidFill>
              <a:latin typeface="Noto Sans Bold"/>
              <a:ea typeface="Noto Sans Bold"/>
              <a:cs typeface="Noto Sans Bold"/>
              <a:sym typeface="Noto Sans Bold"/>
            </a:endParaRPr>
          </a:p>
        </p:txBody>
      </p:sp>
      <p:sp>
        <p:nvSpPr>
          <p:cNvPr id="33" name="TextBox 38">
            <a:extLst>
              <a:ext uri="{FF2B5EF4-FFF2-40B4-BE49-F238E27FC236}">
                <a16:creationId xmlns:a16="http://schemas.microsoft.com/office/drawing/2014/main" id="{0C400CF8-925F-1580-C6F9-153BE07BF6EB}"/>
              </a:ext>
            </a:extLst>
          </p:cNvPr>
          <p:cNvSpPr txBox="1"/>
          <p:nvPr/>
        </p:nvSpPr>
        <p:spPr>
          <a:xfrm>
            <a:off x="15548874" y="1527001"/>
            <a:ext cx="2297979" cy="396240"/>
          </a:xfrm>
          <a:prstGeom prst="rect">
            <a:avLst/>
          </a:prstGeom>
        </p:spPr>
        <p:txBody>
          <a:bodyPr lIns="0" tIns="0" rIns="0" bIns="0" rtlCol="0" anchor="t">
            <a:spAutoFit/>
          </a:bodyPr>
          <a:lstStyle/>
          <a:p>
            <a:pPr algn="l">
              <a:lnSpc>
                <a:spcPts val="3359"/>
              </a:lnSpc>
            </a:pPr>
            <a:r>
              <a:rPr lang="en-US" sz="2399" dirty="0">
                <a:solidFill>
                  <a:srgbClr val="000000">
                    <a:alpha val="68627"/>
                  </a:srgbClr>
                </a:solidFill>
                <a:latin typeface="Noto Sans"/>
                <a:ea typeface="Noto Sans"/>
                <a:cs typeface="Noto Sans"/>
                <a:sym typeface="Noto Sans"/>
              </a:rPr>
              <a:t> </a:t>
            </a:r>
            <a:r>
              <a:rPr lang="en-US" sz="2399" dirty="0" err="1">
                <a:solidFill>
                  <a:srgbClr val="000000">
                    <a:alpha val="68627"/>
                  </a:srgbClr>
                </a:solidFill>
                <a:latin typeface="Noto Sans"/>
                <a:ea typeface="Noto Sans"/>
                <a:cs typeface="Noto Sans"/>
                <a:sym typeface="Noto Sans"/>
              </a:rPr>
              <a:t>VKLysiucute</a:t>
            </a:r>
            <a:endParaRPr lang="en-US" sz="2399" dirty="0">
              <a:solidFill>
                <a:srgbClr val="000000">
                  <a:alpha val="68627"/>
                </a:srgbClr>
              </a:solidFill>
              <a:latin typeface="Noto Sans"/>
              <a:ea typeface="Noto Sans"/>
              <a:cs typeface="Noto Sans"/>
              <a:sym typeface="Noto Sans"/>
            </a:endParaRPr>
          </a:p>
        </p:txBody>
      </p:sp>
      <p:sp>
        <p:nvSpPr>
          <p:cNvPr id="34" name="TextBox 39">
            <a:extLst>
              <a:ext uri="{FF2B5EF4-FFF2-40B4-BE49-F238E27FC236}">
                <a16:creationId xmlns:a16="http://schemas.microsoft.com/office/drawing/2014/main" id="{49824D0E-B792-5168-0ADF-8D5548983656}"/>
              </a:ext>
            </a:extLst>
          </p:cNvPr>
          <p:cNvSpPr txBox="1"/>
          <p:nvPr/>
        </p:nvSpPr>
        <p:spPr>
          <a:xfrm>
            <a:off x="15691113" y="1875616"/>
            <a:ext cx="2297979" cy="349250"/>
          </a:xfrm>
          <a:prstGeom prst="rect">
            <a:avLst/>
          </a:prstGeom>
        </p:spPr>
        <p:txBody>
          <a:bodyPr lIns="0" tIns="0" rIns="0" bIns="0" rtlCol="0" anchor="t">
            <a:spAutoFit/>
          </a:bodyPr>
          <a:lstStyle/>
          <a:p>
            <a:pPr algn="l">
              <a:lnSpc>
                <a:spcPts val="2800"/>
              </a:lnSpc>
            </a:pPr>
            <a:r>
              <a:rPr lang="en-US" sz="2000" dirty="0">
                <a:solidFill>
                  <a:srgbClr val="000000">
                    <a:alpha val="68627"/>
                  </a:srgbClr>
                </a:solidFill>
                <a:latin typeface="Noto Sans"/>
                <a:ea typeface="Noto Sans"/>
                <a:cs typeface="Noto Sans"/>
                <a:sym typeface="Noto Sans"/>
              </a:rPr>
              <a:t>ID: 03682632</a:t>
            </a:r>
          </a:p>
        </p:txBody>
      </p:sp>
    </p:spTree>
    <p:extLst>
      <p:ext uri="{BB962C8B-B14F-4D97-AF65-F5344CB8AC3E}">
        <p14:creationId xmlns:p14="http://schemas.microsoft.com/office/powerpoint/2010/main" val="4197118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a:p>
        </p:txBody>
      </p:sp>
      <p:sp>
        <p:nvSpPr>
          <p:cNvPr id="3" name="Freeform 3"/>
          <p:cNvSpPr/>
          <p:nvPr/>
        </p:nvSpPr>
        <p:spPr>
          <a:xfrm>
            <a:off x="0" y="-382038"/>
            <a:ext cx="7831340" cy="11051077"/>
          </a:xfrm>
          <a:custGeom>
            <a:avLst/>
            <a:gdLst/>
            <a:ahLst/>
            <a:cxnLst/>
            <a:rect l="l" t="t" r="r" b="b"/>
            <a:pathLst>
              <a:path w="7831340" h="11051077">
                <a:moveTo>
                  <a:pt x="0" y="0"/>
                </a:moveTo>
                <a:lnTo>
                  <a:pt x="7831340" y="0"/>
                </a:lnTo>
                <a:lnTo>
                  <a:pt x="7831340" y="11051076"/>
                </a:lnTo>
                <a:lnTo>
                  <a:pt x="0" y="11051076"/>
                </a:lnTo>
                <a:lnTo>
                  <a:pt x="0" y="0"/>
                </a:lnTo>
                <a:close/>
              </a:path>
            </a:pathLst>
          </a:custGeom>
          <a:blipFill>
            <a:blip r:embed="rId3">
              <a:alphaModFix amt="10999"/>
            </a:blip>
            <a:stretch>
              <a:fillRect t="-12991" b="-12991"/>
            </a:stretch>
          </a:blipFill>
        </p:spPr>
        <p:txBody>
          <a:bodyPr/>
          <a:lstStyle/>
          <a:p>
            <a:endParaRPr lang="en-US"/>
          </a:p>
        </p:txBody>
      </p:sp>
      <p:sp>
        <p:nvSpPr>
          <p:cNvPr id="4" name="Freeform 4"/>
          <p:cNvSpPr/>
          <p:nvPr/>
        </p:nvSpPr>
        <p:spPr>
          <a:xfrm>
            <a:off x="15623249" y="-764077"/>
            <a:ext cx="7831340" cy="11051077"/>
          </a:xfrm>
          <a:custGeom>
            <a:avLst/>
            <a:gdLst/>
            <a:ahLst/>
            <a:cxnLst/>
            <a:rect l="l" t="t" r="r" b="b"/>
            <a:pathLst>
              <a:path w="7831340" h="11051077">
                <a:moveTo>
                  <a:pt x="0" y="0"/>
                </a:moveTo>
                <a:lnTo>
                  <a:pt x="7831340" y="0"/>
                </a:lnTo>
                <a:lnTo>
                  <a:pt x="7831340" y="11051077"/>
                </a:lnTo>
                <a:lnTo>
                  <a:pt x="0" y="11051077"/>
                </a:lnTo>
                <a:lnTo>
                  <a:pt x="0" y="0"/>
                </a:lnTo>
                <a:close/>
              </a:path>
            </a:pathLst>
          </a:custGeom>
          <a:blipFill>
            <a:blip r:embed="rId3">
              <a:alphaModFix amt="10999"/>
            </a:blip>
            <a:stretch>
              <a:fillRect t="-12991" b="-12991"/>
            </a:stretch>
          </a:blipFill>
        </p:spPr>
        <p:txBody>
          <a:bodyPr/>
          <a:lstStyle/>
          <a:p>
            <a:endParaRPr lang="en-US"/>
          </a:p>
        </p:txBody>
      </p:sp>
      <p:sp>
        <p:nvSpPr>
          <p:cNvPr id="5" name="Freeform 5"/>
          <p:cNvSpPr/>
          <p:nvPr/>
        </p:nvSpPr>
        <p:spPr>
          <a:xfrm flipH="1">
            <a:off x="8160542" y="-646897"/>
            <a:ext cx="7831340" cy="11051077"/>
          </a:xfrm>
          <a:custGeom>
            <a:avLst/>
            <a:gdLst/>
            <a:ahLst/>
            <a:cxnLst/>
            <a:rect l="l" t="t" r="r" b="b"/>
            <a:pathLst>
              <a:path w="7831340" h="11051077">
                <a:moveTo>
                  <a:pt x="7831340" y="0"/>
                </a:moveTo>
                <a:lnTo>
                  <a:pt x="0" y="0"/>
                </a:lnTo>
                <a:lnTo>
                  <a:pt x="0" y="11051077"/>
                </a:lnTo>
                <a:lnTo>
                  <a:pt x="7831340" y="11051077"/>
                </a:lnTo>
                <a:lnTo>
                  <a:pt x="7831340" y="0"/>
                </a:lnTo>
                <a:close/>
              </a:path>
            </a:pathLst>
          </a:custGeom>
          <a:blipFill>
            <a:blip r:embed="rId3">
              <a:alphaModFix amt="10999"/>
            </a:blip>
            <a:stretch>
              <a:fillRect t="-12991" b="-12991"/>
            </a:stretch>
          </a:blipFill>
        </p:spPr>
        <p:txBody>
          <a:bodyPr/>
          <a:lstStyle/>
          <a:p>
            <a:endParaRPr lang="en-US"/>
          </a:p>
        </p:txBody>
      </p:sp>
      <p:sp>
        <p:nvSpPr>
          <p:cNvPr id="6" name="Freeform 6"/>
          <p:cNvSpPr/>
          <p:nvPr/>
        </p:nvSpPr>
        <p:spPr>
          <a:xfrm>
            <a:off x="3955299" y="9928508"/>
            <a:ext cx="10377402" cy="358492"/>
          </a:xfrm>
          <a:custGeom>
            <a:avLst/>
            <a:gdLst/>
            <a:ahLst/>
            <a:cxnLst/>
            <a:rect l="l" t="t" r="r" b="b"/>
            <a:pathLst>
              <a:path w="10377402" h="358492">
                <a:moveTo>
                  <a:pt x="0" y="0"/>
                </a:moveTo>
                <a:lnTo>
                  <a:pt x="10377402" y="0"/>
                </a:lnTo>
                <a:lnTo>
                  <a:pt x="10377402" y="358492"/>
                </a:lnTo>
                <a:lnTo>
                  <a:pt x="0" y="3584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65064" y="3527074"/>
            <a:ext cx="5049874" cy="7141964"/>
          </a:xfrm>
          <a:custGeom>
            <a:avLst/>
            <a:gdLst/>
            <a:ahLst/>
            <a:cxnLst/>
            <a:rect l="l" t="t" r="r" b="b"/>
            <a:pathLst>
              <a:path w="5049874" h="7141964">
                <a:moveTo>
                  <a:pt x="0" y="0"/>
                </a:moveTo>
                <a:lnTo>
                  <a:pt x="5049873" y="0"/>
                </a:lnTo>
                <a:lnTo>
                  <a:pt x="5049873" y="7141964"/>
                </a:lnTo>
                <a:lnTo>
                  <a:pt x="0" y="7141964"/>
                </a:lnTo>
                <a:lnTo>
                  <a:pt x="0" y="0"/>
                </a:lnTo>
                <a:close/>
              </a:path>
            </a:pathLst>
          </a:custGeom>
          <a:blipFill>
            <a:blip r:embed="rId6"/>
            <a:stretch>
              <a:fillRect/>
            </a:stretch>
          </a:blipFill>
        </p:spPr>
        <p:txBody>
          <a:bodyPr/>
          <a:lstStyle/>
          <a:p>
            <a:endParaRPr lang="en-US"/>
          </a:p>
        </p:txBody>
      </p:sp>
      <p:grpSp>
        <p:nvGrpSpPr>
          <p:cNvPr id="8" name="Group 8"/>
          <p:cNvGrpSpPr/>
          <p:nvPr/>
        </p:nvGrpSpPr>
        <p:grpSpPr>
          <a:xfrm>
            <a:off x="329202" y="343979"/>
            <a:ext cx="8672391" cy="1404972"/>
            <a:chOff x="0" y="0"/>
            <a:chExt cx="2586954" cy="419100"/>
          </a:xfrm>
        </p:grpSpPr>
        <p:sp>
          <p:nvSpPr>
            <p:cNvPr id="9" name="Freeform 9"/>
            <p:cNvSpPr/>
            <p:nvPr/>
          </p:nvSpPr>
          <p:spPr>
            <a:xfrm>
              <a:off x="0" y="0"/>
              <a:ext cx="2586954" cy="419100"/>
            </a:xfrm>
            <a:custGeom>
              <a:avLst/>
              <a:gdLst/>
              <a:ahLst/>
              <a:cxnLst/>
              <a:rect l="l" t="t" r="r" b="b"/>
              <a:pathLst>
                <a:path w="2586954" h="419100">
                  <a:moveTo>
                    <a:pt x="17436" y="0"/>
                  </a:moveTo>
                  <a:lnTo>
                    <a:pt x="2569518" y="0"/>
                  </a:lnTo>
                  <a:cubicBezTo>
                    <a:pt x="2574142" y="0"/>
                    <a:pt x="2578577" y="1837"/>
                    <a:pt x="2581847" y="5107"/>
                  </a:cubicBezTo>
                  <a:cubicBezTo>
                    <a:pt x="2585117" y="8377"/>
                    <a:pt x="2586954" y="12811"/>
                    <a:pt x="2586954" y="17436"/>
                  </a:cubicBezTo>
                  <a:lnTo>
                    <a:pt x="2586954" y="401664"/>
                  </a:lnTo>
                  <a:cubicBezTo>
                    <a:pt x="2586954" y="406289"/>
                    <a:pt x="2585117" y="410723"/>
                    <a:pt x="2581847" y="413993"/>
                  </a:cubicBezTo>
                  <a:cubicBezTo>
                    <a:pt x="2578577" y="417263"/>
                    <a:pt x="2574142" y="419100"/>
                    <a:pt x="2569518" y="419100"/>
                  </a:cubicBezTo>
                  <a:lnTo>
                    <a:pt x="17436" y="419100"/>
                  </a:lnTo>
                  <a:cubicBezTo>
                    <a:pt x="12811" y="419100"/>
                    <a:pt x="8377" y="417263"/>
                    <a:pt x="5107" y="413993"/>
                  </a:cubicBezTo>
                  <a:cubicBezTo>
                    <a:pt x="1837" y="410723"/>
                    <a:pt x="0" y="406289"/>
                    <a:pt x="0" y="401664"/>
                  </a:cubicBezTo>
                  <a:lnTo>
                    <a:pt x="0" y="17436"/>
                  </a:lnTo>
                  <a:cubicBezTo>
                    <a:pt x="0" y="12811"/>
                    <a:pt x="1837" y="8377"/>
                    <a:pt x="5107" y="5107"/>
                  </a:cubicBezTo>
                  <a:cubicBezTo>
                    <a:pt x="8377" y="1837"/>
                    <a:pt x="12811" y="0"/>
                    <a:pt x="17436" y="0"/>
                  </a:cubicBezTo>
                  <a:close/>
                </a:path>
              </a:pathLst>
            </a:custGeom>
            <a:solidFill>
              <a:srgbClr val="D2BC67"/>
            </a:solidFill>
          </p:spPr>
          <p:txBody>
            <a:bodyPr/>
            <a:lstStyle/>
            <a:p>
              <a:endParaRPr lang="en-US"/>
            </a:p>
          </p:txBody>
        </p:sp>
        <p:sp>
          <p:nvSpPr>
            <p:cNvPr id="10" name="TextBox 10"/>
            <p:cNvSpPr txBox="1"/>
            <p:nvPr/>
          </p:nvSpPr>
          <p:spPr>
            <a:xfrm>
              <a:off x="0" y="-38100"/>
              <a:ext cx="2586954" cy="457200"/>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040366" y="3285611"/>
            <a:ext cx="5750608" cy="3909580"/>
          </a:xfrm>
          <a:custGeom>
            <a:avLst/>
            <a:gdLst/>
            <a:ahLst/>
            <a:cxnLst/>
            <a:rect l="l" t="t" r="r" b="b"/>
            <a:pathLst>
              <a:path w="5750608" h="3909580">
                <a:moveTo>
                  <a:pt x="0" y="0"/>
                </a:moveTo>
                <a:lnTo>
                  <a:pt x="5750608" y="0"/>
                </a:lnTo>
                <a:lnTo>
                  <a:pt x="5750608" y="3909580"/>
                </a:lnTo>
                <a:lnTo>
                  <a:pt x="0" y="3909580"/>
                </a:lnTo>
                <a:lnTo>
                  <a:pt x="0" y="0"/>
                </a:lnTo>
                <a:close/>
              </a:path>
            </a:pathLst>
          </a:custGeom>
          <a:blipFill>
            <a:blip r:embed="rId7"/>
            <a:stretch>
              <a:fillRect b="-47090"/>
            </a:stretch>
          </a:blipFill>
        </p:spPr>
        <p:txBody>
          <a:bodyPr/>
          <a:lstStyle/>
          <a:p>
            <a:endParaRPr lang="en-US"/>
          </a:p>
        </p:txBody>
      </p:sp>
      <p:grpSp>
        <p:nvGrpSpPr>
          <p:cNvPr id="12" name="Group 12"/>
          <p:cNvGrpSpPr/>
          <p:nvPr/>
        </p:nvGrpSpPr>
        <p:grpSpPr>
          <a:xfrm>
            <a:off x="329202" y="298184"/>
            <a:ext cx="1450768" cy="1450768"/>
            <a:chOff x="0" y="0"/>
            <a:chExt cx="13716000" cy="13716000"/>
          </a:xfrm>
        </p:grpSpPr>
        <p:sp>
          <p:nvSpPr>
            <p:cNvPr id="13" name="Freeform 13"/>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8"/>
              <a:stretch>
                <a:fillRect t="-38888" b="-38888"/>
              </a:stretch>
            </a:blipFill>
          </p:spPr>
          <p:txBody>
            <a:bodyPr/>
            <a:lstStyle/>
            <a:p>
              <a:endParaRPr lang="en-US"/>
            </a:p>
          </p:txBody>
        </p:sp>
      </p:grpSp>
      <p:sp>
        <p:nvSpPr>
          <p:cNvPr id="14" name="TextBox 14"/>
          <p:cNvSpPr txBox="1"/>
          <p:nvPr/>
        </p:nvSpPr>
        <p:spPr>
          <a:xfrm>
            <a:off x="2091688" y="314864"/>
            <a:ext cx="6795454" cy="1284797"/>
          </a:xfrm>
          <a:prstGeom prst="rect">
            <a:avLst/>
          </a:prstGeom>
        </p:spPr>
        <p:txBody>
          <a:bodyPr lIns="0" tIns="0" rIns="0" bIns="0" rtlCol="0" anchor="t">
            <a:spAutoFit/>
          </a:bodyPr>
          <a:lstStyle/>
          <a:p>
            <a:pPr algn="l">
              <a:lnSpc>
                <a:spcPts val="10559"/>
              </a:lnSpc>
            </a:pPr>
            <a:r>
              <a:rPr lang="en-US" sz="7542" b="1">
                <a:solidFill>
                  <a:srgbClr val="000000"/>
                </a:solidFill>
                <a:latin typeface="Canva Sans Bold"/>
                <a:ea typeface="Canva Sans Bold"/>
                <a:cs typeface="Canva Sans Bold"/>
                <a:sym typeface="Canva Sans Bold"/>
              </a:rPr>
              <a:t>SMARTDOCS</a:t>
            </a:r>
          </a:p>
        </p:txBody>
      </p:sp>
      <p:grpSp>
        <p:nvGrpSpPr>
          <p:cNvPr id="15" name="Group 15"/>
          <p:cNvGrpSpPr/>
          <p:nvPr/>
        </p:nvGrpSpPr>
        <p:grpSpPr>
          <a:xfrm>
            <a:off x="8257626" y="1953965"/>
            <a:ext cx="9186863" cy="7769529"/>
            <a:chOff x="0" y="0"/>
            <a:chExt cx="645463" cy="545882"/>
          </a:xfrm>
        </p:grpSpPr>
        <p:sp>
          <p:nvSpPr>
            <p:cNvPr id="16" name="Freeform 16"/>
            <p:cNvSpPr/>
            <p:nvPr/>
          </p:nvSpPr>
          <p:spPr>
            <a:xfrm>
              <a:off x="0" y="0"/>
              <a:ext cx="645463" cy="545882"/>
            </a:xfrm>
            <a:custGeom>
              <a:avLst/>
              <a:gdLst/>
              <a:ahLst/>
              <a:cxnLst/>
              <a:rect l="l" t="t" r="r" b="b"/>
              <a:pathLst>
                <a:path w="645463" h="545882">
                  <a:moveTo>
                    <a:pt x="36869" y="0"/>
                  </a:moveTo>
                  <a:lnTo>
                    <a:pt x="608594" y="0"/>
                  </a:lnTo>
                  <a:cubicBezTo>
                    <a:pt x="628956" y="0"/>
                    <a:pt x="645463" y="16507"/>
                    <a:pt x="645463" y="36869"/>
                  </a:cubicBezTo>
                  <a:lnTo>
                    <a:pt x="645463" y="509013"/>
                  </a:lnTo>
                  <a:cubicBezTo>
                    <a:pt x="645463" y="518792"/>
                    <a:pt x="641579" y="528169"/>
                    <a:pt x="634665" y="535084"/>
                  </a:cubicBezTo>
                  <a:cubicBezTo>
                    <a:pt x="627750" y="541998"/>
                    <a:pt x="618373" y="545882"/>
                    <a:pt x="608594" y="545882"/>
                  </a:cubicBezTo>
                  <a:lnTo>
                    <a:pt x="36869" y="545882"/>
                  </a:lnTo>
                  <a:cubicBezTo>
                    <a:pt x="16507" y="545882"/>
                    <a:pt x="0" y="529375"/>
                    <a:pt x="0" y="509013"/>
                  </a:cubicBezTo>
                  <a:lnTo>
                    <a:pt x="0" y="36869"/>
                  </a:lnTo>
                  <a:cubicBezTo>
                    <a:pt x="0" y="16507"/>
                    <a:pt x="16507" y="0"/>
                    <a:pt x="36869" y="0"/>
                  </a:cubicBezTo>
                  <a:close/>
                </a:path>
              </a:pathLst>
            </a:custGeom>
            <a:solidFill>
              <a:srgbClr val="FFFFFF"/>
            </a:solidFill>
            <a:ln w="95250" cap="rnd">
              <a:solidFill>
                <a:srgbClr val="D2BC67"/>
              </a:solidFill>
              <a:prstDash val="solid"/>
              <a:round/>
            </a:ln>
          </p:spPr>
          <p:txBody>
            <a:bodyPr/>
            <a:lstStyle/>
            <a:p>
              <a:endParaRPr lang="en-US"/>
            </a:p>
          </p:txBody>
        </p:sp>
        <p:sp>
          <p:nvSpPr>
            <p:cNvPr id="17" name="TextBox 17"/>
            <p:cNvSpPr txBox="1"/>
            <p:nvPr/>
          </p:nvSpPr>
          <p:spPr>
            <a:xfrm>
              <a:off x="0" y="-38100"/>
              <a:ext cx="645463" cy="583982"/>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9523439" y="2464104"/>
            <a:ext cx="6707161" cy="837565"/>
          </a:xfrm>
          <a:prstGeom prst="rect">
            <a:avLst/>
          </a:prstGeom>
        </p:spPr>
        <p:txBody>
          <a:bodyPr wrap="square" lIns="0" tIns="0" rIns="0" bIns="0" rtlCol="0" anchor="t">
            <a:spAutoFit/>
          </a:bodyPr>
          <a:lstStyle/>
          <a:p>
            <a:pPr>
              <a:lnSpc>
                <a:spcPts val="6860"/>
              </a:lnSpc>
            </a:pPr>
            <a:r>
              <a:rPr lang="en-US" sz="4900" b="1" dirty="0">
                <a:solidFill>
                  <a:srgbClr val="000000"/>
                </a:solidFill>
                <a:latin typeface="Inter Bold"/>
                <a:ea typeface="Inter Bold"/>
                <a:cs typeface="Inter Bold"/>
                <a:sym typeface="Inter Bold"/>
              </a:rPr>
              <a:t>Log in to your account</a:t>
            </a:r>
          </a:p>
        </p:txBody>
      </p:sp>
      <p:sp>
        <p:nvSpPr>
          <p:cNvPr id="19" name="TextBox 19">
            <a:hlinkClick r:id="rId9" action="ppaction://hlinksldjump"/>
          </p:cNvPr>
          <p:cNvSpPr txBox="1"/>
          <p:nvPr/>
        </p:nvSpPr>
        <p:spPr>
          <a:xfrm>
            <a:off x="9001592" y="6354104"/>
            <a:ext cx="3889191" cy="464820"/>
          </a:xfrm>
          <a:prstGeom prst="rect">
            <a:avLst/>
          </a:prstGeom>
        </p:spPr>
        <p:txBody>
          <a:bodyPr wrap="square" lIns="0" tIns="0" rIns="0" bIns="0" rtlCol="0" anchor="t">
            <a:spAutoFit/>
          </a:bodyPr>
          <a:lstStyle/>
          <a:p>
            <a:pPr>
              <a:lnSpc>
                <a:spcPts val="3780"/>
              </a:lnSpc>
            </a:pPr>
            <a:r>
              <a:rPr lang="en-US" sz="2700" b="1" u="sng" dirty="0">
                <a:solidFill>
                  <a:srgbClr val="004AAD"/>
                </a:solidFill>
                <a:latin typeface="Canva Sans"/>
                <a:ea typeface="Canva Sans"/>
                <a:cs typeface="Canva Sans"/>
                <a:sym typeface="Canva Sans"/>
              </a:rPr>
              <a:t>Forgot your password?</a:t>
            </a:r>
          </a:p>
        </p:txBody>
      </p:sp>
      <p:sp>
        <p:nvSpPr>
          <p:cNvPr id="20" name="TextBox 20">
            <a:hlinkClick r:id="rId10" action="ppaction://hlinksldjump"/>
          </p:cNvPr>
          <p:cNvSpPr txBox="1"/>
          <p:nvPr/>
        </p:nvSpPr>
        <p:spPr>
          <a:xfrm>
            <a:off x="10440854" y="8759190"/>
            <a:ext cx="5256345" cy="941071"/>
          </a:xfrm>
          <a:prstGeom prst="rect">
            <a:avLst/>
          </a:prstGeom>
        </p:spPr>
        <p:txBody>
          <a:bodyPr wrap="square" lIns="0" tIns="0" rIns="0" bIns="0" rtlCol="0" anchor="t">
            <a:spAutoFit/>
          </a:bodyPr>
          <a:lstStyle/>
          <a:p>
            <a:pPr>
              <a:lnSpc>
                <a:spcPts val="3779"/>
              </a:lnSpc>
              <a:spcBef>
                <a:spcPct val="0"/>
              </a:spcBef>
            </a:pPr>
            <a:r>
              <a:rPr lang="en-US" sz="2699" dirty="0">
                <a:solidFill>
                  <a:srgbClr val="000000"/>
                </a:solidFill>
                <a:latin typeface="Canva Sans"/>
                <a:ea typeface="Canva Sans"/>
                <a:cs typeface="Canva Sans"/>
                <a:sym typeface="Canva Sans"/>
              </a:rPr>
              <a:t>Don't have an account? </a:t>
            </a:r>
            <a:r>
              <a:rPr lang="en-US" sz="2699" u="sng" dirty="0">
                <a:solidFill>
                  <a:srgbClr val="004AAD"/>
                </a:solidFill>
                <a:latin typeface="Canva Sans"/>
                <a:ea typeface="Canva Sans"/>
                <a:cs typeface="Canva Sans"/>
                <a:sym typeface="Canva Sans"/>
              </a:rPr>
              <a:t>Sign up</a:t>
            </a:r>
          </a:p>
          <a:p>
            <a:pPr>
              <a:lnSpc>
                <a:spcPts val="3779"/>
              </a:lnSpc>
              <a:spcBef>
                <a:spcPct val="0"/>
              </a:spcBef>
            </a:pPr>
            <a:endParaRPr lang="en-US" sz="2699" u="sng" dirty="0">
              <a:solidFill>
                <a:srgbClr val="004AAD"/>
              </a:solidFill>
              <a:latin typeface="Canva Sans"/>
              <a:ea typeface="Canva Sans"/>
              <a:cs typeface="Canva Sans"/>
              <a:sym typeface="Canva Sans"/>
            </a:endParaRPr>
          </a:p>
        </p:txBody>
      </p:sp>
      <p:grpSp>
        <p:nvGrpSpPr>
          <p:cNvPr id="21" name="Group 21"/>
          <p:cNvGrpSpPr/>
          <p:nvPr/>
        </p:nvGrpSpPr>
        <p:grpSpPr>
          <a:xfrm>
            <a:off x="11413799" y="8035290"/>
            <a:ext cx="2705100" cy="781050"/>
            <a:chOff x="0" y="0"/>
            <a:chExt cx="1221350" cy="352643"/>
          </a:xfrm>
        </p:grpSpPr>
        <p:sp>
          <p:nvSpPr>
            <p:cNvPr id="22" name="Freeform 22"/>
            <p:cNvSpPr/>
            <p:nvPr/>
          </p:nvSpPr>
          <p:spPr>
            <a:xfrm>
              <a:off x="0" y="0"/>
              <a:ext cx="1221350" cy="352643"/>
            </a:xfrm>
            <a:custGeom>
              <a:avLst/>
              <a:gdLst/>
              <a:ahLst/>
              <a:cxnLst/>
              <a:rect l="l" t="t" r="r" b="b"/>
              <a:pathLst>
                <a:path w="1221350" h="352643">
                  <a:moveTo>
                    <a:pt x="1018150" y="0"/>
                  </a:moveTo>
                  <a:cubicBezTo>
                    <a:pt x="1130375" y="0"/>
                    <a:pt x="1221350" y="78942"/>
                    <a:pt x="1221350" y="176322"/>
                  </a:cubicBezTo>
                  <a:cubicBezTo>
                    <a:pt x="1221350" y="273701"/>
                    <a:pt x="1130375" y="352643"/>
                    <a:pt x="1018150" y="352643"/>
                  </a:cubicBezTo>
                  <a:lnTo>
                    <a:pt x="203200" y="352643"/>
                  </a:lnTo>
                  <a:cubicBezTo>
                    <a:pt x="90976" y="352643"/>
                    <a:pt x="0" y="273701"/>
                    <a:pt x="0" y="176322"/>
                  </a:cubicBezTo>
                  <a:cubicBezTo>
                    <a:pt x="0" y="78942"/>
                    <a:pt x="90976" y="0"/>
                    <a:pt x="203200" y="0"/>
                  </a:cubicBezTo>
                  <a:close/>
                </a:path>
              </a:pathLst>
            </a:custGeom>
            <a:solidFill>
              <a:srgbClr val="D2BC67"/>
            </a:solidFill>
          </p:spPr>
          <p:txBody>
            <a:bodyPr/>
            <a:lstStyle/>
            <a:p>
              <a:endParaRPr lang="en-US"/>
            </a:p>
          </p:txBody>
        </p:sp>
        <p:sp>
          <p:nvSpPr>
            <p:cNvPr id="23" name="TextBox 23"/>
            <p:cNvSpPr txBox="1"/>
            <p:nvPr/>
          </p:nvSpPr>
          <p:spPr>
            <a:xfrm>
              <a:off x="0" y="-38100"/>
              <a:ext cx="1221350" cy="390743"/>
            </a:xfrm>
            <a:prstGeom prst="rect">
              <a:avLst/>
            </a:prstGeom>
          </p:spPr>
          <p:txBody>
            <a:bodyPr lIns="50800" tIns="50800" rIns="50800" bIns="50800" rtlCol="0" anchor="ctr"/>
            <a:lstStyle/>
            <a:p>
              <a:pPr algn="ctr">
                <a:lnSpc>
                  <a:spcPts val="2659"/>
                </a:lnSpc>
              </a:pPr>
              <a:endParaRPr/>
            </a:p>
          </p:txBody>
        </p:sp>
      </p:grpSp>
      <p:sp>
        <p:nvSpPr>
          <p:cNvPr id="24" name="TextBox 24">
            <a:hlinkClick r:id="rId11" action="ppaction://hlinksldjump"/>
          </p:cNvPr>
          <p:cNvSpPr txBox="1"/>
          <p:nvPr/>
        </p:nvSpPr>
        <p:spPr>
          <a:xfrm>
            <a:off x="11318549" y="8102282"/>
            <a:ext cx="2895600" cy="580390"/>
          </a:xfrm>
          <a:prstGeom prst="rect">
            <a:avLst/>
          </a:prstGeom>
        </p:spPr>
        <p:txBody>
          <a:bodyPr lIns="0" tIns="0" rIns="0" bIns="0" rtlCol="0" anchor="t">
            <a:spAutoFit/>
          </a:bodyPr>
          <a:lstStyle/>
          <a:p>
            <a:pPr algn="ctr">
              <a:lnSpc>
                <a:spcPts val="4759"/>
              </a:lnSpc>
            </a:pPr>
            <a:r>
              <a:rPr lang="en-US" sz="3399" dirty="0">
                <a:solidFill>
                  <a:srgbClr val="000000"/>
                </a:solidFill>
                <a:latin typeface="Canva Sans"/>
                <a:ea typeface="Canva Sans"/>
                <a:cs typeface="Canva Sans"/>
                <a:sym typeface="Canva Sans"/>
              </a:rPr>
              <a:t>Log in</a:t>
            </a:r>
          </a:p>
        </p:txBody>
      </p:sp>
      <p:grpSp>
        <p:nvGrpSpPr>
          <p:cNvPr id="25" name="Group 25"/>
          <p:cNvGrpSpPr/>
          <p:nvPr/>
        </p:nvGrpSpPr>
        <p:grpSpPr>
          <a:xfrm>
            <a:off x="13362935" y="7145185"/>
            <a:ext cx="3789317" cy="574196"/>
            <a:chOff x="0" y="-66675"/>
            <a:chExt cx="5052423" cy="765595"/>
          </a:xfrm>
        </p:grpSpPr>
        <p:sp>
          <p:nvSpPr>
            <p:cNvPr id="26" name="Freeform 26"/>
            <p:cNvSpPr/>
            <p:nvPr/>
          </p:nvSpPr>
          <p:spPr>
            <a:xfrm>
              <a:off x="0" y="0"/>
              <a:ext cx="684953" cy="684953"/>
            </a:xfrm>
            <a:custGeom>
              <a:avLst/>
              <a:gdLst/>
              <a:ahLst/>
              <a:cxnLst/>
              <a:rect l="l" t="t" r="r" b="b"/>
              <a:pathLst>
                <a:path w="684953" h="684953">
                  <a:moveTo>
                    <a:pt x="0" y="0"/>
                  </a:moveTo>
                  <a:lnTo>
                    <a:pt x="684953" y="0"/>
                  </a:lnTo>
                  <a:lnTo>
                    <a:pt x="684953" y="684953"/>
                  </a:lnTo>
                  <a:lnTo>
                    <a:pt x="0" y="68495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27" name="TextBox 27"/>
            <p:cNvSpPr txBox="1"/>
            <p:nvPr/>
          </p:nvSpPr>
          <p:spPr>
            <a:xfrm>
              <a:off x="837353" y="-66675"/>
              <a:ext cx="4215070" cy="765595"/>
            </a:xfrm>
            <a:prstGeom prst="rect">
              <a:avLst/>
            </a:prstGeom>
          </p:spPr>
          <p:txBody>
            <a:bodyPr wrap="square" lIns="0" tIns="0" rIns="0" bIns="0" rtlCol="0" anchor="t">
              <a:spAutoFit/>
            </a:bodyPr>
            <a:lstStyle/>
            <a:p>
              <a:pPr>
                <a:lnSpc>
                  <a:spcPts val="4759"/>
                </a:lnSpc>
              </a:pPr>
              <a:r>
                <a:rPr lang="en-US" sz="3399" dirty="0">
                  <a:solidFill>
                    <a:srgbClr val="000000"/>
                  </a:solidFill>
                  <a:latin typeface="Canva Sans"/>
                  <a:ea typeface="Canva Sans"/>
                  <a:cs typeface="Canva Sans"/>
                  <a:sym typeface="Canva Sans"/>
                </a:rPr>
                <a:t>Seller Account</a:t>
              </a:r>
            </a:p>
          </p:txBody>
        </p:sp>
      </p:grpSp>
      <p:grpSp>
        <p:nvGrpSpPr>
          <p:cNvPr id="28" name="Group 28"/>
          <p:cNvGrpSpPr/>
          <p:nvPr/>
        </p:nvGrpSpPr>
        <p:grpSpPr>
          <a:xfrm>
            <a:off x="8887142" y="7195191"/>
            <a:ext cx="3879207" cy="513715"/>
            <a:chOff x="0" y="0"/>
            <a:chExt cx="5172276" cy="684953"/>
          </a:xfrm>
        </p:grpSpPr>
        <p:sp>
          <p:nvSpPr>
            <p:cNvPr id="29" name="Freeform 29">
              <a:hlinkClick r:id="rId14" action="ppaction://hlinksldjump"/>
            </p:cNvPr>
            <p:cNvSpPr/>
            <p:nvPr/>
          </p:nvSpPr>
          <p:spPr>
            <a:xfrm>
              <a:off x="0" y="0"/>
              <a:ext cx="684953" cy="684953"/>
            </a:xfrm>
            <a:custGeom>
              <a:avLst/>
              <a:gdLst/>
              <a:ahLst/>
              <a:cxnLst/>
              <a:rect l="l" t="t" r="r" b="b"/>
              <a:pathLst>
                <a:path w="684953" h="684953">
                  <a:moveTo>
                    <a:pt x="0" y="0"/>
                  </a:moveTo>
                  <a:lnTo>
                    <a:pt x="684953" y="0"/>
                  </a:lnTo>
                  <a:lnTo>
                    <a:pt x="684953" y="684953"/>
                  </a:lnTo>
                  <a:lnTo>
                    <a:pt x="0" y="68495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30" name="TextBox 30"/>
            <p:cNvSpPr txBox="1"/>
            <p:nvPr/>
          </p:nvSpPr>
          <p:spPr>
            <a:xfrm>
              <a:off x="957206" y="-66675"/>
              <a:ext cx="4215070" cy="751628"/>
            </a:xfrm>
            <a:prstGeom prst="rect">
              <a:avLst/>
            </a:prstGeom>
          </p:spPr>
          <p:txBody>
            <a:bodyPr lIns="0" tIns="0" rIns="0" bIns="0" rtlCol="0" anchor="t">
              <a:spAutoFit/>
            </a:bodyPr>
            <a:lstStyle/>
            <a:p>
              <a:pPr algn="l">
                <a:lnSpc>
                  <a:spcPts val="4759"/>
                </a:lnSpc>
              </a:pPr>
              <a:r>
                <a:rPr lang="en-US" sz="3399">
                  <a:solidFill>
                    <a:srgbClr val="000000"/>
                  </a:solidFill>
                  <a:latin typeface="Canva Sans"/>
                  <a:ea typeface="Canva Sans"/>
                  <a:cs typeface="Canva Sans"/>
                  <a:sym typeface="Canva Sans"/>
                </a:rPr>
                <a:t>Buyer Account</a:t>
              </a:r>
            </a:p>
          </p:txBody>
        </p:sp>
      </p:grpSp>
      <p:grpSp>
        <p:nvGrpSpPr>
          <p:cNvPr id="31" name="Group 31"/>
          <p:cNvGrpSpPr/>
          <p:nvPr/>
        </p:nvGrpSpPr>
        <p:grpSpPr>
          <a:xfrm>
            <a:off x="8793437" y="3835598"/>
            <a:ext cx="7945826" cy="1043043"/>
            <a:chOff x="0" y="0"/>
            <a:chExt cx="10594434" cy="1390724"/>
          </a:xfrm>
        </p:grpSpPr>
        <p:grpSp>
          <p:nvGrpSpPr>
            <p:cNvPr id="32" name="Group 32"/>
            <p:cNvGrpSpPr/>
            <p:nvPr/>
          </p:nvGrpSpPr>
          <p:grpSpPr>
            <a:xfrm>
              <a:off x="0" y="0"/>
              <a:ext cx="10594434" cy="1390724"/>
              <a:chOff x="0" y="0"/>
              <a:chExt cx="1394452" cy="183049"/>
            </a:xfrm>
          </p:grpSpPr>
          <p:sp>
            <p:nvSpPr>
              <p:cNvPr id="33" name="Freeform 33"/>
              <p:cNvSpPr/>
              <p:nvPr/>
            </p:nvSpPr>
            <p:spPr>
              <a:xfrm>
                <a:off x="0" y="0"/>
                <a:ext cx="1394452" cy="183049"/>
              </a:xfrm>
              <a:custGeom>
                <a:avLst/>
                <a:gdLst/>
                <a:ahLst/>
                <a:cxnLst/>
                <a:rect l="l" t="t" r="r" b="b"/>
                <a:pathLst>
                  <a:path w="1394452" h="183049">
                    <a:moveTo>
                      <a:pt x="19030" y="0"/>
                    </a:moveTo>
                    <a:lnTo>
                      <a:pt x="1375422" y="0"/>
                    </a:lnTo>
                    <a:cubicBezTo>
                      <a:pt x="1380469" y="0"/>
                      <a:pt x="1385310" y="2005"/>
                      <a:pt x="1388878" y="5574"/>
                    </a:cubicBezTo>
                    <a:cubicBezTo>
                      <a:pt x="1392447" y="9143"/>
                      <a:pt x="1394452" y="13983"/>
                      <a:pt x="1394452" y="19030"/>
                    </a:cubicBezTo>
                    <a:lnTo>
                      <a:pt x="1394452" y="164019"/>
                    </a:lnTo>
                    <a:cubicBezTo>
                      <a:pt x="1394452" y="169066"/>
                      <a:pt x="1392447" y="173906"/>
                      <a:pt x="1388878" y="177475"/>
                    </a:cubicBezTo>
                    <a:cubicBezTo>
                      <a:pt x="1385310" y="181044"/>
                      <a:pt x="1380469" y="183049"/>
                      <a:pt x="1375422" y="183049"/>
                    </a:cubicBezTo>
                    <a:lnTo>
                      <a:pt x="19030" y="183049"/>
                    </a:lnTo>
                    <a:cubicBezTo>
                      <a:pt x="13983" y="183049"/>
                      <a:pt x="9143" y="181044"/>
                      <a:pt x="5574" y="177475"/>
                    </a:cubicBezTo>
                    <a:cubicBezTo>
                      <a:pt x="2005" y="173906"/>
                      <a:pt x="0" y="169066"/>
                      <a:pt x="0" y="164019"/>
                    </a:cubicBezTo>
                    <a:lnTo>
                      <a:pt x="0" y="19030"/>
                    </a:lnTo>
                    <a:cubicBezTo>
                      <a:pt x="0" y="13983"/>
                      <a:pt x="2005" y="9143"/>
                      <a:pt x="5574" y="5574"/>
                    </a:cubicBezTo>
                    <a:cubicBezTo>
                      <a:pt x="9143" y="2005"/>
                      <a:pt x="13983" y="0"/>
                      <a:pt x="19030" y="0"/>
                    </a:cubicBezTo>
                    <a:close/>
                  </a:path>
                </a:pathLst>
              </a:custGeom>
              <a:solidFill>
                <a:srgbClr val="F5F6E5"/>
              </a:solidFill>
              <a:ln w="47625" cap="rnd">
                <a:solidFill>
                  <a:srgbClr val="000000"/>
                </a:solidFill>
                <a:prstDash val="solid"/>
                <a:round/>
              </a:ln>
            </p:spPr>
            <p:txBody>
              <a:bodyPr/>
              <a:lstStyle/>
              <a:p>
                <a:endParaRPr lang="en-US"/>
              </a:p>
            </p:txBody>
          </p:sp>
          <p:sp>
            <p:nvSpPr>
              <p:cNvPr id="34" name="TextBox 34"/>
              <p:cNvSpPr txBox="1"/>
              <p:nvPr/>
            </p:nvSpPr>
            <p:spPr>
              <a:xfrm>
                <a:off x="0" y="-38100"/>
                <a:ext cx="1394452" cy="221149"/>
              </a:xfrm>
              <a:prstGeom prst="rect">
                <a:avLst/>
              </a:prstGeom>
            </p:spPr>
            <p:txBody>
              <a:bodyPr lIns="50800" tIns="50800" rIns="50800" bIns="50800" rtlCol="0" anchor="ctr"/>
              <a:lstStyle/>
              <a:p>
                <a:pPr algn="ctr">
                  <a:lnSpc>
                    <a:spcPts val="2659"/>
                  </a:lnSpc>
                </a:pPr>
                <a:endParaRPr/>
              </a:p>
            </p:txBody>
          </p:sp>
        </p:grpSp>
        <p:sp>
          <p:nvSpPr>
            <p:cNvPr id="35" name="TextBox 35">
              <a:hlinkClick r:id="rId15" action="ppaction://hlinksldjump"/>
            </p:cNvPr>
            <p:cNvSpPr txBox="1"/>
            <p:nvPr/>
          </p:nvSpPr>
          <p:spPr>
            <a:xfrm>
              <a:off x="457573" y="300919"/>
              <a:ext cx="4721369" cy="765595"/>
            </a:xfrm>
            <a:prstGeom prst="rect">
              <a:avLst/>
            </a:prstGeom>
          </p:spPr>
          <p:txBody>
            <a:bodyPr wrap="square" lIns="0" tIns="0" rIns="0" bIns="0" rtlCol="0" anchor="t">
              <a:spAutoFit/>
            </a:bodyPr>
            <a:lstStyle/>
            <a:p>
              <a:pPr>
                <a:lnSpc>
                  <a:spcPts val="4759"/>
                </a:lnSpc>
              </a:pPr>
              <a:r>
                <a:rPr lang="en-US" sz="3399" i="1" dirty="0">
                  <a:solidFill>
                    <a:srgbClr val="000000">
                      <a:alpha val="40784"/>
                    </a:srgbClr>
                  </a:solidFill>
                  <a:latin typeface="Canva Sans Italics"/>
                  <a:ea typeface="Canva Sans Italics"/>
                  <a:cs typeface="Canva Sans Italics"/>
                  <a:sym typeface="Canva Sans Italics"/>
                </a:rPr>
                <a:t>Username/Email</a:t>
              </a:r>
            </a:p>
          </p:txBody>
        </p:sp>
      </p:grpSp>
      <p:grpSp>
        <p:nvGrpSpPr>
          <p:cNvPr id="36" name="Group 36"/>
          <p:cNvGrpSpPr/>
          <p:nvPr/>
        </p:nvGrpSpPr>
        <p:grpSpPr>
          <a:xfrm>
            <a:off x="8793437" y="5240401"/>
            <a:ext cx="7945826" cy="1043043"/>
            <a:chOff x="0" y="0"/>
            <a:chExt cx="10594434" cy="1390724"/>
          </a:xfrm>
        </p:grpSpPr>
        <p:grpSp>
          <p:nvGrpSpPr>
            <p:cNvPr id="37" name="Group 37"/>
            <p:cNvGrpSpPr/>
            <p:nvPr/>
          </p:nvGrpSpPr>
          <p:grpSpPr>
            <a:xfrm>
              <a:off x="0" y="0"/>
              <a:ext cx="10594434" cy="1390724"/>
              <a:chOff x="0" y="0"/>
              <a:chExt cx="1394452" cy="183049"/>
            </a:xfrm>
          </p:grpSpPr>
          <p:sp>
            <p:nvSpPr>
              <p:cNvPr id="38" name="Freeform 38"/>
              <p:cNvSpPr/>
              <p:nvPr/>
            </p:nvSpPr>
            <p:spPr>
              <a:xfrm>
                <a:off x="0" y="0"/>
                <a:ext cx="1394452" cy="183049"/>
              </a:xfrm>
              <a:custGeom>
                <a:avLst/>
                <a:gdLst/>
                <a:ahLst/>
                <a:cxnLst/>
                <a:rect l="l" t="t" r="r" b="b"/>
                <a:pathLst>
                  <a:path w="1394452" h="183049">
                    <a:moveTo>
                      <a:pt x="19030" y="0"/>
                    </a:moveTo>
                    <a:lnTo>
                      <a:pt x="1375422" y="0"/>
                    </a:lnTo>
                    <a:cubicBezTo>
                      <a:pt x="1380469" y="0"/>
                      <a:pt x="1385310" y="2005"/>
                      <a:pt x="1388878" y="5574"/>
                    </a:cubicBezTo>
                    <a:cubicBezTo>
                      <a:pt x="1392447" y="9143"/>
                      <a:pt x="1394452" y="13983"/>
                      <a:pt x="1394452" y="19030"/>
                    </a:cubicBezTo>
                    <a:lnTo>
                      <a:pt x="1394452" y="164019"/>
                    </a:lnTo>
                    <a:cubicBezTo>
                      <a:pt x="1394452" y="169066"/>
                      <a:pt x="1392447" y="173906"/>
                      <a:pt x="1388878" y="177475"/>
                    </a:cubicBezTo>
                    <a:cubicBezTo>
                      <a:pt x="1385310" y="181044"/>
                      <a:pt x="1380469" y="183049"/>
                      <a:pt x="1375422" y="183049"/>
                    </a:cubicBezTo>
                    <a:lnTo>
                      <a:pt x="19030" y="183049"/>
                    </a:lnTo>
                    <a:cubicBezTo>
                      <a:pt x="13983" y="183049"/>
                      <a:pt x="9143" y="181044"/>
                      <a:pt x="5574" y="177475"/>
                    </a:cubicBezTo>
                    <a:cubicBezTo>
                      <a:pt x="2005" y="173906"/>
                      <a:pt x="0" y="169066"/>
                      <a:pt x="0" y="164019"/>
                    </a:cubicBezTo>
                    <a:lnTo>
                      <a:pt x="0" y="19030"/>
                    </a:lnTo>
                    <a:cubicBezTo>
                      <a:pt x="0" y="13983"/>
                      <a:pt x="2005" y="9143"/>
                      <a:pt x="5574" y="5574"/>
                    </a:cubicBezTo>
                    <a:cubicBezTo>
                      <a:pt x="9143" y="2005"/>
                      <a:pt x="13983" y="0"/>
                      <a:pt x="19030" y="0"/>
                    </a:cubicBezTo>
                    <a:close/>
                  </a:path>
                </a:pathLst>
              </a:custGeom>
              <a:solidFill>
                <a:srgbClr val="F5F6E5"/>
              </a:solidFill>
              <a:ln w="47625" cap="rnd">
                <a:solidFill>
                  <a:srgbClr val="000000"/>
                </a:solidFill>
                <a:prstDash val="solid"/>
                <a:round/>
              </a:ln>
            </p:spPr>
            <p:txBody>
              <a:bodyPr/>
              <a:lstStyle/>
              <a:p>
                <a:endParaRPr lang="en-US"/>
              </a:p>
            </p:txBody>
          </p:sp>
          <p:sp>
            <p:nvSpPr>
              <p:cNvPr id="39" name="TextBox 39"/>
              <p:cNvSpPr txBox="1"/>
              <p:nvPr/>
            </p:nvSpPr>
            <p:spPr>
              <a:xfrm>
                <a:off x="0" y="-38100"/>
                <a:ext cx="1394452" cy="221149"/>
              </a:xfrm>
              <a:prstGeom prst="rect">
                <a:avLst/>
              </a:prstGeom>
            </p:spPr>
            <p:txBody>
              <a:bodyPr lIns="50800" tIns="50800" rIns="50800" bIns="50800" rtlCol="0" anchor="ctr"/>
              <a:lstStyle/>
              <a:p>
                <a:pPr algn="ctr">
                  <a:lnSpc>
                    <a:spcPts val="2659"/>
                  </a:lnSpc>
                </a:pPr>
                <a:endParaRPr/>
              </a:p>
            </p:txBody>
          </p:sp>
        </p:grpSp>
        <p:sp>
          <p:nvSpPr>
            <p:cNvPr id="40" name="TextBox 40"/>
            <p:cNvSpPr txBox="1"/>
            <p:nvPr/>
          </p:nvSpPr>
          <p:spPr>
            <a:xfrm>
              <a:off x="472339" y="286210"/>
              <a:ext cx="2735898" cy="751628"/>
            </a:xfrm>
            <a:prstGeom prst="rect">
              <a:avLst/>
            </a:prstGeom>
          </p:spPr>
          <p:txBody>
            <a:bodyPr lIns="0" tIns="0" rIns="0" bIns="0" rtlCol="0" anchor="t">
              <a:spAutoFit/>
            </a:bodyPr>
            <a:lstStyle/>
            <a:p>
              <a:pPr algn="ctr">
                <a:lnSpc>
                  <a:spcPts val="4759"/>
                </a:lnSpc>
              </a:pPr>
              <a:r>
                <a:rPr lang="en-US" sz="3399" i="1">
                  <a:solidFill>
                    <a:srgbClr val="000000">
                      <a:alpha val="40784"/>
                    </a:srgbClr>
                  </a:solidFill>
                  <a:latin typeface="Canva Sans Italics"/>
                  <a:ea typeface="Canva Sans Italics"/>
                  <a:cs typeface="Canva Sans Italics"/>
                  <a:sym typeface="Canva Sans Italics"/>
                </a:rPr>
                <a:t>Password</a:t>
              </a:r>
            </a:p>
          </p:txBody>
        </p:sp>
      </p:grpSp>
      <p:sp>
        <p:nvSpPr>
          <p:cNvPr id="41" name="Freeform 41">
            <a:hlinkClick r:id="rId14" action="ppaction://hlinksldjump"/>
          </p:cNvPr>
          <p:cNvSpPr/>
          <p:nvPr/>
        </p:nvSpPr>
        <p:spPr>
          <a:xfrm>
            <a:off x="8887142" y="7098056"/>
            <a:ext cx="630085" cy="548747"/>
          </a:xfrm>
          <a:custGeom>
            <a:avLst/>
            <a:gdLst/>
            <a:ahLst/>
            <a:cxnLst/>
            <a:rect l="l" t="t" r="r" b="b"/>
            <a:pathLst>
              <a:path w="630085" h="548747">
                <a:moveTo>
                  <a:pt x="0" y="0"/>
                </a:moveTo>
                <a:lnTo>
                  <a:pt x="630086" y="0"/>
                </a:lnTo>
                <a:lnTo>
                  <a:pt x="630086" y="548747"/>
                </a:lnTo>
                <a:lnTo>
                  <a:pt x="0" y="54874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a:p>
        </p:txBody>
      </p:sp>
      <p:sp>
        <p:nvSpPr>
          <p:cNvPr id="3" name="Freeform 3"/>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776763" y="114333"/>
            <a:ext cx="1450768" cy="1450768"/>
            <a:chOff x="0" y="0"/>
            <a:chExt cx="13716000" cy="13716000"/>
          </a:xfrm>
        </p:grpSpPr>
        <p:sp>
          <p:nvSpPr>
            <p:cNvPr id="5" name="Freeform 5">
              <a:hlinkClick r:id="rId5" action="ppaction://hlinksldjump"/>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6"/>
              <a:stretch>
                <a:fillRect t="-38888" b="-38888"/>
              </a:stretch>
            </a:blipFill>
          </p:spPr>
          <p:txBody>
            <a:bodyPr/>
            <a:lstStyle/>
            <a:p>
              <a:endParaRPr lang="en-US"/>
            </a:p>
          </p:txBody>
        </p:sp>
      </p:grpSp>
      <p:sp>
        <p:nvSpPr>
          <p:cNvPr id="6" name="Freeform 6">
            <a:hlinkClick r:id="rId7" action="ppaction://hlinksldjump"/>
          </p:cNvPr>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p:cNvSpPr/>
          <p:nvPr/>
        </p:nvSpPr>
        <p:spPr>
          <a:xfrm>
            <a:off x="15226596"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8" name="Group 8"/>
          <p:cNvGrpSpPr/>
          <p:nvPr/>
        </p:nvGrpSpPr>
        <p:grpSpPr>
          <a:xfrm>
            <a:off x="16840103" y="377686"/>
            <a:ext cx="838394" cy="838394"/>
            <a:chOff x="0" y="0"/>
            <a:chExt cx="13716000" cy="13716000"/>
          </a:xfrm>
        </p:grpSpPr>
        <p:sp>
          <p:nvSpPr>
            <p:cNvPr id="9" name="Freeform 9">
              <a:hlinkClick r:id="rId12" action="ppaction://hlinksldjump"/>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13"/>
              <a:stretch>
                <a:fillRect/>
              </a:stretch>
            </a:blipFill>
          </p:spPr>
          <p:txBody>
            <a:bodyPr/>
            <a:lstStyle/>
            <a:p>
              <a:endParaRPr lang="en-US" dirty="0"/>
            </a:p>
          </p:txBody>
        </p:sp>
      </p:grpSp>
      <p:sp>
        <p:nvSpPr>
          <p:cNvPr id="10" name="TextBox 10">
            <a:hlinkClick r:id="rId14" action="ppaction://hlinksldjump"/>
          </p:cNvPr>
          <p:cNvSpPr txBox="1"/>
          <p:nvPr/>
        </p:nvSpPr>
        <p:spPr>
          <a:xfrm>
            <a:off x="5168903" y="2711705"/>
            <a:ext cx="4574945" cy="464820"/>
          </a:xfrm>
          <a:prstGeom prst="rect">
            <a:avLst/>
          </a:prstGeom>
        </p:spPr>
        <p:txBody>
          <a:bodyPr lIns="0" tIns="0" rIns="0" bIns="0" rtlCol="0" anchor="t">
            <a:spAutoFit/>
          </a:bodyPr>
          <a:lstStyle/>
          <a:p>
            <a:pPr algn="l">
              <a:lnSpc>
                <a:spcPts val="3780"/>
              </a:lnSpc>
            </a:pPr>
            <a:r>
              <a:rPr lang="en-US" sz="2700" dirty="0">
                <a:solidFill>
                  <a:srgbClr val="004AAD"/>
                </a:solidFill>
                <a:latin typeface="Canva Sans"/>
                <a:ea typeface="Canva Sans"/>
                <a:cs typeface="Canva Sans"/>
                <a:sym typeface="Canva Sans"/>
              </a:rPr>
              <a:t>v   </a:t>
            </a:r>
            <a:r>
              <a:rPr lang="en-US" sz="2700" u="sng" dirty="0" err="1">
                <a:solidFill>
                  <a:srgbClr val="004AAD"/>
                </a:solidFill>
                <a:latin typeface="Canva Sans"/>
                <a:ea typeface="Canva Sans"/>
                <a:cs typeface="Canva Sans"/>
                <a:sym typeface="Canva Sans"/>
              </a:rPr>
              <a:t>Mô</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tả</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sp>
        <p:nvSpPr>
          <p:cNvPr id="11" name="TextBox 11">
            <a:hlinkClick r:id="rId15" action="ppaction://hlinksldjump"/>
          </p:cNvPr>
          <p:cNvSpPr txBox="1"/>
          <p:nvPr/>
        </p:nvSpPr>
        <p:spPr>
          <a:xfrm>
            <a:off x="5168903" y="8226809"/>
            <a:ext cx="5170488" cy="464820"/>
          </a:xfrm>
          <a:prstGeom prst="rect">
            <a:avLst/>
          </a:prstGeom>
        </p:spPr>
        <p:txBody>
          <a:bodyPr lIns="0" tIns="0" rIns="0" bIns="0" rtlCol="0" anchor="t">
            <a:spAutoFit/>
          </a:bodyPr>
          <a:lstStyle/>
          <a:p>
            <a:pPr algn="l">
              <a:lnSpc>
                <a:spcPts val="3780"/>
              </a:lnSpc>
            </a:pPr>
            <a:r>
              <a:rPr lang="en-US" sz="2700" dirty="0">
                <a:solidFill>
                  <a:srgbClr val="004AAD"/>
                </a:solidFill>
                <a:latin typeface="Canva Sans"/>
                <a:ea typeface="Canva Sans"/>
                <a:cs typeface="Canva Sans"/>
                <a:sym typeface="Canva Sans"/>
              </a:rPr>
              <a:t>&gt;   </a:t>
            </a:r>
            <a:r>
              <a:rPr lang="en-US" sz="2700" u="sng" dirty="0">
                <a:solidFill>
                  <a:srgbClr val="004AAD"/>
                </a:solidFill>
                <a:latin typeface="Canva Sans"/>
                <a:ea typeface="Canva Sans"/>
                <a:cs typeface="Canva Sans"/>
                <a:sym typeface="Canva Sans"/>
              </a:rPr>
              <a:t>Xem </a:t>
            </a:r>
            <a:r>
              <a:rPr lang="en-US" sz="2700" u="sng" dirty="0" err="1">
                <a:solidFill>
                  <a:srgbClr val="004AAD"/>
                </a:solidFill>
                <a:latin typeface="Canva Sans"/>
                <a:ea typeface="Canva Sans"/>
                <a:cs typeface="Canva Sans"/>
                <a:sym typeface="Canva Sans"/>
              </a:rPr>
              <a:t>đánh</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giá</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grpSp>
        <p:nvGrpSpPr>
          <p:cNvPr id="12" name="Group 12"/>
          <p:cNvGrpSpPr/>
          <p:nvPr/>
        </p:nvGrpSpPr>
        <p:grpSpPr>
          <a:xfrm>
            <a:off x="398136" y="1565101"/>
            <a:ext cx="4770768" cy="6815279"/>
            <a:chOff x="0" y="0"/>
            <a:chExt cx="6361023" cy="9087038"/>
          </a:xfrm>
        </p:grpSpPr>
        <p:sp>
          <p:nvSpPr>
            <p:cNvPr id="13" name="Freeform 13"/>
            <p:cNvSpPr/>
            <p:nvPr/>
          </p:nvSpPr>
          <p:spPr>
            <a:xfrm>
              <a:off x="0" y="0"/>
              <a:ext cx="5568178" cy="7216275"/>
            </a:xfrm>
            <a:custGeom>
              <a:avLst/>
              <a:gdLst/>
              <a:ahLst/>
              <a:cxnLst/>
              <a:rect l="l" t="t" r="r" b="b"/>
              <a:pathLst>
                <a:path w="5568178" h="7216275">
                  <a:moveTo>
                    <a:pt x="0" y="0"/>
                  </a:moveTo>
                  <a:lnTo>
                    <a:pt x="5568178" y="0"/>
                  </a:lnTo>
                  <a:lnTo>
                    <a:pt x="5568178" y="7216275"/>
                  </a:lnTo>
                  <a:lnTo>
                    <a:pt x="0" y="7216275"/>
                  </a:lnTo>
                  <a:lnTo>
                    <a:pt x="0" y="0"/>
                  </a:lnTo>
                  <a:close/>
                </a:path>
              </a:pathLst>
            </a:custGeom>
            <a:blipFill>
              <a:blip r:embed="rId16"/>
              <a:stretch>
                <a:fillRect t="-7907" b="-7907"/>
              </a:stretch>
            </a:blipFill>
          </p:spPr>
          <p:txBody>
            <a:bodyPr/>
            <a:lstStyle/>
            <a:p>
              <a:endParaRPr lang="en-US"/>
            </a:p>
          </p:txBody>
        </p:sp>
        <p:sp>
          <p:nvSpPr>
            <p:cNvPr id="14" name="Freeform 14"/>
            <p:cNvSpPr/>
            <p:nvPr/>
          </p:nvSpPr>
          <p:spPr>
            <a:xfrm>
              <a:off x="1913" y="8823542"/>
              <a:ext cx="187197" cy="200698"/>
            </a:xfrm>
            <a:custGeom>
              <a:avLst/>
              <a:gdLst/>
              <a:ahLst/>
              <a:cxnLst/>
              <a:rect l="l" t="t" r="r" b="b"/>
              <a:pathLst>
                <a:path w="187197" h="200698">
                  <a:moveTo>
                    <a:pt x="0" y="0"/>
                  </a:moveTo>
                  <a:lnTo>
                    <a:pt x="187197" y="0"/>
                  </a:lnTo>
                  <a:lnTo>
                    <a:pt x="187197" y="200698"/>
                  </a:lnTo>
                  <a:lnTo>
                    <a:pt x="0" y="20069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5" name="TextBox 15"/>
            <p:cNvSpPr txBox="1"/>
            <p:nvPr/>
          </p:nvSpPr>
          <p:spPr>
            <a:xfrm>
              <a:off x="1913" y="8527312"/>
              <a:ext cx="2181724" cy="296230"/>
            </a:xfrm>
            <a:prstGeom prst="rect">
              <a:avLst/>
            </a:prstGeom>
          </p:spPr>
          <p:txBody>
            <a:bodyPr lIns="0" tIns="0" rIns="0" bIns="0" rtlCol="0" anchor="t">
              <a:spAutoFit/>
            </a:bodyPr>
            <a:lstStyle/>
            <a:p>
              <a:pPr algn="l">
                <a:lnSpc>
                  <a:spcPts val="1952"/>
                </a:lnSpc>
              </a:pPr>
              <a:r>
                <a:rPr lang="en-US" sz="1394">
                  <a:solidFill>
                    <a:srgbClr val="000000"/>
                  </a:solidFill>
                  <a:latin typeface="Canva Sans"/>
                  <a:ea typeface="Canva Sans"/>
                  <a:cs typeface="Canva Sans"/>
                  <a:sym typeface="Canva Sans"/>
                </a:rPr>
                <a:t>1,1K lượt mua</a:t>
              </a:r>
            </a:p>
          </p:txBody>
        </p:sp>
        <p:sp>
          <p:nvSpPr>
            <p:cNvPr id="16" name="TextBox 16"/>
            <p:cNvSpPr txBox="1"/>
            <p:nvPr/>
          </p:nvSpPr>
          <p:spPr>
            <a:xfrm>
              <a:off x="253941" y="8775516"/>
              <a:ext cx="2181724" cy="296230"/>
            </a:xfrm>
            <a:prstGeom prst="rect">
              <a:avLst/>
            </a:prstGeom>
          </p:spPr>
          <p:txBody>
            <a:bodyPr lIns="0" tIns="0" rIns="0" bIns="0" rtlCol="0" anchor="t">
              <a:spAutoFit/>
            </a:bodyPr>
            <a:lstStyle/>
            <a:p>
              <a:pPr algn="l">
                <a:lnSpc>
                  <a:spcPts val="1952"/>
                </a:lnSpc>
              </a:pPr>
              <a:r>
                <a:rPr lang="en-US" sz="1394">
                  <a:solidFill>
                    <a:srgbClr val="000000"/>
                  </a:solidFill>
                  <a:latin typeface="Canva Sans"/>
                  <a:ea typeface="Canva Sans"/>
                  <a:cs typeface="Canva Sans"/>
                  <a:sym typeface="Canva Sans"/>
                </a:rPr>
                <a:t>4.8 (724)</a:t>
              </a:r>
            </a:p>
          </p:txBody>
        </p:sp>
        <p:sp>
          <p:nvSpPr>
            <p:cNvPr id="17" name="TextBox 17"/>
            <p:cNvSpPr txBox="1"/>
            <p:nvPr/>
          </p:nvSpPr>
          <p:spPr>
            <a:xfrm>
              <a:off x="1913" y="7282939"/>
              <a:ext cx="6359110" cy="1160029"/>
            </a:xfrm>
            <a:prstGeom prst="rect">
              <a:avLst/>
            </a:prstGeom>
          </p:spPr>
          <p:txBody>
            <a:bodyPr lIns="0" tIns="0" rIns="0" bIns="0" rtlCol="0" anchor="t">
              <a:spAutoFit/>
            </a:bodyPr>
            <a:lstStyle/>
            <a:p>
              <a:pPr algn="l">
                <a:lnSpc>
                  <a:spcPts val="3588"/>
                </a:lnSpc>
              </a:pPr>
              <a:r>
                <a:rPr lang="en-US" sz="2562">
                  <a:solidFill>
                    <a:srgbClr val="000000"/>
                  </a:solidFill>
                  <a:latin typeface="Canva Sans"/>
                  <a:ea typeface="Canva Sans"/>
                  <a:cs typeface="Canva Sans"/>
                  <a:sym typeface="Canva Sans"/>
                </a:rPr>
                <a:t>Giải Bài Tập SGK Unit 5 - Language : Global Warming</a:t>
              </a:r>
            </a:p>
          </p:txBody>
        </p:sp>
        <p:sp>
          <p:nvSpPr>
            <p:cNvPr id="18" name="TextBox 18"/>
            <p:cNvSpPr txBox="1"/>
            <p:nvPr/>
          </p:nvSpPr>
          <p:spPr>
            <a:xfrm>
              <a:off x="2719522" y="8481061"/>
              <a:ext cx="2934478" cy="605977"/>
            </a:xfrm>
            <a:prstGeom prst="rect">
              <a:avLst/>
            </a:prstGeom>
          </p:spPr>
          <p:txBody>
            <a:bodyPr wrap="square" lIns="0" tIns="0" rIns="0" bIns="0" rtlCol="0" anchor="t">
              <a:spAutoFit/>
            </a:bodyPr>
            <a:lstStyle/>
            <a:p>
              <a:pPr>
                <a:lnSpc>
                  <a:spcPts val="3764"/>
                </a:lnSpc>
              </a:pPr>
              <a:r>
                <a:rPr lang="en-US" sz="2688" b="1" dirty="0">
                  <a:solidFill>
                    <a:srgbClr val="FF3131"/>
                  </a:solidFill>
                  <a:latin typeface="Canva Sans Bold"/>
                  <a:ea typeface="Canva Sans Bold"/>
                  <a:cs typeface="Canva Sans Bold"/>
                  <a:sym typeface="Canva Sans Bold"/>
                </a:rPr>
                <a:t>50.000 VNĐ</a:t>
              </a:r>
            </a:p>
          </p:txBody>
        </p:sp>
      </p:grpSp>
      <p:grpSp>
        <p:nvGrpSpPr>
          <p:cNvPr id="19" name="Group 19"/>
          <p:cNvGrpSpPr/>
          <p:nvPr/>
        </p:nvGrpSpPr>
        <p:grpSpPr>
          <a:xfrm>
            <a:off x="4953289" y="1821958"/>
            <a:ext cx="4475906" cy="708772"/>
            <a:chOff x="0" y="0"/>
            <a:chExt cx="1178840" cy="186672"/>
          </a:xfrm>
        </p:grpSpPr>
        <p:sp>
          <p:nvSpPr>
            <p:cNvPr id="20" name="Freeform 20"/>
            <p:cNvSpPr/>
            <p:nvPr/>
          </p:nvSpPr>
          <p:spPr>
            <a:xfrm>
              <a:off x="0" y="0"/>
              <a:ext cx="1178840" cy="186672"/>
            </a:xfrm>
            <a:custGeom>
              <a:avLst/>
              <a:gdLst/>
              <a:ahLst/>
              <a:cxnLst/>
              <a:rect l="l" t="t" r="r" b="b"/>
              <a:pathLst>
                <a:path w="1178840" h="186672">
                  <a:moveTo>
                    <a:pt x="88214" y="0"/>
                  </a:moveTo>
                  <a:lnTo>
                    <a:pt x="1090625" y="0"/>
                  </a:lnTo>
                  <a:cubicBezTo>
                    <a:pt x="1139345" y="0"/>
                    <a:pt x="1178840" y="39495"/>
                    <a:pt x="1178840" y="88214"/>
                  </a:cubicBezTo>
                  <a:lnTo>
                    <a:pt x="1178840" y="98458"/>
                  </a:lnTo>
                  <a:cubicBezTo>
                    <a:pt x="1178840" y="147178"/>
                    <a:pt x="1139345" y="186672"/>
                    <a:pt x="1090625" y="186672"/>
                  </a:cubicBezTo>
                  <a:lnTo>
                    <a:pt x="88214" y="186672"/>
                  </a:lnTo>
                  <a:cubicBezTo>
                    <a:pt x="39495" y="186672"/>
                    <a:pt x="0" y="147178"/>
                    <a:pt x="0" y="98458"/>
                  </a:cubicBezTo>
                  <a:lnTo>
                    <a:pt x="0" y="88214"/>
                  </a:lnTo>
                  <a:cubicBezTo>
                    <a:pt x="0" y="39495"/>
                    <a:pt x="39495" y="0"/>
                    <a:pt x="88214" y="0"/>
                  </a:cubicBezTo>
                  <a:close/>
                </a:path>
              </a:pathLst>
            </a:custGeom>
            <a:solidFill>
              <a:srgbClr val="D2BC67"/>
            </a:solidFill>
          </p:spPr>
          <p:txBody>
            <a:bodyPr/>
            <a:lstStyle/>
            <a:p>
              <a:endParaRPr lang="en-US"/>
            </a:p>
          </p:txBody>
        </p:sp>
        <p:sp>
          <p:nvSpPr>
            <p:cNvPr id="21" name="TextBox 21"/>
            <p:cNvSpPr txBox="1"/>
            <p:nvPr/>
          </p:nvSpPr>
          <p:spPr>
            <a:xfrm>
              <a:off x="0" y="-38100"/>
              <a:ext cx="1178840" cy="224772"/>
            </a:xfrm>
            <a:prstGeom prst="rect">
              <a:avLst/>
            </a:prstGeom>
          </p:spPr>
          <p:txBody>
            <a:bodyPr lIns="50800" tIns="50800" rIns="50800" bIns="50800" rtlCol="0" anchor="ctr"/>
            <a:lstStyle/>
            <a:p>
              <a:pPr algn="ctr">
                <a:lnSpc>
                  <a:spcPts val="2659"/>
                </a:lnSpc>
              </a:pPr>
              <a:endParaRPr/>
            </a:p>
          </p:txBody>
        </p:sp>
      </p:grpSp>
      <p:sp>
        <p:nvSpPr>
          <p:cNvPr id="22" name="TextBox 22">
            <a:hlinkClick r:id="rId19" action="ppaction://hlinksldjump"/>
          </p:cNvPr>
          <p:cNvSpPr txBox="1"/>
          <p:nvPr/>
        </p:nvSpPr>
        <p:spPr>
          <a:xfrm>
            <a:off x="4638637" y="1887102"/>
            <a:ext cx="5105211" cy="521335"/>
          </a:xfrm>
          <a:prstGeom prst="rect">
            <a:avLst/>
          </a:prstGeom>
        </p:spPr>
        <p:txBody>
          <a:bodyPr lIns="0" tIns="0" rIns="0" bIns="0" rtlCol="0" anchor="t">
            <a:spAutoFit/>
          </a:bodyPr>
          <a:lstStyle/>
          <a:p>
            <a:pPr algn="ctr">
              <a:lnSpc>
                <a:spcPts val="4340"/>
              </a:lnSpc>
            </a:pP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Thêm</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vào</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giỏ</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hàng</a:t>
            </a:r>
            <a:endParaRPr lang="en-US" sz="3100" dirty="0">
              <a:solidFill>
                <a:srgbClr val="000000"/>
              </a:solidFill>
              <a:latin typeface="Canva Sans"/>
              <a:ea typeface="Canva Sans"/>
              <a:cs typeface="Canva Sans"/>
              <a:sym typeface="Canva Sans"/>
            </a:endParaRPr>
          </a:p>
        </p:txBody>
      </p:sp>
      <p:sp>
        <p:nvSpPr>
          <p:cNvPr id="23" name="TextBox 23"/>
          <p:cNvSpPr txBox="1"/>
          <p:nvPr/>
        </p:nvSpPr>
        <p:spPr>
          <a:xfrm>
            <a:off x="5649285" y="3274268"/>
            <a:ext cx="9755007" cy="5213525"/>
          </a:xfrm>
          <a:prstGeom prst="rect">
            <a:avLst/>
          </a:prstGeom>
        </p:spPr>
        <p:txBody>
          <a:bodyPr lIns="0" tIns="0" rIns="0" bIns="0" rtlCol="0" anchor="t">
            <a:spAutoFit/>
          </a:bodyPr>
          <a:lstStyle/>
          <a:p>
            <a:pPr algn="just">
              <a:lnSpc>
                <a:spcPts val="2323"/>
              </a:lnSpc>
            </a:pPr>
            <a:r>
              <a:rPr lang="en-US" sz="1659" dirty="0">
                <a:solidFill>
                  <a:srgbClr val="000000"/>
                </a:solidFill>
                <a:latin typeface="Canva Sans"/>
                <a:ea typeface="Canva Sans"/>
                <a:cs typeface="Canva Sans"/>
                <a:sym typeface="Canva Sans"/>
              </a:rPr>
              <a:t>📘 ĐỀ THI THỬ TUYỂN SINH VÀO LỚP 10 – MÔN TIẾNG ANH</a:t>
            </a:r>
          </a:p>
          <a:p>
            <a:pPr algn="just">
              <a:lnSpc>
                <a:spcPts val="2323"/>
              </a:lnSpc>
            </a:pP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Sản</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phẩm</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đã</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được</a:t>
            </a:r>
            <a:r>
              <a:rPr lang="en-US" sz="1659" dirty="0">
                <a:solidFill>
                  <a:srgbClr val="000000"/>
                </a:solidFill>
                <a:latin typeface="Canva Sans"/>
                <a:ea typeface="Canva Sans"/>
                <a:cs typeface="Canva Sans"/>
                <a:sym typeface="Canva Sans"/>
              </a:rPr>
              <a:t> LÀM ĐẦY ĐỦ 100% TẤT CẢ CÂU HỎI</a:t>
            </a:r>
          </a:p>
          <a:p>
            <a:pPr algn="just">
              <a:lnSpc>
                <a:spcPts val="2323"/>
              </a:lnSpc>
            </a:pP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Phù</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hợp</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cho</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học</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sinh</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lớp</a:t>
            </a:r>
            <a:r>
              <a:rPr lang="en-US" sz="1659" dirty="0">
                <a:solidFill>
                  <a:srgbClr val="000000"/>
                </a:solidFill>
                <a:latin typeface="Canva Sans"/>
                <a:ea typeface="Canva Sans"/>
                <a:cs typeface="Canva Sans"/>
                <a:sym typeface="Canva Sans"/>
              </a:rPr>
              <a:t> 9 </a:t>
            </a:r>
            <a:r>
              <a:rPr lang="en-US" sz="1659" dirty="0" err="1">
                <a:solidFill>
                  <a:srgbClr val="000000"/>
                </a:solidFill>
                <a:latin typeface="Canva Sans"/>
                <a:ea typeface="Canva Sans"/>
                <a:cs typeface="Canva Sans"/>
                <a:sym typeface="Canva Sans"/>
              </a:rPr>
              <a:t>ôn</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luyện</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thi</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vào</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lớp</a:t>
            </a:r>
            <a:r>
              <a:rPr lang="en-US" sz="1659" dirty="0">
                <a:solidFill>
                  <a:srgbClr val="000000"/>
                </a:solidFill>
                <a:latin typeface="Canva Sans"/>
                <a:ea typeface="Canva Sans"/>
                <a:cs typeface="Canva Sans"/>
                <a:sym typeface="Canva Sans"/>
              </a:rPr>
              <a:t> 10</a:t>
            </a:r>
          </a:p>
          <a:p>
            <a:pPr algn="just">
              <a:lnSpc>
                <a:spcPts val="2323"/>
              </a:lnSpc>
            </a:pP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Nội</a:t>
            </a:r>
            <a:r>
              <a:rPr lang="en-US" sz="1659" dirty="0">
                <a:solidFill>
                  <a:srgbClr val="000000"/>
                </a:solidFill>
                <a:latin typeface="Canva Sans"/>
                <a:ea typeface="Canva Sans"/>
                <a:cs typeface="Canva Sans"/>
                <a:sym typeface="Canva Sans"/>
              </a:rPr>
              <a:t> dung </a:t>
            </a:r>
            <a:r>
              <a:rPr lang="en-US" sz="1659" dirty="0" err="1">
                <a:solidFill>
                  <a:srgbClr val="000000"/>
                </a:solidFill>
                <a:latin typeface="Canva Sans"/>
                <a:ea typeface="Canva Sans"/>
                <a:cs typeface="Canva Sans"/>
                <a:sym typeface="Canva Sans"/>
              </a:rPr>
              <a:t>sản</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phẩm</a:t>
            </a:r>
            <a:r>
              <a:rPr lang="en-US" sz="1659" dirty="0">
                <a:solidFill>
                  <a:srgbClr val="000000"/>
                </a:solidFill>
                <a:latin typeface="Canva Sans"/>
                <a:ea typeface="Canva Sans"/>
                <a:cs typeface="Canva Sans"/>
                <a:sym typeface="Canva Sans"/>
              </a:rPr>
              <a:t>:</a:t>
            </a:r>
          </a:p>
          <a:p>
            <a:pPr marL="358387" lvl="1" indent="-179194" algn="just">
              <a:lnSpc>
                <a:spcPts val="2323"/>
              </a:lnSpc>
              <a:buFont typeface="Arial"/>
              <a:buChar char="•"/>
            </a:pPr>
            <a:r>
              <a:rPr lang="en-US" sz="1659" dirty="0" err="1">
                <a:solidFill>
                  <a:srgbClr val="000000"/>
                </a:solidFill>
                <a:latin typeface="Canva Sans"/>
                <a:ea typeface="Canva Sans"/>
                <a:cs typeface="Canva Sans"/>
                <a:sym typeface="Canva Sans"/>
              </a:rPr>
              <a:t>Giải</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toàn</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bộ</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đề</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thi</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thử</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tuyển</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sinh</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vào</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lớp</a:t>
            </a:r>
            <a:r>
              <a:rPr lang="en-US" sz="1659" dirty="0">
                <a:solidFill>
                  <a:srgbClr val="000000"/>
                </a:solidFill>
                <a:latin typeface="Canva Sans"/>
                <a:ea typeface="Canva Sans"/>
                <a:cs typeface="Canva Sans"/>
                <a:sym typeface="Canva Sans"/>
              </a:rPr>
              <a:t> 10 </a:t>
            </a:r>
            <a:r>
              <a:rPr lang="en-US" sz="1659" dirty="0" err="1">
                <a:solidFill>
                  <a:srgbClr val="000000"/>
                </a:solidFill>
                <a:latin typeface="Canva Sans"/>
                <a:ea typeface="Canva Sans"/>
                <a:cs typeface="Canva Sans"/>
                <a:sym typeface="Canva Sans"/>
              </a:rPr>
              <a:t>môn</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Tiếng</a:t>
            </a:r>
            <a:r>
              <a:rPr lang="en-US" sz="1659" dirty="0">
                <a:solidFill>
                  <a:srgbClr val="000000"/>
                </a:solidFill>
                <a:latin typeface="Canva Sans"/>
                <a:ea typeface="Canva Sans"/>
                <a:cs typeface="Canva Sans"/>
                <a:sym typeface="Canva Sans"/>
              </a:rPr>
              <a:t> Anh</a:t>
            </a:r>
          </a:p>
          <a:p>
            <a:pPr marL="358387" lvl="1" indent="-179194" algn="just">
              <a:lnSpc>
                <a:spcPts val="2323"/>
              </a:lnSpc>
              <a:buFont typeface="Arial"/>
              <a:buChar char="•"/>
            </a:pPr>
            <a:r>
              <a:rPr lang="en-US" sz="1659" dirty="0" err="1">
                <a:solidFill>
                  <a:srgbClr val="000000"/>
                </a:solidFill>
                <a:latin typeface="Canva Sans"/>
                <a:ea typeface="Canva Sans"/>
                <a:cs typeface="Canva Sans"/>
                <a:sym typeface="Canva Sans"/>
              </a:rPr>
              <a:t>Có</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đáp</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án</a:t>
            </a:r>
            <a:r>
              <a:rPr lang="en-US" sz="1659" dirty="0">
                <a:solidFill>
                  <a:srgbClr val="000000"/>
                </a:solidFill>
                <a:latin typeface="Canva Sans"/>
                <a:ea typeface="Canva Sans"/>
                <a:cs typeface="Canva Sans"/>
                <a:sym typeface="Canva Sans"/>
              </a:rPr>
              <a:t> chi </a:t>
            </a:r>
            <a:r>
              <a:rPr lang="en-US" sz="1659" dirty="0" err="1">
                <a:solidFill>
                  <a:srgbClr val="000000"/>
                </a:solidFill>
                <a:latin typeface="Canva Sans"/>
                <a:ea typeface="Canva Sans"/>
                <a:cs typeface="Canva Sans"/>
                <a:sym typeface="Canva Sans"/>
              </a:rPr>
              <a:t>tiết</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rõ</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ràng</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từng</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câu</a:t>
            </a:r>
            <a:endParaRPr lang="en-US" sz="1659" dirty="0">
              <a:solidFill>
                <a:srgbClr val="000000"/>
              </a:solidFill>
              <a:latin typeface="Canva Sans"/>
              <a:ea typeface="Canva Sans"/>
              <a:cs typeface="Canva Sans"/>
              <a:sym typeface="Canva Sans"/>
            </a:endParaRPr>
          </a:p>
          <a:p>
            <a:pPr marL="358387" lvl="1" indent="-179194" algn="just">
              <a:lnSpc>
                <a:spcPts val="2323"/>
              </a:lnSpc>
              <a:buFont typeface="Arial"/>
              <a:buChar char="•"/>
            </a:pPr>
            <a:r>
              <a:rPr lang="en-US" sz="1659" dirty="0" err="1">
                <a:solidFill>
                  <a:srgbClr val="000000"/>
                </a:solidFill>
                <a:latin typeface="Canva Sans"/>
                <a:ea typeface="Canva Sans"/>
                <a:cs typeface="Canva Sans"/>
                <a:sym typeface="Canva Sans"/>
              </a:rPr>
              <a:t>Bám</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sát</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cấu</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trúc</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đề</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thi</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vào</a:t>
            </a:r>
            <a:r>
              <a:rPr lang="en-US" sz="1659" dirty="0">
                <a:solidFill>
                  <a:srgbClr val="000000"/>
                </a:solidFill>
                <a:latin typeface="Canva Sans"/>
                <a:ea typeface="Canva Sans"/>
                <a:cs typeface="Canva Sans"/>
                <a:sym typeface="Canva Sans"/>
              </a:rPr>
              <a:t> 10 </a:t>
            </a:r>
            <a:r>
              <a:rPr lang="en-US" sz="1659" dirty="0" err="1">
                <a:solidFill>
                  <a:srgbClr val="000000"/>
                </a:solidFill>
                <a:latin typeface="Canva Sans"/>
                <a:ea typeface="Canva Sans"/>
                <a:cs typeface="Canva Sans"/>
                <a:sym typeface="Canva Sans"/>
              </a:rPr>
              <a:t>hiện</a:t>
            </a:r>
            <a:r>
              <a:rPr lang="en-US" sz="1659" dirty="0">
                <a:solidFill>
                  <a:srgbClr val="000000"/>
                </a:solidFill>
                <a:latin typeface="Canva Sans"/>
                <a:ea typeface="Canva Sans"/>
                <a:cs typeface="Canva Sans"/>
                <a:sym typeface="Canva Sans"/>
              </a:rPr>
              <a:t> nay</a:t>
            </a:r>
          </a:p>
          <a:p>
            <a:pPr algn="just">
              <a:lnSpc>
                <a:spcPts val="2323"/>
              </a:lnSpc>
            </a:pP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Ưu</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điểm</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nổi</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bật</a:t>
            </a:r>
            <a:r>
              <a:rPr lang="en-US" sz="1659" dirty="0">
                <a:solidFill>
                  <a:srgbClr val="000000"/>
                </a:solidFill>
                <a:latin typeface="Canva Sans"/>
                <a:ea typeface="Canva Sans"/>
                <a:cs typeface="Canva Sans"/>
                <a:sym typeface="Canva Sans"/>
              </a:rPr>
              <a:t>:</a:t>
            </a:r>
          </a:p>
          <a:p>
            <a:pPr marL="358387" lvl="1" indent="-179194" algn="just">
              <a:lnSpc>
                <a:spcPts val="2323"/>
              </a:lnSpc>
              <a:buFont typeface="Arial"/>
              <a:buChar char="•"/>
            </a:pP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Đáp</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án</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chính</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xác</a:t>
            </a:r>
            <a:r>
              <a:rPr lang="en-US" sz="1659" dirty="0">
                <a:solidFill>
                  <a:srgbClr val="000000"/>
                </a:solidFill>
                <a:latin typeface="Canva Sans"/>
                <a:ea typeface="Canva Sans"/>
                <a:cs typeface="Canva Sans"/>
                <a:sym typeface="Canva Sans"/>
              </a:rPr>
              <a:t> – </a:t>
            </a:r>
            <a:r>
              <a:rPr lang="en-US" sz="1659" dirty="0" err="1">
                <a:solidFill>
                  <a:srgbClr val="000000"/>
                </a:solidFill>
                <a:latin typeface="Canva Sans"/>
                <a:ea typeface="Canva Sans"/>
                <a:cs typeface="Canva Sans"/>
                <a:sym typeface="Canva Sans"/>
              </a:rPr>
              <a:t>dễ</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đối</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chiếu</a:t>
            </a:r>
            <a:endParaRPr lang="en-US" sz="1659" dirty="0">
              <a:solidFill>
                <a:srgbClr val="000000"/>
              </a:solidFill>
              <a:latin typeface="Canva Sans"/>
              <a:ea typeface="Canva Sans"/>
              <a:cs typeface="Canva Sans"/>
              <a:sym typeface="Canva Sans"/>
            </a:endParaRPr>
          </a:p>
          <a:p>
            <a:pPr marL="358387" lvl="1" indent="-179194" algn="just">
              <a:lnSpc>
                <a:spcPts val="2323"/>
              </a:lnSpc>
              <a:buFont typeface="Arial"/>
              <a:buChar char="•"/>
            </a:pP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Phù</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hợp</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để</a:t>
            </a:r>
            <a:r>
              <a:rPr lang="en-US" sz="1659" dirty="0">
                <a:solidFill>
                  <a:srgbClr val="000000"/>
                </a:solidFill>
                <a:latin typeface="Canva Sans"/>
                <a:ea typeface="Canva Sans"/>
                <a:cs typeface="Canva Sans"/>
                <a:sym typeface="Canva Sans"/>
              </a:rPr>
              <a:t>:</a:t>
            </a:r>
          </a:p>
          <a:p>
            <a:pPr marL="716775" lvl="2" indent="-238925" algn="just">
              <a:lnSpc>
                <a:spcPts val="2323"/>
              </a:lnSpc>
              <a:buFont typeface="Arial"/>
              <a:buChar char="⚬"/>
            </a:pPr>
            <a:r>
              <a:rPr lang="en-US" sz="1659" dirty="0" err="1">
                <a:solidFill>
                  <a:srgbClr val="000000"/>
                </a:solidFill>
                <a:latin typeface="Canva Sans"/>
                <a:ea typeface="Canva Sans"/>
                <a:cs typeface="Canva Sans"/>
                <a:sym typeface="Canva Sans"/>
              </a:rPr>
              <a:t>Luyện</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đề</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trước</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kỳ</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thi</a:t>
            </a:r>
            <a:endParaRPr lang="en-US" sz="1659" dirty="0">
              <a:solidFill>
                <a:srgbClr val="000000"/>
              </a:solidFill>
              <a:latin typeface="Canva Sans"/>
              <a:ea typeface="Canva Sans"/>
              <a:cs typeface="Canva Sans"/>
              <a:sym typeface="Canva Sans"/>
            </a:endParaRPr>
          </a:p>
          <a:p>
            <a:pPr marL="716775" lvl="2" indent="-238925" algn="just">
              <a:lnSpc>
                <a:spcPts val="2323"/>
              </a:lnSpc>
              <a:buFont typeface="Arial"/>
              <a:buChar char="⚬"/>
            </a:pPr>
            <a:r>
              <a:rPr lang="en-US" sz="1659" dirty="0" err="1">
                <a:solidFill>
                  <a:srgbClr val="000000"/>
                </a:solidFill>
                <a:latin typeface="Canva Sans"/>
                <a:ea typeface="Canva Sans"/>
                <a:cs typeface="Canva Sans"/>
                <a:sym typeface="Canva Sans"/>
              </a:rPr>
              <a:t>Tự</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kiểm</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tra</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năng</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lực</a:t>
            </a:r>
            <a:endParaRPr lang="en-US" sz="1659" dirty="0">
              <a:solidFill>
                <a:srgbClr val="000000"/>
              </a:solidFill>
              <a:latin typeface="Canva Sans"/>
              <a:ea typeface="Canva Sans"/>
              <a:cs typeface="Canva Sans"/>
              <a:sym typeface="Canva Sans"/>
            </a:endParaRPr>
          </a:p>
          <a:p>
            <a:pPr marL="716775" lvl="2" indent="-238925" algn="just">
              <a:lnSpc>
                <a:spcPts val="2323"/>
              </a:lnSpc>
              <a:buFont typeface="Arial"/>
              <a:buChar char="⚬"/>
            </a:pPr>
            <a:r>
              <a:rPr lang="en-US" sz="1659" dirty="0" err="1">
                <a:solidFill>
                  <a:srgbClr val="000000"/>
                </a:solidFill>
                <a:latin typeface="Canva Sans"/>
                <a:ea typeface="Canva Sans"/>
                <a:cs typeface="Canva Sans"/>
                <a:sym typeface="Canva Sans"/>
              </a:rPr>
              <a:t>Ôn</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tập</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cấp</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tốc</a:t>
            </a:r>
            <a:endParaRPr lang="en-US" sz="1659" dirty="0">
              <a:solidFill>
                <a:srgbClr val="000000"/>
              </a:solidFill>
              <a:latin typeface="Canva Sans"/>
              <a:ea typeface="Canva Sans"/>
              <a:cs typeface="Canva Sans"/>
              <a:sym typeface="Canva Sans"/>
            </a:endParaRPr>
          </a:p>
          <a:p>
            <a:pPr marL="358387" lvl="1" indent="-179194" algn="just">
              <a:lnSpc>
                <a:spcPts val="2323"/>
              </a:lnSpc>
              <a:buFont typeface="Arial"/>
              <a:buChar char="•"/>
            </a:pP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Giúp</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học</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sinh</a:t>
            </a:r>
            <a:r>
              <a:rPr lang="en-US" sz="1659" dirty="0">
                <a:solidFill>
                  <a:srgbClr val="000000"/>
                </a:solidFill>
                <a:latin typeface="Canva Sans"/>
                <a:ea typeface="Canva Sans"/>
                <a:cs typeface="Canva Sans"/>
                <a:sym typeface="Canva Sans"/>
              </a:rPr>
              <a:t>:</a:t>
            </a:r>
          </a:p>
          <a:p>
            <a:pPr marL="716775" lvl="2" indent="-238925" algn="just">
              <a:lnSpc>
                <a:spcPts val="2323"/>
              </a:lnSpc>
              <a:buFont typeface="Arial"/>
              <a:buChar char="⚬"/>
            </a:pPr>
            <a:r>
              <a:rPr lang="en-US" sz="1659" dirty="0" err="1">
                <a:solidFill>
                  <a:srgbClr val="000000"/>
                </a:solidFill>
                <a:latin typeface="Canva Sans"/>
                <a:ea typeface="Canva Sans"/>
                <a:cs typeface="Canva Sans"/>
                <a:sym typeface="Canva Sans"/>
              </a:rPr>
              <a:t>Làm</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quen</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dạng</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đề</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thật</a:t>
            </a:r>
            <a:endParaRPr lang="en-US" sz="1659" dirty="0">
              <a:solidFill>
                <a:srgbClr val="000000"/>
              </a:solidFill>
              <a:latin typeface="Canva Sans"/>
              <a:ea typeface="Canva Sans"/>
              <a:cs typeface="Canva Sans"/>
              <a:sym typeface="Canva Sans"/>
            </a:endParaRPr>
          </a:p>
          <a:p>
            <a:pPr marL="716775" lvl="2" indent="-238925" algn="just">
              <a:lnSpc>
                <a:spcPts val="2323"/>
              </a:lnSpc>
              <a:buFont typeface="Arial"/>
              <a:buChar char="⚬"/>
            </a:pPr>
            <a:r>
              <a:rPr lang="en-US" sz="1659" dirty="0" err="1">
                <a:solidFill>
                  <a:srgbClr val="000000"/>
                </a:solidFill>
                <a:latin typeface="Canva Sans"/>
                <a:ea typeface="Canva Sans"/>
                <a:cs typeface="Canva Sans"/>
                <a:sym typeface="Canva Sans"/>
              </a:rPr>
              <a:t>Biết</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cách</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phân</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bổ</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thời</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gian</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làm</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bài</a:t>
            </a:r>
            <a:endParaRPr lang="en-US" sz="1659" dirty="0">
              <a:solidFill>
                <a:srgbClr val="000000"/>
              </a:solidFill>
              <a:latin typeface="Canva Sans"/>
              <a:ea typeface="Canva Sans"/>
              <a:cs typeface="Canva Sans"/>
              <a:sym typeface="Canva Sans"/>
            </a:endParaRPr>
          </a:p>
          <a:p>
            <a:pPr marL="716775" lvl="2" indent="-238925" algn="just">
              <a:lnSpc>
                <a:spcPts val="2323"/>
              </a:lnSpc>
              <a:buFont typeface="Arial"/>
              <a:buChar char="⚬"/>
            </a:pPr>
            <a:r>
              <a:rPr lang="en-US" sz="1659" dirty="0" err="1">
                <a:solidFill>
                  <a:srgbClr val="000000"/>
                </a:solidFill>
                <a:latin typeface="Canva Sans"/>
                <a:ea typeface="Canva Sans"/>
                <a:cs typeface="Canva Sans"/>
                <a:sym typeface="Canva Sans"/>
              </a:rPr>
              <a:t>Tăng</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sự</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tự</a:t>
            </a:r>
            <a:r>
              <a:rPr lang="en-US" sz="1659" dirty="0">
                <a:solidFill>
                  <a:srgbClr val="000000"/>
                </a:solidFill>
                <a:latin typeface="Canva Sans"/>
                <a:ea typeface="Canva Sans"/>
                <a:cs typeface="Canva Sans"/>
                <a:sym typeface="Canva Sans"/>
              </a:rPr>
              <a:t> tin </a:t>
            </a:r>
            <a:r>
              <a:rPr lang="en-US" sz="1659" dirty="0" err="1">
                <a:solidFill>
                  <a:srgbClr val="000000"/>
                </a:solidFill>
                <a:latin typeface="Canva Sans"/>
                <a:ea typeface="Canva Sans"/>
                <a:cs typeface="Canva Sans"/>
                <a:sym typeface="Canva Sans"/>
              </a:rPr>
              <a:t>khi</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đi</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thi</a:t>
            </a:r>
            <a:endParaRPr lang="en-US" sz="1659" dirty="0">
              <a:solidFill>
                <a:srgbClr val="000000"/>
              </a:solidFill>
              <a:latin typeface="Canva Sans"/>
              <a:ea typeface="Canva Sans"/>
              <a:cs typeface="Canva Sans"/>
              <a:sym typeface="Canva Sans"/>
            </a:endParaRPr>
          </a:p>
          <a:p>
            <a:pPr algn="just">
              <a:lnSpc>
                <a:spcPts val="2323"/>
              </a:lnSpc>
            </a:pPr>
            <a:endParaRPr lang="en-US" sz="1659" dirty="0">
              <a:solidFill>
                <a:srgbClr val="000000"/>
              </a:solidFill>
              <a:latin typeface="Canva Sans"/>
              <a:ea typeface="Canva Sans"/>
              <a:cs typeface="Canva Sans"/>
              <a:sym typeface="Canva Sans"/>
            </a:endParaRPr>
          </a:p>
        </p:txBody>
      </p:sp>
      <p:sp>
        <p:nvSpPr>
          <p:cNvPr id="25" name="Arrow: Left 24">
            <a:hlinkClick r:id="rId20" action="ppaction://hlinksldjump"/>
            <a:extLst>
              <a:ext uri="{FF2B5EF4-FFF2-40B4-BE49-F238E27FC236}">
                <a16:creationId xmlns:a16="http://schemas.microsoft.com/office/drawing/2014/main" id="{B0731C2B-17BA-D266-9894-C39BB81226F1}"/>
              </a:ext>
            </a:extLst>
          </p:cNvPr>
          <p:cNvSpPr/>
          <p:nvPr/>
        </p:nvSpPr>
        <p:spPr>
          <a:xfrm>
            <a:off x="398136" y="9029700"/>
            <a:ext cx="592464" cy="4572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CFE66-C261-767B-3C8E-E91CE0B6663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9186672-82F8-5E6B-8DAA-F3FF28238CC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a:p>
        </p:txBody>
      </p:sp>
      <p:sp>
        <p:nvSpPr>
          <p:cNvPr id="3" name="Freeform 3">
            <a:extLst>
              <a:ext uri="{FF2B5EF4-FFF2-40B4-BE49-F238E27FC236}">
                <a16:creationId xmlns:a16="http://schemas.microsoft.com/office/drawing/2014/main" id="{90F5B7F4-B1D7-D154-740C-CBFBF946B057}"/>
              </a:ext>
            </a:extLst>
          </p:cNvPr>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9C18A4F0-17ED-FE68-D0D2-5686E411E478}"/>
              </a:ext>
            </a:extLst>
          </p:cNvPr>
          <p:cNvGrpSpPr/>
          <p:nvPr/>
        </p:nvGrpSpPr>
        <p:grpSpPr>
          <a:xfrm>
            <a:off x="776763" y="114333"/>
            <a:ext cx="1450768" cy="1450768"/>
            <a:chOff x="0" y="0"/>
            <a:chExt cx="13716000" cy="13716000"/>
          </a:xfrm>
        </p:grpSpPr>
        <p:sp>
          <p:nvSpPr>
            <p:cNvPr id="5" name="Freeform 5">
              <a:hlinkClick r:id="rId5" action="ppaction://hlinksldjump"/>
              <a:extLst>
                <a:ext uri="{FF2B5EF4-FFF2-40B4-BE49-F238E27FC236}">
                  <a16:creationId xmlns:a16="http://schemas.microsoft.com/office/drawing/2014/main" id="{C38487EA-8957-6EFE-6941-E987384DA60A}"/>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6"/>
              <a:stretch>
                <a:fillRect t="-38888" b="-38888"/>
              </a:stretch>
            </a:blipFill>
          </p:spPr>
          <p:txBody>
            <a:bodyPr/>
            <a:lstStyle/>
            <a:p>
              <a:endParaRPr lang="en-US"/>
            </a:p>
          </p:txBody>
        </p:sp>
      </p:grpSp>
      <p:sp>
        <p:nvSpPr>
          <p:cNvPr id="6" name="Freeform 6">
            <a:hlinkClick r:id="rId7" action="ppaction://hlinksldjump"/>
            <a:extLst>
              <a:ext uri="{FF2B5EF4-FFF2-40B4-BE49-F238E27FC236}">
                <a16:creationId xmlns:a16="http://schemas.microsoft.com/office/drawing/2014/main" id="{B91C76E6-97C5-B287-A50E-61754CEA5934}"/>
              </a:ext>
            </a:extLst>
          </p:cNvPr>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25D21840-4C6C-483F-33ED-8BF8C912EEBF}"/>
              </a:ext>
            </a:extLst>
          </p:cNvPr>
          <p:cNvSpPr/>
          <p:nvPr/>
        </p:nvSpPr>
        <p:spPr>
          <a:xfrm>
            <a:off x="15226596"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0" name="TextBox 10">
            <a:hlinkClick r:id="rId12" action="ppaction://hlinksldjump"/>
            <a:extLst>
              <a:ext uri="{FF2B5EF4-FFF2-40B4-BE49-F238E27FC236}">
                <a16:creationId xmlns:a16="http://schemas.microsoft.com/office/drawing/2014/main" id="{FA2698EC-DE3D-747E-4CE5-71E9B723167B}"/>
              </a:ext>
            </a:extLst>
          </p:cNvPr>
          <p:cNvSpPr txBox="1"/>
          <p:nvPr/>
        </p:nvSpPr>
        <p:spPr>
          <a:xfrm>
            <a:off x="5168903" y="2711705"/>
            <a:ext cx="4574945" cy="464820"/>
          </a:xfrm>
          <a:prstGeom prst="rect">
            <a:avLst/>
          </a:prstGeom>
        </p:spPr>
        <p:txBody>
          <a:bodyPr lIns="0" tIns="0" rIns="0" bIns="0" rtlCol="0" anchor="t">
            <a:spAutoFit/>
          </a:bodyPr>
          <a:lstStyle/>
          <a:p>
            <a:pPr algn="l">
              <a:lnSpc>
                <a:spcPts val="3780"/>
              </a:lnSpc>
            </a:pPr>
            <a:r>
              <a:rPr lang="en-US" sz="2700" dirty="0">
                <a:solidFill>
                  <a:srgbClr val="004AAD"/>
                </a:solidFill>
                <a:latin typeface="Canva Sans"/>
                <a:ea typeface="Canva Sans"/>
                <a:cs typeface="Canva Sans"/>
                <a:sym typeface="Canva Sans"/>
              </a:rPr>
              <a:t>v   </a:t>
            </a:r>
            <a:r>
              <a:rPr lang="en-US" sz="2700" u="sng" dirty="0" err="1">
                <a:solidFill>
                  <a:srgbClr val="004AAD"/>
                </a:solidFill>
                <a:latin typeface="Canva Sans"/>
                <a:ea typeface="Canva Sans"/>
                <a:cs typeface="Canva Sans"/>
                <a:sym typeface="Canva Sans"/>
              </a:rPr>
              <a:t>Mô</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tả</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sp>
        <p:nvSpPr>
          <p:cNvPr id="11" name="TextBox 11">
            <a:hlinkClick r:id="rId13" action="ppaction://hlinksldjump"/>
            <a:extLst>
              <a:ext uri="{FF2B5EF4-FFF2-40B4-BE49-F238E27FC236}">
                <a16:creationId xmlns:a16="http://schemas.microsoft.com/office/drawing/2014/main" id="{53D28440-CFC6-DF2C-DD21-2102963572BF}"/>
              </a:ext>
            </a:extLst>
          </p:cNvPr>
          <p:cNvSpPr txBox="1"/>
          <p:nvPr/>
        </p:nvSpPr>
        <p:spPr>
          <a:xfrm>
            <a:off x="5168903" y="8226809"/>
            <a:ext cx="5170488" cy="464820"/>
          </a:xfrm>
          <a:prstGeom prst="rect">
            <a:avLst/>
          </a:prstGeom>
        </p:spPr>
        <p:txBody>
          <a:bodyPr lIns="0" tIns="0" rIns="0" bIns="0" rtlCol="0" anchor="t">
            <a:spAutoFit/>
          </a:bodyPr>
          <a:lstStyle/>
          <a:p>
            <a:pPr algn="l">
              <a:lnSpc>
                <a:spcPts val="3780"/>
              </a:lnSpc>
            </a:pPr>
            <a:r>
              <a:rPr lang="en-US" sz="2700" dirty="0">
                <a:solidFill>
                  <a:srgbClr val="004AAD"/>
                </a:solidFill>
                <a:latin typeface="Canva Sans"/>
                <a:ea typeface="Canva Sans"/>
                <a:cs typeface="Canva Sans"/>
                <a:sym typeface="Canva Sans"/>
              </a:rPr>
              <a:t>&gt;   </a:t>
            </a:r>
            <a:r>
              <a:rPr lang="en-US" sz="2700" u="sng" dirty="0">
                <a:solidFill>
                  <a:srgbClr val="004AAD"/>
                </a:solidFill>
                <a:latin typeface="Canva Sans"/>
                <a:ea typeface="Canva Sans"/>
                <a:cs typeface="Canva Sans"/>
                <a:sym typeface="Canva Sans"/>
              </a:rPr>
              <a:t>Xem </a:t>
            </a:r>
            <a:r>
              <a:rPr lang="en-US" sz="2700" u="sng" dirty="0" err="1">
                <a:solidFill>
                  <a:srgbClr val="004AAD"/>
                </a:solidFill>
                <a:latin typeface="Canva Sans"/>
                <a:ea typeface="Canva Sans"/>
                <a:cs typeface="Canva Sans"/>
                <a:sym typeface="Canva Sans"/>
              </a:rPr>
              <a:t>đánh</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giá</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grpSp>
        <p:nvGrpSpPr>
          <p:cNvPr id="12" name="Group 12">
            <a:extLst>
              <a:ext uri="{FF2B5EF4-FFF2-40B4-BE49-F238E27FC236}">
                <a16:creationId xmlns:a16="http://schemas.microsoft.com/office/drawing/2014/main" id="{78CB037B-E492-99AC-750E-71BA976BB768}"/>
              </a:ext>
            </a:extLst>
          </p:cNvPr>
          <p:cNvGrpSpPr/>
          <p:nvPr/>
        </p:nvGrpSpPr>
        <p:grpSpPr>
          <a:xfrm>
            <a:off x="398136" y="1565101"/>
            <a:ext cx="4770768" cy="6815279"/>
            <a:chOff x="0" y="0"/>
            <a:chExt cx="6361023" cy="9087038"/>
          </a:xfrm>
        </p:grpSpPr>
        <p:sp>
          <p:nvSpPr>
            <p:cNvPr id="13" name="Freeform 13">
              <a:extLst>
                <a:ext uri="{FF2B5EF4-FFF2-40B4-BE49-F238E27FC236}">
                  <a16:creationId xmlns:a16="http://schemas.microsoft.com/office/drawing/2014/main" id="{560B106F-990D-46B5-010D-39743440EB7C}"/>
                </a:ext>
              </a:extLst>
            </p:cNvPr>
            <p:cNvSpPr/>
            <p:nvPr/>
          </p:nvSpPr>
          <p:spPr>
            <a:xfrm>
              <a:off x="0" y="0"/>
              <a:ext cx="5568178" cy="7216275"/>
            </a:xfrm>
            <a:custGeom>
              <a:avLst/>
              <a:gdLst/>
              <a:ahLst/>
              <a:cxnLst/>
              <a:rect l="l" t="t" r="r" b="b"/>
              <a:pathLst>
                <a:path w="5568178" h="7216275">
                  <a:moveTo>
                    <a:pt x="0" y="0"/>
                  </a:moveTo>
                  <a:lnTo>
                    <a:pt x="5568178" y="0"/>
                  </a:lnTo>
                  <a:lnTo>
                    <a:pt x="5568178" y="7216275"/>
                  </a:lnTo>
                  <a:lnTo>
                    <a:pt x="0" y="7216275"/>
                  </a:lnTo>
                  <a:lnTo>
                    <a:pt x="0" y="0"/>
                  </a:lnTo>
                  <a:close/>
                </a:path>
              </a:pathLst>
            </a:custGeom>
            <a:blipFill>
              <a:blip r:embed="rId14"/>
              <a:stretch>
                <a:fillRect t="-7907" b="-7907"/>
              </a:stretch>
            </a:blipFill>
          </p:spPr>
          <p:txBody>
            <a:bodyPr/>
            <a:lstStyle/>
            <a:p>
              <a:endParaRPr lang="en-US"/>
            </a:p>
          </p:txBody>
        </p:sp>
        <p:sp>
          <p:nvSpPr>
            <p:cNvPr id="14" name="Freeform 14">
              <a:extLst>
                <a:ext uri="{FF2B5EF4-FFF2-40B4-BE49-F238E27FC236}">
                  <a16:creationId xmlns:a16="http://schemas.microsoft.com/office/drawing/2014/main" id="{28C20ED9-3E0F-87D7-2539-9B72C3D5A4C7}"/>
                </a:ext>
              </a:extLst>
            </p:cNvPr>
            <p:cNvSpPr/>
            <p:nvPr/>
          </p:nvSpPr>
          <p:spPr>
            <a:xfrm>
              <a:off x="1913" y="8823542"/>
              <a:ext cx="187197" cy="200698"/>
            </a:xfrm>
            <a:custGeom>
              <a:avLst/>
              <a:gdLst/>
              <a:ahLst/>
              <a:cxnLst/>
              <a:rect l="l" t="t" r="r" b="b"/>
              <a:pathLst>
                <a:path w="187197" h="200698">
                  <a:moveTo>
                    <a:pt x="0" y="0"/>
                  </a:moveTo>
                  <a:lnTo>
                    <a:pt x="187197" y="0"/>
                  </a:lnTo>
                  <a:lnTo>
                    <a:pt x="187197" y="200698"/>
                  </a:lnTo>
                  <a:lnTo>
                    <a:pt x="0" y="20069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5" name="TextBox 15">
              <a:extLst>
                <a:ext uri="{FF2B5EF4-FFF2-40B4-BE49-F238E27FC236}">
                  <a16:creationId xmlns:a16="http://schemas.microsoft.com/office/drawing/2014/main" id="{FAA5F0CD-D527-51C7-1C39-BC60DA1F097F}"/>
                </a:ext>
              </a:extLst>
            </p:cNvPr>
            <p:cNvSpPr txBox="1"/>
            <p:nvPr/>
          </p:nvSpPr>
          <p:spPr>
            <a:xfrm>
              <a:off x="1913" y="8527312"/>
              <a:ext cx="2181724" cy="296230"/>
            </a:xfrm>
            <a:prstGeom prst="rect">
              <a:avLst/>
            </a:prstGeom>
          </p:spPr>
          <p:txBody>
            <a:bodyPr lIns="0" tIns="0" rIns="0" bIns="0" rtlCol="0" anchor="t">
              <a:spAutoFit/>
            </a:bodyPr>
            <a:lstStyle/>
            <a:p>
              <a:pPr algn="l">
                <a:lnSpc>
                  <a:spcPts val="1952"/>
                </a:lnSpc>
              </a:pPr>
              <a:r>
                <a:rPr lang="en-US" sz="1394">
                  <a:solidFill>
                    <a:srgbClr val="000000"/>
                  </a:solidFill>
                  <a:latin typeface="Canva Sans"/>
                  <a:ea typeface="Canva Sans"/>
                  <a:cs typeface="Canva Sans"/>
                  <a:sym typeface="Canva Sans"/>
                </a:rPr>
                <a:t>1,1K lượt mua</a:t>
              </a:r>
            </a:p>
          </p:txBody>
        </p:sp>
        <p:sp>
          <p:nvSpPr>
            <p:cNvPr id="16" name="TextBox 16">
              <a:extLst>
                <a:ext uri="{FF2B5EF4-FFF2-40B4-BE49-F238E27FC236}">
                  <a16:creationId xmlns:a16="http://schemas.microsoft.com/office/drawing/2014/main" id="{D5B3B9CC-5E88-86BE-863F-590A74FF29CC}"/>
                </a:ext>
              </a:extLst>
            </p:cNvPr>
            <p:cNvSpPr txBox="1"/>
            <p:nvPr/>
          </p:nvSpPr>
          <p:spPr>
            <a:xfrm>
              <a:off x="253941" y="8775516"/>
              <a:ext cx="2181724" cy="296230"/>
            </a:xfrm>
            <a:prstGeom prst="rect">
              <a:avLst/>
            </a:prstGeom>
          </p:spPr>
          <p:txBody>
            <a:bodyPr lIns="0" tIns="0" rIns="0" bIns="0" rtlCol="0" anchor="t">
              <a:spAutoFit/>
            </a:bodyPr>
            <a:lstStyle/>
            <a:p>
              <a:pPr algn="l">
                <a:lnSpc>
                  <a:spcPts val="1952"/>
                </a:lnSpc>
              </a:pPr>
              <a:r>
                <a:rPr lang="en-US" sz="1394">
                  <a:solidFill>
                    <a:srgbClr val="000000"/>
                  </a:solidFill>
                  <a:latin typeface="Canva Sans"/>
                  <a:ea typeface="Canva Sans"/>
                  <a:cs typeface="Canva Sans"/>
                  <a:sym typeface="Canva Sans"/>
                </a:rPr>
                <a:t>4.8 (724)</a:t>
              </a:r>
            </a:p>
          </p:txBody>
        </p:sp>
        <p:sp>
          <p:nvSpPr>
            <p:cNvPr id="17" name="TextBox 17">
              <a:extLst>
                <a:ext uri="{FF2B5EF4-FFF2-40B4-BE49-F238E27FC236}">
                  <a16:creationId xmlns:a16="http://schemas.microsoft.com/office/drawing/2014/main" id="{1C8B7734-12D7-0EB5-B495-9FAB6A4AE737}"/>
                </a:ext>
              </a:extLst>
            </p:cNvPr>
            <p:cNvSpPr txBox="1"/>
            <p:nvPr/>
          </p:nvSpPr>
          <p:spPr>
            <a:xfrm>
              <a:off x="1913" y="7282939"/>
              <a:ext cx="6359110" cy="1160029"/>
            </a:xfrm>
            <a:prstGeom prst="rect">
              <a:avLst/>
            </a:prstGeom>
          </p:spPr>
          <p:txBody>
            <a:bodyPr lIns="0" tIns="0" rIns="0" bIns="0" rtlCol="0" anchor="t">
              <a:spAutoFit/>
            </a:bodyPr>
            <a:lstStyle/>
            <a:p>
              <a:pPr algn="l">
                <a:lnSpc>
                  <a:spcPts val="3588"/>
                </a:lnSpc>
              </a:pPr>
              <a:r>
                <a:rPr lang="en-US" sz="2562">
                  <a:solidFill>
                    <a:srgbClr val="000000"/>
                  </a:solidFill>
                  <a:latin typeface="Canva Sans"/>
                  <a:ea typeface="Canva Sans"/>
                  <a:cs typeface="Canva Sans"/>
                  <a:sym typeface="Canva Sans"/>
                </a:rPr>
                <a:t>Giải Bài Tập SGK Unit 5 - Language : Global Warming</a:t>
              </a:r>
            </a:p>
          </p:txBody>
        </p:sp>
        <p:sp>
          <p:nvSpPr>
            <p:cNvPr id="18" name="TextBox 18">
              <a:extLst>
                <a:ext uri="{FF2B5EF4-FFF2-40B4-BE49-F238E27FC236}">
                  <a16:creationId xmlns:a16="http://schemas.microsoft.com/office/drawing/2014/main" id="{964C414E-090E-2F11-A9DE-39BFCE04CEE9}"/>
                </a:ext>
              </a:extLst>
            </p:cNvPr>
            <p:cNvSpPr txBox="1"/>
            <p:nvPr/>
          </p:nvSpPr>
          <p:spPr>
            <a:xfrm>
              <a:off x="2719522" y="8481061"/>
              <a:ext cx="2934478" cy="605977"/>
            </a:xfrm>
            <a:prstGeom prst="rect">
              <a:avLst/>
            </a:prstGeom>
          </p:spPr>
          <p:txBody>
            <a:bodyPr wrap="square" lIns="0" tIns="0" rIns="0" bIns="0" rtlCol="0" anchor="t">
              <a:spAutoFit/>
            </a:bodyPr>
            <a:lstStyle/>
            <a:p>
              <a:pPr>
                <a:lnSpc>
                  <a:spcPts val="3764"/>
                </a:lnSpc>
              </a:pPr>
              <a:r>
                <a:rPr lang="en-US" sz="2688" b="1" dirty="0">
                  <a:solidFill>
                    <a:srgbClr val="FF3131"/>
                  </a:solidFill>
                  <a:latin typeface="Canva Sans Bold"/>
                  <a:ea typeface="Canva Sans Bold"/>
                  <a:cs typeface="Canva Sans Bold"/>
                  <a:sym typeface="Canva Sans Bold"/>
                </a:rPr>
                <a:t>50.000 VNĐ</a:t>
              </a:r>
            </a:p>
          </p:txBody>
        </p:sp>
      </p:grpSp>
      <p:grpSp>
        <p:nvGrpSpPr>
          <p:cNvPr id="19" name="Group 19">
            <a:extLst>
              <a:ext uri="{FF2B5EF4-FFF2-40B4-BE49-F238E27FC236}">
                <a16:creationId xmlns:a16="http://schemas.microsoft.com/office/drawing/2014/main" id="{86059744-3BB4-42A8-48C0-6E9FED6425CF}"/>
              </a:ext>
            </a:extLst>
          </p:cNvPr>
          <p:cNvGrpSpPr/>
          <p:nvPr/>
        </p:nvGrpSpPr>
        <p:grpSpPr>
          <a:xfrm>
            <a:off x="4953289" y="1821958"/>
            <a:ext cx="4475906" cy="708772"/>
            <a:chOff x="0" y="0"/>
            <a:chExt cx="1178840" cy="186672"/>
          </a:xfrm>
        </p:grpSpPr>
        <p:sp>
          <p:nvSpPr>
            <p:cNvPr id="20" name="Freeform 20">
              <a:extLst>
                <a:ext uri="{FF2B5EF4-FFF2-40B4-BE49-F238E27FC236}">
                  <a16:creationId xmlns:a16="http://schemas.microsoft.com/office/drawing/2014/main" id="{69ED167E-0518-86FD-92B0-EFC1D7CB5514}"/>
                </a:ext>
              </a:extLst>
            </p:cNvPr>
            <p:cNvSpPr/>
            <p:nvPr/>
          </p:nvSpPr>
          <p:spPr>
            <a:xfrm>
              <a:off x="0" y="0"/>
              <a:ext cx="1178840" cy="186672"/>
            </a:xfrm>
            <a:custGeom>
              <a:avLst/>
              <a:gdLst/>
              <a:ahLst/>
              <a:cxnLst/>
              <a:rect l="l" t="t" r="r" b="b"/>
              <a:pathLst>
                <a:path w="1178840" h="186672">
                  <a:moveTo>
                    <a:pt x="88214" y="0"/>
                  </a:moveTo>
                  <a:lnTo>
                    <a:pt x="1090625" y="0"/>
                  </a:lnTo>
                  <a:cubicBezTo>
                    <a:pt x="1139345" y="0"/>
                    <a:pt x="1178840" y="39495"/>
                    <a:pt x="1178840" y="88214"/>
                  </a:cubicBezTo>
                  <a:lnTo>
                    <a:pt x="1178840" y="98458"/>
                  </a:lnTo>
                  <a:cubicBezTo>
                    <a:pt x="1178840" y="147178"/>
                    <a:pt x="1139345" y="186672"/>
                    <a:pt x="1090625" y="186672"/>
                  </a:cubicBezTo>
                  <a:lnTo>
                    <a:pt x="88214" y="186672"/>
                  </a:lnTo>
                  <a:cubicBezTo>
                    <a:pt x="39495" y="186672"/>
                    <a:pt x="0" y="147178"/>
                    <a:pt x="0" y="98458"/>
                  </a:cubicBezTo>
                  <a:lnTo>
                    <a:pt x="0" y="88214"/>
                  </a:lnTo>
                  <a:cubicBezTo>
                    <a:pt x="0" y="39495"/>
                    <a:pt x="39495" y="0"/>
                    <a:pt x="88214" y="0"/>
                  </a:cubicBezTo>
                  <a:close/>
                </a:path>
              </a:pathLst>
            </a:custGeom>
            <a:solidFill>
              <a:srgbClr val="D2BC67"/>
            </a:solidFill>
          </p:spPr>
          <p:txBody>
            <a:bodyPr/>
            <a:lstStyle/>
            <a:p>
              <a:endParaRPr lang="en-US"/>
            </a:p>
          </p:txBody>
        </p:sp>
        <p:sp>
          <p:nvSpPr>
            <p:cNvPr id="21" name="TextBox 21">
              <a:extLst>
                <a:ext uri="{FF2B5EF4-FFF2-40B4-BE49-F238E27FC236}">
                  <a16:creationId xmlns:a16="http://schemas.microsoft.com/office/drawing/2014/main" id="{C1BF3FBD-0B57-00B1-C215-4D276334F8A7}"/>
                </a:ext>
              </a:extLst>
            </p:cNvPr>
            <p:cNvSpPr txBox="1"/>
            <p:nvPr/>
          </p:nvSpPr>
          <p:spPr>
            <a:xfrm>
              <a:off x="0" y="-38100"/>
              <a:ext cx="1178840" cy="224772"/>
            </a:xfrm>
            <a:prstGeom prst="rect">
              <a:avLst/>
            </a:prstGeom>
          </p:spPr>
          <p:txBody>
            <a:bodyPr lIns="50800" tIns="50800" rIns="50800" bIns="50800" rtlCol="0" anchor="ctr"/>
            <a:lstStyle/>
            <a:p>
              <a:pPr algn="ctr">
                <a:lnSpc>
                  <a:spcPts val="2659"/>
                </a:lnSpc>
              </a:pPr>
              <a:endParaRPr/>
            </a:p>
          </p:txBody>
        </p:sp>
      </p:grpSp>
      <p:sp>
        <p:nvSpPr>
          <p:cNvPr id="22" name="TextBox 22">
            <a:hlinkClick r:id="rId17" action="ppaction://hlinksldjump"/>
            <a:extLst>
              <a:ext uri="{FF2B5EF4-FFF2-40B4-BE49-F238E27FC236}">
                <a16:creationId xmlns:a16="http://schemas.microsoft.com/office/drawing/2014/main" id="{1EA8F810-17D5-FDDD-0B63-E0E0389C30F3}"/>
              </a:ext>
            </a:extLst>
          </p:cNvPr>
          <p:cNvSpPr txBox="1"/>
          <p:nvPr/>
        </p:nvSpPr>
        <p:spPr>
          <a:xfrm>
            <a:off x="4638637" y="1887102"/>
            <a:ext cx="5105211" cy="521335"/>
          </a:xfrm>
          <a:prstGeom prst="rect">
            <a:avLst/>
          </a:prstGeom>
        </p:spPr>
        <p:txBody>
          <a:bodyPr lIns="0" tIns="0" rIns="0" bIns="0" rtlCol="0" anchor="t">
            <a:spAutoFit/>
          </a:bodyPr>
          <a:lstStyle/>
          <a:p>
            <a:pPr algn="ctr">
              <a:lnSpc>
                <a:spcPts val="4340"/>
              </a:lnSpc>
            </a:pP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Thêm</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vào</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giỏ</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hàng</a:t>
            </a:r>
            <a:endParaRPr lang="en-US" sz="3100" dirty="0">
              <a:solidFill>
                <a:srgbClr val="000000"/>
              </a:solidFill>
              <a:latin typeface="Canva Sans"/>
              <a:ea typeface="Canva Sans"/>
              <a:cs typeface="Canva Sans"/>
              <a:sym typeface="Canva Sans"/>
            </a:endParaRPr>
          </a:p>
        </p:txBody>
      </p:sp>
      <p:sp>
        <p:nvSpPr>
          <p:cNvPr id="23" name="TextBox 23">
            <a:extLst>
              <a:ext uri="{FF2B5EF4-FFF2-40B4-BE49-F238E27FC236}">
                <a16:creationId xmlns:a16="http://schemas.microsoft.com/office/drawing/2014/main" id="{66CC09FB-6ED7-2989-BE9C-7AA666AB06A4}"/>
              </a:ext>
            </a:extLst>
          </p:cNvPr>
          <p:cNvSpPr txBox="1"/>
          <p:nvPr/>
        </p:nvSpPr>
        <p:spPr>
          <a:xfrm>
            <a:off x="5649285" y="3274268"/>
            <a:ext cx="9755007" cy="5213525"/>
          </a:xfrm>
          <a:prstGeom prst="rect">
            <a:avLst/>
          </a:prstGeom>
        </p:spPr>
        <p:txBody>
          <a:bodyPr lIns="0" tIns="0" rIns="0" bIns="0" rtlCol="0" anchor="t">
            <a:spAutoFit/>
          </a:bodyPr>
          <a:lstStyle/>
          <a:p>
            <a:pPr algn="just">
              <a:lnSpc>
                <a:spcPts val="2323"/>
              </a:lnSpc>
            </a:pPr>
            <a:r>
              <a:rPr lang="en-US" sz="1659" dirty="0">
                <a:solidFill>
                  <a:srgbClr val="000000"/>
                </a:solidFill>
                <a:latin typeface="Canva Sans"/>
                <a:ea typeface="Canva Sans"/>
                <a:cs typeface="Canva Sans"/>
                <a:sym typeface="Canva Sans"/>
              </a:rPr>
              <a:t>📘 ĐỀ THI THỬ TUYỂN SINH VÀO LỚP 10 – MÔN TIẾNG ANH</a:t>
            </a:r>
          </a:p>
          <a:p>
            <a:pPr algn="just">
              <a:lnSpc>
                <a:spcPts val="2323"/>
              </a:lnSpc>
            </a:pP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Sản</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phẩm</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đã</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được</a:t>
            </a:r>
            <a:r>
              <a:rPr lang="en-US" sz="1659" dirty="0">
                <a:solidFill>
                  <a:srgbClr val="000000"/>
                </a:solidFill>
                <a:latin typeface="Canva Sans"/>
                <a:ea typeface="Canva Sans"/>
                <a:cs typeface="Canva Sans"/>
                <a:sym typeface="Canva Sans"/>
              </a:rPr>
              <a:t> LÀM ĐẦY ĐỦ 100% TẤT CẢ CÂU HỎI</a:t>
            </a:r>
          </a:p>
          <a:p>
            <a:pPr algn="just">
              <a:lnSpc>
                <a:spcPts val="2323"/>
              </a:lnSpc>
            </a:pP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Phù</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hợp</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cho</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học</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sinh</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lớp</a:t>
            </a:r>
            <a:r>
              <a:rPr lang="en-US" sz="1659" dirty="0">
                <a:solidFill>
                  <a:srgbClr val="000000"/>
                </a:solidFill>
                <a:latin typeface="Canva Sans"/>
                <a:ea typeface="Canva Sans"/>
                <a:cs typeface="Canva Sans"/>
                <a:sym typeface="Canva Sans"/>
              </a:rPr>
              <a:t> 9 </a:t>
            </a:r>
            <a:r>
              <a:rPr lang="en-US" sz="1659" dirty="0" err="1">
                <a:solidFill>
                  <a:srgbClr val="000000"/>
                </a:solidFill>
                <a:latin typeface="Canva Sans"/>
                <a:ea typeface="Canva Sans"/>
                <a:cs typeface="Canva Sans"/>
                <a:sym typeface="Canva Sans"/>
              </a:rPr>
              <a:t>ôn</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luyện</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thi</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vào</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lớp</a:t>
            </a:r>
            <a:r>
              <a:rPr lang="en-US" sz="1659" dirty="0">
                <a:solidFill>
                  <a:srgbClr val="000000"/>
                </a:solidFill>
                <a:latin typeface="Canva Sans"/>
                <a:ea typeface="Canva Sans"/>
                <a:cs typeface="Canva Sans"/>
                <a:sym typeface="Canva Sans"/>
              </a:rPr>
              <a:t> 10</a:t>
            </a:r>
          </a:p>
          <a:p>
            <a:pPr algn="just">
              <a:lnSpc>
                <a:spcPts val="2323"/>
              </a:lnSpc>
            </a:pP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Nội</a:t>
            </a:r>
            <a:r>
              <a:rPr lang="en-US" sz="1659" dirty="0">
                <a:solidFill>
                  <a:srgbClr val="000000"/>
                </a:solidFill>
                <a:latin typeface="Canva Sans"/>
                <a:ea typeface="Canva Sans"/>
                <a:cs typeface="Canva Sans"/>
                <a:sym typeface="Canva Sans"/>
              </a:rPr>
              <a:t> dung </a:t>
            </a:r>
            <a:r>
              <a:rPr lang="en-US" sz="1659" dirty="0" err="1">
                <a:solidFill>
                  <a:srgbClr val="000000"/>
                </a:solidFill>
                <a:latin typeface="Canva Sans"/>
                <a:ea typeface="Canva Sans"/>
                <a:cs typeface="Canva Sans"/>
                <a:sym typeface="Canva Sans"/>
              </a:rPr>
              <a:t>sản</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phẩm</a:t>
            </a:r>
            <a:r>
              <a:rPr lang="en-US" sz="1659" dirty="0">
                <a:solidFill>
                  <a:srgbClr val="000000"/>
                </a:solidFill>
                <a:latin typeface="Canva Sans"/>
                <a:ea typeface="Canva Sans"/>
                <a:cs typeface="Canva Sans"/>
                <a:sym typeface="Canva Sans"/>
              </a:rPr>
              <a:t>:</a:t>
            </a:r>
          </a:p>
          <a:p>
            <a:pPr marL="358387" lvl="1" indent="-179194" algn="just">
              <a:lnSpc>
                <a:spcPts val="2323"/>
              </a:lnSpc>
              <a:buFont typeface="Arial"/>
              <a:buChar char="•"/>
            </a:pPr>
            <a:r>
              <a:rPr lang="en-US" sz="1659" dirty="0" err="1">
                <a:solidFill>
                  <a:srgbClr val="000000"/>
                </a:solidFill>
                <a:latin typeface="Canva Sans"/>
                <a:ea typeface="Canva Sans"/>
                <a:cs typeface="Canva Sans"/>
                <a:sym typeface="Canva Sans"/>
              </a:rPr>
              <a:t>Giải</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toàn</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bộ</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đề</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thi</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thử</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tuyển</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sinh</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vào</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lớp</a:t>
            </a:r>
            <a:r>
              <a:rPr lang="en-US" sz="1659" dirty="0">
                <a:solidFill>
                  <a:srgbClr val="000000"/>
                </a:solidFill>
                <a:latin typeface="Canva Sans"/>
                <a:ea typeface="Canva Sans"/>
                <a:cs typeface="Canva Sans"/>
                <a:sym typeface="Canva Sans"/>
              </a:rPr>
              <a:t> 10 </a:t>
            </a:r>
            <a:r>
              <a:rPr lang="en-US" sz="1659" dirty="0" err="1">
                <a:solidFill>
                  <a:srgbClr val="000000"/>
                </a:solidFill>
                <a:latin typeface="Canva Sans"/>
                <a:ea typeface="Canva Sans"/>
                <a:cs typeface="Canva Sans"/>
                <a:sym typeface="Canva Sans"/>
              </a:rPr>
              <a:t>môn</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Tiếng</a:t>
            </a:r>
            <a:r>
              <a:rPr lang="en-US" sz="1659" dirty="0">
                <a:solidFill>
                  <a:srgbClr val="000000"/>
                </a:solidFill>
                <a:latin typeface="Canva Sans"/>
                <a:ea typeface="Canva Sans"/>
                <a:cs typeface="Canva Sans"/>
                <a:sym typeface="Canva Sans"/>
              </a:rPr>
              <a:t> Anh</a:t>
            </a:r>
          </a:p>
          <a:p>
            <a:pPr marL="358387" lvl="1" indent="-179194" algn="just">
              <a:lnSpc>
                <a:spcPts val="2323"/>
              </a:lnSpc>
              <a:buFont typeface="Arial"/>
              <a:buChar char="•"/>
            </a:pPr>
            <a:r>
              <a:rPr lang="en-US" sz="1659" dirty="0" err="1">
                <a:solidFill>
                  <a:srgbClr val="000000"/>
                </a:solidFill>
                <a:latin typeface="Canva Sans"/>
                <a:ea typeface="Canva Sans"/>
                <a:cs typeface="Canva Sans"/>
                <a:sym typeface="Canva Sans"/>
              </a:rPr>
              <a:t>Có</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đáp</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án</a:t>
            </a:r>
            <a:r>
              <a:rPr lang="en-US" sz="1659" dirty="0">
                <a:solidFill>
                  <a:srgbClr val="000000"/>
                </a:solidFill>
                <a:latin typeface="Canva Sans"/>
                <a:ea typeface="Canva Sans"/>
                <a:cs typeface="Canva Sans"/>
                <a:sym typeface="Canva Sans"/>
              </a:rPr>
              <a:t> chi </a:t>
            </a:r>
            <a:r>
              <a:rPr lang="en-US" sz="1659" dirty="0" err="1">
                <a:solidFill>
                  <a:srgbClr val="000000"/>
                </a:solidFill>
                <a:latin typeface="Canva Sans"/>
                <a:ea typeface="Canva Sans"/>
                <a:cs typeface="Canva Sans"/>
                <a:sym typeface="Canva Sans"/>
              </a:rPr>
              <a:t>tiết</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rõ</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ràng</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từng</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câu</a:t>
            </a:r>
            <a:endParaRPr lang="en-US" sz="1659" dirty="0">
              <a:solidFill>
                <a:srgbClr val="000000"/>
              </a:solidFill>
              <a:latin typeface="Canva Sans"/>
              <a:ea typeface="Canva Sans"/>
              <a:cs typeface="Canva Sans"/>
              <a:sym typeface="Canva Sans"/>
            </a:endParaRPr>
          </a:p>
          <a:p>
            <a:pPr marL="358387" lvl="1" indent="-179194" algn="just">
              <a:lnSpc>
                <a:spcPts val="2323"/>
              </a:lnSpc>
              <a:buFont typeface="Arial"/>
              <a:buChar char="•"/>
            </a:pPr>
            <a:r>
              <a:rPr lang="en-US" sz="1659" dirty="0" err="1">
                <a:solidFill>
                  <a:srgbClr val="000000"/>
                </a:solidFill>
                <a:latin typeface="Canva Sans"/>
                <a:ea typeface="Canva Sans"/>
                <a:cs typeface="Canva Sans"/>
                <a:sym typeface="Canva Sans"/>
              </a:rPr>
              <a:t>Bám</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sát</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cấu</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trúc</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đề</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thi</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vào</a:t>
            </a:r>
            <a:r>
              <a:rPr lang="en-US" sz="1659" dirty="0">
                <a:solidFill>
                  <a:srgbClr val="000000"/>
                </a:solidFill>
                <a:latin typeface="Canva Sans"/>
                <a:ea typeface="Canva Sans"/>
                <a:cs typeface="Canva Sans"/>
                <a:sym typeface="Canva Sans"/>
              </a:rPr>
              <a:t> 10 </a:t>
            </a:r>
            <a:r>
              <a:rPr lang="en-US" sz="1659" dirty="0" err="1">
                <a:solidFill>
                  <a:srgbClr val="000000"/>
                </a:solidFill>
                <a:latin typeface="Canva Sans"/>
                <a:ea typeface="Canva Sans"/>
                <a:cs typeface="Canva Sans"/>
                <a:sym typeface="Canva Sans"/>
              </a:rPr>
              <a:t>hiện</a:t>
            </a:r>
            <a:r>
              <a:rPr lang="en-US" sz="1659" dirty="0">
                <a:solidFill>
                  <a:srgbClr val="000000"/>
                </a:solidFill>
                <a:latin typeface="Canva Sans"/>
                <a:ea typeface="Canva Sans"/>
                <a:cs typeface="Canva Sans"/>
                <a:sym typeface="Canva Sans"/>
              </a:rPr>
              <a:t> nay</a:t>
            </a:r>
          </a:p>
          <a:p>
            <a:pPr algn="just">
              <a:lnSpc>
                <a:spcPts val="2323"/>
              </a:lnSpc>
            </a:pP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Ưu</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điểm</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nổi</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bật</a:t>
            </a:r>
            <a:r>
              <a:rPr lang="en-US" sz="1659" dirty="0">
                <a:solidFill>
                  <a:srgbClr val="000000"/>
                </a:solidFill>
                <a:latin typeface="Canva Sans"/>
                <a:ea typeface="Canva Sans"/>
                <a:cs typeface="Canva Sans"/>
                <a:sym typeface="Canva Sans"/>
              </a:rPr>
              <a:t>:</a:t>
            </a:r>
          </a:p>
          <a:p>
            <a:pPr marL="358387" lvl="1" indent="-179194" algn="just">
              <a:lnSpc>
                <a:spcPts val="2323"/>
              </a:lnSpc>
              <a:buFont typeface="Arial"/>
              <a:buChar char="•"/>
            </a:pP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Đáp</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án</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chính</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xác</a:t>
            </a:r>
            <a:r>
              <a:rPr lang="en-US" sz="1659" dirty="0">
                <a:solidFill>
                  <a:srgbClr val="000000"/>
                </a:solidFill>
                <a:latin typeface="Canva Sans"/>
                <a:ea typeface="Canva Sans"/>
                <a:cs typeface="Canva Sans"/>
                <a:sym typeface="Canva Sans"/>
              </a:rPr>
              <a:t> – </a:t>
            </a:r>
            <a:r>
              <a:rPr lang="en-US" sz="1659" dirty="0" err="1">
                <a:solidFill>
                  <a:srgbClr val="000000"/>
                </a:solidFill>
                <a:latin typeface="Canva Sans"/>
                <a:ea typeface="Canva Sans"/>
                <a:cs typeface="Canva Sans"/>
                <a:sym typeface="Canva Sans"/>
              </a:rPr>
              <a:t>dễ</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đối</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chiếu</a:t>
            </a:r>
            <a:endParaRPr lang="en-US" sz="1659" dirty="0">
              <a:solidFill>
                <a:srgbClr val="000000"/>
              </a:solidFill>
              <a:latin typeface="Canva Sans"/>
              <a:ea typeface="Canva Sans"/>
              <a:cs typeface="Canva Sans"/>
              <a:sym typeface="Canva Sans"/>
            </a:endParaRPr>
          </a:p>
          <a:p>
            <a:pPr marL="358387" lvl="1" indent="-179194" algn="just">
              <a:lnSpc>
                <a:spcPts val="2323"/>
              </a:lnSpc>
              <a:buFont typeface="Arial"/>
              <a:buChar char="•"/>
            </a:pP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Phù</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hợp</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để</a:t>
            </a:r>
            <a:r>
              <a:rPr lang="en-US" sz="1659" dirty="0">
                <a:solidFill>
                  <a:srgbClr val="000000"/>
                </a:solidFill>
                <a:latin typeface="Canva Sans"/>
                <a:ea typeface="Canva Sans"/>
                <a:cs typeface="Canva Sans"/>
                <a:sym typeface="Canva Sans"/>
              </a:rPr>
              <a:t>:</a:t>
            </a:r>
          </a:p>
          <a:p>
            <a:pPr marL="716775" lvl="2" indent="-238925" algn="just">
              <a:lnSpc>
                <a:spcPts val="2323"/>
              </a:lnSpc>
              <a:buFont typeface="Arial"/>
              <a:buChar char="⚬"/>
            </a:pPr>
            <a:r>
              <a:rPr lang="en-US" sz="1659" dirty="0" err="1">
                <a:solidFill>
                  <a:srgbClr val="000000"/>
                </a:solidFill>
                <a:latin typeface="Canva Sans"/>
                <a:ea typeface="Canva Sans"/>
                <a:cs typeface="Canva Sans"/>
                <a:sym typeface="Canva Sans"/>
              </a:rPr>
              <a:t>Luyện</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đề</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trước</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kỳ</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thi</a:t>
            </a:r>
            <a:endParaRPr lang="en-US" sz="1659" dirty="0">
              <a:solidFill>
                <a:srgbClr val="000000"/>
              </a:solidFill>
              <a:latin typeface="Canva Sans"/>
              <a:ea typeface="Canva Sans"/>
              <a:cs typeface="Canva Sans"/>
              <a:sym typeface="Canva Sans"/>
            </a:endParaRPr>
          </a:p>
          <a:p>
            <a:pPr marL="716775" lvl="2" indent="-238925" algn="just">
              <a:lnSpc>
                <a:spcPts val="2323"/>
              </a:lnSpc>
              <a:buFont typeface="Arial"/>
              <a:buChar char="⚬"/>
            </a:pPr>
            <a:r>
              <a:rPr lang="en-US" sz="1659" dirty="0" err="1">
                <a:solidFill>
                  <a:srgbClr val="000000"/>
                </a:solidFill>
                <a:latin typeface="Canva Sans"/>
                <a:ea typeface="Canva Sans"/>
                <a:cs typeface="Canva Sans"/>
                <a:sym typeface="Canva Sans"/>
              </a:rPr>
              <a:t>Tự</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kiểm</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tra</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năng</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lực</a:t>
            </a:r>
            <a:endParaRPr lang="en-US" sz="1659" dirty="0">
              <a:solidFill>
                <a:srgbClr val="000000"/>
              </a:solidFill>
              <a:latin typeface="Canva Sans"/>
              <a:ea typeface="Canva Sans"/>
              <a:cs typeface="Canva Sans"/>
              <a:sym typeface="Canva Sans"/>
            </a:endParaRPr>
          </a:p>
          <a:p>
            <a:pPr marL="716775" lvl="2" indent="-238925" algn="just">
              <a:lnSpc>
                <a:spcPts val="2323"/>
              </a:lnSpc>
              <a:buFont typeface="Arial"/>
              <a:buChar char="⚬"/>
            </a:pPr>
            <a:r>
              <a:rPr lang="en-US" sz="1659" dirty="0" err="1">
                <a:solidFill>
                  <a:srgbClr val="000000"/>
                </a:solidFill>
                <a:latin typeface="Canva Sans"/>
                <a:ea typeface="Canva Sans"/>
                <a:cs typeface="Canva Sans"/>
                <a:sym typeface="Canva Sans"/>
              </a:rPr>
              <a:t>Ôn</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tập</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cấp</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tốc</a:t>
            </a:r>
            <a:endParaRPr lang="en-US" sz="1659" dirty="0">
              <a:solidFill>
                <a:srgbClr val="000000"/>
              </a:solidFill>
              <a:latin typeface="Canva Sans"/>
              <a:ea typeface="Canva Sans"/>
              <a:cs typeface="Canva Sans"/>
              <a:sym typeface="Canva Sans"/>
            </a:endParaRPr>
          </a:p>
          <a:p>
            <a:pPr marL="358387" lvl="1" indent="-179194" algn="just">
              <a:lnSpc>
                <a:spcPts val="2323"/>
              </a:lnSpc>
              <a:buFont typeface="Arial"/>
              <a:buChar char="•"/>
            </a:pP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Giúp</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học</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sinh</a:t>
            </a:r>
            <a:r>
              <a:rPr lang="en-US" sz="1659" dirty="0">
                <a:solidFill>
                  <a:srgbClr val="000000"/>
                </a:solidFill>
                <a:latin typeface="Canva Sans"/>
                <a:ea typeface="Canva Sans"/>
                <a:cs typeface="Canva Sans"/>
                <a:sym typeface="Canva Sans"/>
              </a:rPr>
              <a:t>:</a:t>
            </a:r>
          </a:p>
          <a:p>
            <a:pPr marL="716775" lvl="2" indent="-238925" algn="just">
              <a:lnSpc>
                <a:spcPts val="2323"/>
              </a:lnSpc>
              <a:buFont typeface="Arial"/>
              <a:buChar char="⚬"/>
            </a:pPr>
            <a:r>
              <a:rPr lang="en-US" sz="1659" dirty="0" err="1">
                <a:solidFill>
                  <a:srgbClr val="000000"/>
                </a:solidFill>
                <a:latin typeface="Canva Sans"/>
                <a:ea typeface="Canva Sans"/>
                <a:cs typeface="Canva Sans"/>
                <a:sym typeface="Canva Sans"/>
              </a:rPr>
              <a:t>Làm</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quen</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dạng</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đề</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thật</a:t>
            </a:r>
            <a:endParaRPr lang="en-US" sz="1659" dirty="0">
              <a:solidFill>
                <a:srgbClr val="000000"/>
              </a:solidFill>
              <a:latin typeface="Canva Sans"/>
              <a:ea typeface="Canva Sans"/>
              <a:cs typeface="Canva Sans"/>
              <a:sym typeface="Canva Sans"/>
            </a:endParaRPr>
          </a:p>
          <a:p>
            <a:pPr marL="716775" lvl="2" indent="-238925" algn="just">
              <a:lnSpc>
                <a:spcPts val="2323"/>
              </a:lnSpc>
              <a:buFont typeface="Arial"/>
              <a:buChar char="⚬"/>
            </a:pPr>
            <a:r>
              <a:rPr lang="en-US" sz="1659" dirty="0" err="1">
                <a:solidFill>
                  <a:srgbClr val="000000"/>
                </a:solidFill>
                <a:latin typeface="Canva Sans"/>
                <a:ea typeface="Canva Sans"/>
                <a:cs typeface="Canva Sans"/>
                <a:sym typeface="Canva Sans"/>
              </a:rPr>
              <a:t>Biết</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cách</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phân</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bổ</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thời</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gian</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làm</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bài</a:t>
            </a:r>
            <a:endParaRPr lang="en-US" sz="1659" dirty="0">
              <a:solidFill>
                <a:srgbClr val="000000"/>
              </a:solidFill>
              <a:latin typeface="Canva Sans"/>
              <a:ea typeface="Canva Sans"/>
              <a:cs typeface="Canva Sans"/>
              <a:sym typeface="Canva Sans"/>
            </a:endParaRPr>
          </a:p>
          <a:p>
            <a:pPr marL="716775" lvl="2" indent="-238925" algn="just">
              <a:lnSpc>
                <a:spcPts val="2323"/>
              </a:lnSpc>
              <a:buFont typeface="Arial"/>
              <a:buChar char="⚬"/>
            </a:pPr>
            <a:r>
              <a:rPr lang="en-US" sz="1659" dirty="0" err="1">
                <a:solidFill>
                  <a:srgbClr val="000000"/>
                </a:solidFill>
                <a:latin typeface="Canva Sans"/>
                <a:ea typeface="Canva Sans"/>
                <a:cs typeface="Canva Sans"/>
                <a:sym typeface="Canva Sans"/>
              </a:rPr>
              <a:t>Tăng</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sự</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tự</a:t>
            </a:r>
            <a:r>
              <a:rPr lang="en-US" sz="1659" dirty="0">
                <a:solidFill>
                  <a:srgbClr val="000000"/>
                </a:solidFill>
                <a:latin typeface="Canva Sans"/>
                <a:ea typeface="Canva Sans"/>
                <a:cs typeface="Canva Sans"/>
                <a:sym typeface="Canva Sans"/>
              </a:rPr>
              <a:t> tin </a:t>
            </a:r>
            <a:r>
              <a:rPr lang="en-US" sz="1659" dirty="0" err="1">
                <a:solidFill>
                  <a:srgbClr val="000000"/>
                </a:solidFill>
                <a:latin typeface="Canva Sans"/>
                <a:ea typeface="Canva Sans"/>
                <a:cs typeface="Canva Sans"/>
                <a:sym typeface="Canva Sans"/>
              </a:rPr>
              <a:t>khi</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đi</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thi</a:t>
            </a:r>
            <a:endParaRPr lang="en-US" sz="1659" dirty="0">
              <a:solidFill>
                <a:srgbClr val="000000"/>
              </a:solidFill>
              <a:latin typeface="Canva Sans"/>
              <a:ea typeface="Canva Sans"/>
              <a:cs typeface="Canva Sans"/>
              <a:sym typeface="Canva Sans"/>
            </a:endParaRPr>
          </a:p>
          <a:p>
            <a:pPr algn="just">
              <a:lnSpc>
                <a:spcPts val="2323"/>
              </a:lnSpc>
            </a:pPr>
            <a:endParaRPr lang="en-US" sz="1659" dirty="0">
              <a:solidFill>
                <a:srgbClr val="000000"/>
              </a:solidFill>
              <a:latin typeface="Canva Sans"/>
              <a:ea typeface="Canva Sans"/>
              <a:cs typeface="Canva Sans"/>
              <a:sym typeface="Canva Sans"/>
            </a:endParaRPr>
          </a:p>
        </p:txBody>
      </p:sp>
      <p:sp>
        <p:nvSpPr>
          <p:cNvPr id="25" name="Arrow: Left 24">
            <a:hlinkClick r:id="rId18" action="ppaction://hlinksldjump"/>
            <a:extLst>
              <a:ext uri="{FF2B5EF4-FFF2-40B4-BE49-F238E27FC236}">
                <a16:creationId xmlns:a16="http://schemas.microsoft.com/office/drawing/2014/main" id="{B149CC68-5ACC-24B5-F2DF-E01419F12291}"/>
              </a:ext>
            </a:extLst>
          </p:cNvPr>
          <p:cNvSpPr/>
          <p:nvPr/>
        </p:nvSpPr>
        <p:spPr>
          <a:xfrm>
            <a:off x="398136" y="9029700"/>
            <a:ext cx="592464" cy="4572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4">
            <a:extLst>
              <a:ext uri="{FF2B5EF4-FFF2-40B4-BE49-F238E27FC236}">
                <a16:creationId xmlns:a16="http://schemas.microsoft.com/office/drawing/2014/main" id="{246189F4-8EC7-016B-BD80-84FC69F8D270}"/>
              </a:ext>
            </a:extLst>
          </p:cNvPr>
          <p:cNvGrpSpPr/>
          <p:nvPr/>
        </p:nvGrpSpPr>
        <p:grpSpPr>
          <a:xfrm>
            <a:off x="16671747" y="217109"/>
            <a:ext cx="1175107" cy="1159550"/>
            <a:chOff x="0" y="0"/>
            <a:chExt cx="309493" cy="305396"/>
          </a:xfrm>
        </p:grpSpPr>
        <p:sp>
          <p:nvSpPr>
            <p:cNvPr id="26" name="Freeform 5">
              <a:extLst>
                <a:ext uri="{FF2B5EF4-FFF2-40B4-BE49-F238E27FC236}">
                  <a16:creationId xmlns:a16="http://schemas.microsoft.com/office/drawing/2014/main" id="{2C79C1BB-7479-2EC6-4668-E4554F4E01F1}"/>
                </a:ext>
              </a:extLst>
            </p:cNvPr>
            <p:cNvSpPr/>
            <p:nvPr/>
          </p:nvSpPr>
          <p:spPr>
            <a:xfrm>
              <a:off x="0" y="0"/>
              <a:ext cx="309493" cy="305396"/>
            </a:xfrm>
            <a:custGeom>
              <a:avLst/>
              <a:gdLst/>
              <a:ahLst/>
              <a:cxnLst/>
              <a:rect l="l" t="t" r="r" b="b"/>
              <a:pathLst>
                <a:path w="309493" h="305396">
                  <a:moveTo>
                    <a:pt x="152698" y="0"/>
                  </a:moveTo>
                  <a:lnTo>
                    <a:pt x="156795" y="0"/>
                  </a:lnTo>
                  <a:cubicBezTo>
                    <a:pt x="197293" y="0"/>
                    <a:pt x="236133" y="16088"/>
                    <a:pt x="264769" y="44724"/>
                  </a:cubicBezTo>
                  <a:cubicBezTo>
                    <a:pt x="293405" y="73361"/>
                    <a:pt x="309493" y="112200"/>
                    <a:pt x="309493" y="152698"/>
                  </a:cubicBezTo>
                  <a:lnTo>
                    <a:pt x="309493" y="152698"/>
                  </a:lnTo>
                  <a:cubicBezTo>
                    <a:pt x="309493" y="237031"/>
                    <a:pt x="241128" y="305396"/>
                    <a:pt x="156795" y="305396"/>
                  </a:cubicBezTo>
                  <a:lnTo>
                    <a:pt x="152698" y="305396"/>
                  </a:lnTo>
                  <a:cubicBezTo>
                    <a:pt x="68365" y="305396"/>
                    <a:pt x="0" y="237031"/>
                    <a:pt x="0" y="152698"/>
                  </a:cubicBezTo>
                  <a:lnTo>
                    <a:pt x="0" y="152698"/>
                  </a:lnTo>
                  <a:cubicBezTo>
                    <a:pt x="0" y="68365"/>
                    <a:pt x="68365" y="0"/>
                    <a:pt x="152698" y="0"/>
                  </a:cubicBezTo>
                  <a:close/>
                </a:path>
              </a:pathLst>
            </a:custGeom>
            <a:solidFill>
              <a:srgbClr val="D2BC67"/>
            </a:solidFill>
          </p:spPr>
          <p:txBody>
            <a:bodyPr/>
            <a:lstStyle/>
            <a:p>
              <a:endParaRPr lang="en-US"/>
            </a:p>
          </p:txBody>
        </p:sp>
        <p:sp>
          <p:nvSpPr>
            <p:cNvPr id="27" name="TextBox 6">
              <a:extLst>
                <a:ext uri="{FF2B5EF4-FFF2-40B4-BE49-F238E27FC236}">
                  <a16:creationId xmlns:a16="http://schemas.microsoft.com/office/drawing/2014/main" id="{09F549BC-11D2-A260-09C3-3B6F2CF145FB}"/>
                </a:ext>
              </a:extLst>
            </p:cNvPr>
            <p:cNvSpPr txBox="1"/>
            <p:nvPr/>
          </p:nvSpPr>
          <p:spPr>
            <a:xfrm>
              <a:off x="0" y="-38100"/>
              <a:ext cx="309493" cy="343496"/>
            </a:xfrm>
            <a:prstGeom prst="rect">
              <a:avLst/>
            </a:prstGeom>
          </p:spPr>
          <p:txBody>
            <a:bodyPr lIns="50800" tIns="50800" rIns="50800" bIns="50800" rtlCol="0" anchor="ctr"/>
            <a:lstStyle/>
            <a:p>
              <a:pPr algn="ctr">
                <a:lnSpc>
                  <a:spcPts val="2659"/>
                </a:lnSpc>
              </a:pPr>
              <a:endParaRPr/>
            </a:p>
          </p:txBody>
        </p:sp>
      </p:grpSp>
      <p:grpSp>
        <p:nvGrpSpPr>
          <p:cNvPr id="28" name="Group 7">
            <a:extLst>
              <a:ext uri="{FF2B5EF4-FFF2-40B4-BE49-F238E27FC236}">
                <a16:creationId xmlns:a16="http://schemas.microsoft.com/office/drawing/2014/main" id="{0024F498-C3B9-ED76-7DDE-14BF735BBCB1}"/>
              </a:ext>
            </a:extLst>
          </p:cNvPr>
          <p:cNvGrpSpPr/>
          <p:nvPr/>
        </p:nvGrpSpPr>
        <p:grpSpPr>
          <a:xfrm>
            <a:off x="16840103" y="377686"/>
            <a:ext cx="838394" cy="838394"/>
            <a:chOff x="0" y="0"/>
            <a:chExt cx="13716000" cy="13716000"/>
          </a:xfrm>
        </p:grpSpPr>
        <p:sp>
          <p:nvSpPr>
            <p:cNvPr id="29" name="Freeform 8">
              <a:hlinkClick r:id="rId19" action="ppaction://hlinksldjump"/>
              <a:extLst>
                <a:ext uri="{FF2B5EF4-FFF2-40B4-BE49-F238E27FC236}">
                  <a16:creationId xmlns:a16="http://schemas.microsoft.com/office/drawing/2014/main" id="{3ABE744F-AB83-D982-E392-E9D5599F92CB}"/>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20"/>
              <a:stretch>
                <a:fillRect/>
              </a:stretch>
            </a:blipFill>
          </p:spPr>
          <p:txBody>
            <a:bodyPr/>
            <a:lstStyle/>
            <a:p>
              <a:endParaRPr lang="en-US" dirty="0"/>
            </a:p>
          </p:txBody>
        </p:sp>
      </p:grpSp>
      <p:grpSp>
        <p:nvGrpSpPr>
          <p:cNvPr id="30" name="Group 22">
            <a:extLst>
              <a:ext uri="{FF2B5EF4-FFF2-40B4-BE49-F238E27FC236}">
                <a16:creationId xmlns:a16="http://schemas.microsoft.com/office/drawing/2014/main" id="{2B5AF6CC-76E5-10F1-7765-94B2F7D8F76F}"/>
              </a:ext>
            </a:extLst>
          </p:cNvPr>
          <p:cNvGrpSpPr/>
          <p:nvPr/>
        </p:nvGrpSpPr>
        <p:grpSpPr>
          <a:xfrm>
            <a:off x="15127591" y="1376658"/>
            <a:ext cx="2719262" cy="1800923"/>
            <a:chOff x="0" y="0"/>
            <a:chExt cx="716184" cy="474317"/>
          </a:xfrm>
        </p:grpSpPr>
        <p:sp>
          <p:nvSpPr>
            <p:cNvPr id="31" name="Freeform 23">
              <a:extLst>
                <a:ext uri="{FF2B5EF4-FFF2-40B4-BE49-F238E27FC236}">
                  <a16:creationId xmlns:a16="http://schemas.microsoft.com/office/drawing/2014/main" id="{E91DC765-0D8D-759F-F218-BF570E5269CA}"/>
                </a:ext>
              </a:extLst>
            </p:cNvPr>
            <p:cNvSpPr/>
            <p:nvPr/>
          </p:nvSpPr>
          <p:spPr>
            <a:xfrm>
              <a:off x="0" y="0"/>
              <a:ext cx="716184" cy="474317"/>
            </a:xfrm>
            <a:custGeom>
              <a:avLst/>
              <a:gdLst/>
              <a:ahLst/>
              <a:cxnLst/>
              <a:rect l="l" t="t" r="r" b="b"/>
              <a:pathLst>
                <a:path w="716184" h="474317">
                  <a:moveTo>
                    <a:pt x="145200" y="0"/>
                  </a:moveTo>
                  <a:lnTo>
                    <a:pt x="570984" y="0"/>
                  </a:lnTo>
                  <a:cubicBezTo>
                    <a:pt x="651176" y="0"/>
                    <a:pt x="716184" y="65008"/>
                    <a:pt x="716184" y="145200"/>
                  </a:cubicBezTo>
                  <a:lnTo>
                    <a:pt x="716184" y="329117"/>
                  </a:lnTo>
                  <a:cubicBezTo>
                    <a:pt x="716184" y="409309"/>
                    <a:pt x="651176" y="474317"/>
                    <a:pt x="570984" y="474317"/>
                  </a:cubicBezTo>
                  <a:lnTo>
                    <a:pt x="145200" y="474317"/>
                  </a:lnTo>
                  <a:cubicBezTo>
                    <a:pt x="65008" y="474317"/>
                    <a:pt x="0" y="409309"/>
                    <a:pt x="0" y="329117"/>
                  </a:cubicBezTo>
                  <a:lnTo>
                    <a:pt x="0" y="145200"/>
                  </a:lnTo>
                  <a:cubicBezTo>
                    <a:pt x="0" y="65008"/>
                    <a:pt x="65008" y="0"/>
                    <a:pt x="145200" y="0"/>
                  </a:cubicBezTo>
                  <a:close/>
                </a:path>
              </a:pathLst>
            </a:custGeom>
            <a:solidFill>
              <a:srgbClr val="FFFFFF"/>
            </a:solidFill>
          </p:spPr>
          <p:txBody>
            <a:bodyPr/>
            <a:lstStyle/>
            <a:p>
              <a:endParaRPr lang="en-US"/>
            </a:p>
          </p:txBody>
        </p:sp>
        <p:sp>
          <p:nvSpPr>
            <p:cNvPr id="32" name="TextBox 24">
              <a:extLst>
                <a:ext uri="{FF2B5EF4-FFF2-40B4-BE49-F238E27FC236}">
                  <a16:creationId xmlns:a16="http://schemas.microsoft.com/office/drawing/2014/main" id="{167DE77F-5302-0015-CDE9-DEC24F1ECB89}"/>
                </a:ext>
              </a:extLst>
            </p:cNvPr>
            <p:cNvSpPr txBox="1"/>
            <p:nvPr/>
          </p:nvSpPr>
          <p:spPr>
            <a:xfrm>
              <a:off x="0" y="-38100"/>
              <a:ext cx="716184" cy="512417"/>
            </a:xfrm>
            <a:prstGeom prst="rect">
              <a:avLst/>
            </a:prstGeom>
          </p:spPr>
          <p:txBody>
            <a:bodyPr lIns="50800" tIns="50800" rIns="50800" bIns="50800" rtlCol="0" anchor="ctr"/>
            <a:lstStyle/>
            <a:p>
              <a:pPr algn="ctr">
                <a:lnSpc>
                  <a:spcPts val="2659"/>
                </a:lnSpc>
              </a:pPr>
              <a:endParaRPr/>
            </a:p>
          </p:txBody>
        </p:sp>
      </p:grpSp>
      <p:sp>
        <p:nvSpPr>
          <p:cNvPr id="33" name="TextBox 37">
            <a:hlinkClick r:id="rId21" action="ppaction://hlinksldjump"/>
            <a:extLst>
              <a:ext uri="{FF2B5EF4-FFF2-40B4-BE49-F238E27FC236}">
                <a16:creationId xmlns:a16="http://schemas.microsoft.com/office/drawing/2014/main" id="{3225B083-DB01-2C63-EEB6-842D2243B20A}"/>
              </a:ext>
            </a:extLst>
          </p:cNvPr>
          <p:cNvSpPr txBox="1"/>
          <p:nvPr/>
        </p:nvSpPr>
        <p:spPr>
          <a:xfrm>
            <a:off x="15784199" y="2367741"/>
            <a:ext cx="1613727" cy="349250"/>
          </a:xfrm>
          <a:prstGeom prst="rect">
            <a:avLst/>
          </a:prstGeom>
        </p:spPr>
        <p:txBody>
          <a:bodyPr lIns="0" tIns="0" rIns="0" bIns="0" rtlCol="0" anchor="t">
            <a:spAutoFit/>
          </a:bodyPr>
          <a:lstStyle/>
          <a:p>
            <a:pPr algn="l">
              <a:lnSpc>
                <a:spcPts val="2800"/>
              </a:lnSpc>
            </a:pPr>
            <a:r>
              <a:rPr lang="en-US" sz="2000" b="1" u="sng" dirty="0" err="1">
                <a:solidFill>
                  <a:srgbClr val="000000"/>
                </a:solidFill>
                <a:latin typeface="Noto Sans Bold"/>
                <a:ea typeface="Noto Sans Bold"/>
                <a:cs typeface="Noto Sans Bold"/>
                <a:sym typeface="Noto Sans Bold"/>
              </a:rPr>
              <a:t>Đăng</a:t>
            </a:r>
            <a:r>
              <a:rPr lang="en-US" sz="2000" b="1" u="sng" dirty="0">
                <a:solidFill>
                  <a:srgbClr val="000000"/>
                </a:solidFill>
                <a:latin typeface="Noto Sans Bold"/>
                <a:ea typeface="Noto Sans Bold"/>
                <a:cs typeface="Noto Sans Bold"/>
                <a:sym typeface="Noto Sans Bold"/>
              </a:rPr>
              <a:t> </a:t>
            </a:r>
            <a:r>
              <a:rPr lang="en-US" sz="2000" b="1" u="sng" dirty="0" err="1">
                <a:solidFill>
                  <a:srgbClr val="000000"/>
                </a:solidFill>
                <a:latin typeface="Noto Sans Bold"/>
                <a:ea typeface="Noto Sans Bold"/>
                <a:cs typeface="Noto Sans Bold"/>
                <a:sym typeface="Noto Sans Bold"/>
              </a:rPr>
              <a:t>xuất</a:t>
            </a:r>
            <a:endParaRPr lang="en-US" sz="2000" b="1" u="sng" dirty="0">
              <a:solidFill>
                <a:srgbClr val="000000"/>
              </a:solidFill>
              <a:latin typeface="Noto Sans Bold"/>
              <a:ea typeface="Noto Sans Bold"/>
              <a:cs typeface="Noto Sans Bold"/>
              <a:sym typeface="Noto Sans Bold"/>
            </a:endParaRPr>
          </a:p>
        </p:txBody>
      </p:sp>
      <p:sp>
        <p:nvSpPr>
          <p:cNvPr id="34" name="TextBox 38">
            <a:extLst>
              <a:ext uri="{FF2B5EF4-FFF2-40B4-BE49-F238E27FC236}">
                <a16:creationId xmlns:a16="http://schemas.microsoft.com/office/drawing/2014/main" id="{9021A3F0-1B97-8809-2825-30D0661F95AA}"/>
              </a:ext>
            </a:extLst>
          </p:cNvPr>
          <p:cNvSpPr txBox="1"/>
          <p:nvPr/>
        </p:nvSpPr>
        <p:spPr>
          <a:xfrm>
            <a:off x="15548874" y="1527001"/>
            <a:ext cx="2297979" cy="396240"/>
          </a:xfrm>
          <a:prstGeom prst="rect">
            <a:avLst/>
          </a:prstGeom>
        </p:spPr>
        <p:txBody>
          <a:bodyPr lIns="0" tIns="0" rIns="0" bIns="0" rtlCol="0" anchor="t">
            <a:spAutoFit/>
          </a:bodyPr>
          <a:lstStyle/>
          <a:p>
            <a:pPr algn="l">
              <a:lnSpc>
                <a:spcPts val="3359"/>
              </a:lnSpc>
            </a:pPr>
            <a:r>
              <a:rPr lang="en-US" sz="2399" dirty="0">
                <a:solidFill>
                  <a:srgbClr val="000000">
                    <a:alpha val="68627"/>
                  </a:srgbClr>
                </a:solidFill>
                <a:latin typeface="Noto Sans"/>
                <a:ea typeface="Noto Sans"/>
                <a:cs typeface="Noto Sans"/>
                <a:sym typeface="Noto Sans"/>
              </a:rPr>
              <a:t> </a:t>
            </a:r>
            <a:r>
              <a:rPr lang="en-US" sz="2399" dirty="0" err="1">
                <a:solidFill>
                  <a:srgbClr val="000000">
                    <a:alpha val="68627"/>
                  </a:srgbClr>
                </a:solidFill>
                <a:latin typeface="Noto Sans"/>
                <a:ea typeface="Noto Sans"/>
                <a:cs typeface="Noto Sans"/>
                <a:sym typeface="Noto Sans"/>
              </a:rPr>
              <a:t>VKLysiucute</a:t>
            </a:r>
            <a:endParaRPr lang="en-US" sz="2399" dirty="0">
              <a:solidFill>
                <a:srgbClr val="000000">
                  <a:alpha val="68627"/>
                </a:srgbClr>
              </a:solidFill>
              <a:latin typeface="Noto Sans"/>
              <a:ea typeface="Noto Sans"/>
              <a:cs typeface="Noto Sans"/>
              <a:sym typeface="Noto Sans"/>
            </a:endParaRPr>
          </a:p>
        </p:txBody>
      </p:sp>
      <p:sp>
        <p:nvSpPr>
          <p:cNvPr id="35" name="TextBox 39">
            <a:extLst>
              <a:ext uri="{FF2B5EF4-FFF2-40B4-BE49-F238E27FC236}">
                <a16:creationId xmlns:a16="http://schemas.microsoft.com/office/drawing/2014/main" id="{0B990F92-1EBC-25BD-8BED-5E1B7BE250DA}"/>
              </a:ext>
            </a:extLst>
          </p:cNvPr>
          <p:cNvSpPr txBox="1"/>
          <p:nvPr/>
        </p:nvSpPr>
        <p:spPr>
          <a:xfrm>
            <a:off x="15691113" y="1875616"/>
            <a:ext cx="2297979" cy="349250"/>
          </a:xfrm>
          <a:prstGeom prst="rect">
            <a:avLst/>
          </a:prstGeom>
        </p:spPr>
        <p:txBody>
          <a:bodyPr lIns="0" tIns="0" rIns="0" bIns="0" rtlCol="0" anchor="t">
            <a:spAutoFit/>
          </a:bodyPr>
          <a:lstStyle/>
          <a:p>
            <a:pPr algn="l">
              <a:lnSpc>
                <a:spcPts val="2800"/>
              </a:lnSpc>
            </a:pPr>
            <a:r>
              <a:rPr lang="en-US" sz="2000" dirty="0">
                <a:solidFill>
                  <a:srgbClr val="000000">
                    <a:alpha val="68627"/>
                  </a:srgbClr>
                </a:solidFill>
                <a:latin typeface="Noto Sans"/>
                <a:ea typeface="Noto Sans"/>
                <a:cs typeface="Noto Sans"/>
                <a:sym typeface="Noto Sans"/>
              </a:rPr>
              <a:t>ID: 03682632</a:t>
            </a:r>
          </a:p>
        </p:txBody>
      </p:sp>
    </p:spTree>
    <p:extLst>
      <p:ext uri="{BB962C8B-B14F-4D97-AF65-F5344CB8AC3E}">
        <p14:creationId xmlns:p14="http://schemas.microsoft.com/office/powerpoint/2010/main" val="24204222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a:p>
        </p:txBody>
      </p:sp>
      <p:sp>
        <p:nvSpPr>
          <p:cNvPr id="3" name="Freeform 3"/>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776763" y="114333"/>
            <a:ext cx="1450768" cy="1450768"/>
            <a:chOff x="0" y="0"/>
            <a:chExt cx="13716000" cy="13716000"/>
          </a:xfrm>
        </p:grpSpPr>
        <p:sp>
          <p:nvSpPr>
            <p:cNvPr id="5" name="Freeform 5">
              <a:hlinkClick r:id="rId5" action="ppaction://hlinksldjump"/>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6"/>
              <a:stretch>
                <a:fillRect t="-38888" b="-38888"/>
              </a:stretch>
            </a:blipFill>
          </p:spPr>
          <p:txBody>
            <a:bodyPr/>
            <a:lstStyle/>
            <a:p>
              <a:endParaRPr lang="en-US"/>
            </a:p>
          </p:txBody>
        </p:sp>
      </p:grpSp>
      <p:sp>
        <p:nvSpPr>
          <p:cNvPr id="6" name="Freeform 6">
            <a:hlinkClick r:id="rId7" action="ppaction://hlinksldjump"/>
          </p:cNvPr>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a:hlinkClick r:id="rId10" action="ppaction://hlinksldjump"/>
          </p:cNvPr>
          <p:cNvSpPr/>
          <p:nvPr/>
        </p:nvSpPr>
        <p:spPr>
          <a:xfrm>
            <a:off x="15226596"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nvGrpSpPr>
          <p:cNvPr id="8" name="Group 8"/>
          <p:cNvGrpSpPr/>
          <p:nvPr/>
        </p:nvGrpSpPr>
        <p:grpSpPr>
          <a:xfrm>
            <a:off x="16840103" y="377686"/>
            <a:ext cx="838394" cy="838394"/>
            <a:chOff x="0" y="0"/>
            <a:chExt cx="13716000" cy="13716000"/>
          </a:xfrm>
        </p:grpSpPr>
        <p:sp>
          <p:nvSpPr>
            <p:cNvPr id="9" name="Freeform 9">
              <a:hlinkClick r:id="rId13" action="ppaction://hlinksldjump"/>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14"/>
              <a:stretch>
                <a:fillRect/>
              </a:stretch>
            </a:blipFill>
          </p:spPr>
          <p:txBody>
            <a:bodyPr/>
            <a:lstStyle/>
            <a:p>
              <a:endParaRPr lang="en-US" dirty="0"/>
            </a:p>
          </p:txBody>
        </p:sp>
      </p:grpSp>
      <p:sp>
        <p:nvSpPr>
          <p:cNvPr id="10" name="TextBox 10">
            <a:hlinkClick r:id="rId15" action="ppaction://hlinksldjump"/>
          </p:cNvPr>
          <p:cNvSpPr txBox="1"/>
          <p:nvPr/>
        </p:nvSpPr>
        <p:spPr>
          <a:xfrm>
            <a:off x="5168903" y="2711705"/>
            <a:ext cx="4574945" cy="464820"/>
          </a:xfrm>
          <a:prstGeom prst="rect">
            <a:avLst/>
          </a:prstGeom>
        </p:spPr>
        <p:txBody>
          <a:bodyPr lIns="0" tIns="0" rIns="0" bIns="0" rtlCol="0" anchor="t">
            <a:spAutoFit/>
          </a:bodyPr>
          <a:lstStyle/>
          <a:p>
            <a:pPr algn="l">
              <a:lnSpc>
                <a:spcPts val="3780"/>
              </a:lnSpc>
            </a:pPr>
            <a:r>
              <a:rPr lang="en-US" sz="2700" dirty="0">
                <a:solidFill>
                  <a:srgbClr val="004AAD"/>
                </a:solidFill>
                <a:latin typeface="Canva Sans"/>
                <a:ea typeface="Canva Sans"/>
                <a:cs typeface="Canva Sans"/>
                <a:sym typeface="Canva Sans"/>
              </a:rPr>
              <a:t>&gt;   </a:t>
            </a:r>
            <a:r>
              <a:rPr lang="en-US" sz="2700" u="sng" dirty="0" err="1">
                <a:solidFill>
                  <a:srgbClr val="004AAD"/>
                </a:solidFill>
                <a:latin typeface="Canva Sans"/>
                <a:ea typeface="Canva Sans"/>
                <a:cs typeface="Canva Sans"/>
                <a:sym typeface="Canva Sans"/>
              </a:rPr>
              <a:t>Mô</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tả</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grpSp>
        <p:nvGrpSpPr>
          <p:cNvPr id="11" name="Group 11"/>
          <p:cNvGrpSpPr/>
          <p:nvPr/>
        </p:nvGrpSpPr>
        <p:grpSpPr>
          <a:xfrm>
            <a:off x="398136" y="1565101"/>
            <a:ext cx="4770768" cy="6815278"/>
            <a:chOff x="0" y="0"/>
            <a:chExt cx="6361023" cy="9087036"/>
          </a:xfrm>
        </p:grpSpPr>
        <p:sp>
          <p:nvSpPr>
            <p:cNvPr id="12" name="Freeform 12"/>
            <p:cNvSpPr/>
            <p:nvPr/>
          </p:nvSpPr>
          <p:spPr>
            <a:xfrm>
              <a:off x="0" y="0"/>
              <a:ext cx="5568178" cy="7216275"/>
            </a:xfrm>
            <a:custGeom>
              <a:avLst/>
              <a:gdLst/>
              <a:ahLst/>
              <a:cxnLst/>
              <a:rect l="l" t="t" r="r" b="b"/>
              <a:pathLst>
                <a:path w="5568178" h="7216275">
                  <a:moveTo>
                    <a:pt x="0" y="0"/>
                  </a:moveTo>
                  <a:lnTo>
                    <a:pt x="5568178" y="0"/>
                  </a:lnTo>
                  <a:lnTo>
                    <a:pt x="5568178" y="7216275"/>
                  </a:lnTo>
                  <a:lnTo>
                    <a:pt x="0" y="7216275"/>
                  </a:lnTo>
                  <a:lnTo>
                    <a:pt x="0" y="0"/>
                  </a:lnTo>
                  <a:close/>
                </a:path>
              </a:pathLst>
            </a:custGeom>
            <a:blipFill>
              <a:blip r:embed="rId16"/>
              <a:stretch>
                <a:fillRect t="-7907" b="-7907"/>
              </a:stretch>
            </a:blipFill>
          </p:spPr>
          <p:txBody>
            <a:bodyPr/>
            <a:lstStyle/>
            <a:p>
              <a:endParaRPr lang="en-US"/>
            </a:p>
          </p:txBody>
        </p:sp>
        <p:sp>
          <p:nvSpPr>
            <p:cNvPr id="13" name="Freeform 13"/>
            <p:cNvSpPr/>
            <p:nvPr/>
          </p:nvSpPr>
          <p:spPr>
            <a:xfrm>
              <a:off x="1913" y="8823542"/>
              <a:ext cx="187197" cy="200698"/>
            </a:xfrm>
            <a:custGeom>
              <a:avLst/>
              <a:gdLst/>
              <a:ahLst/>
              <a:cxnLst/>
              <a:rect l="l" t="t" r="r" b="b"/>
              <a:pathLst>
                <a:path w="187197" h="200698">
                  <a:moveTo>
                    <a:pt x="0" y="0"/>
                  </a:moveTo>
                  <a:lnTo>
                    <a:pt x="187197" y="0"/>
                  </a:lnTo>
                  <a:lnTo>
                    <a:pt x="187197" y="200698"/>
                  </a:lnTo>
                  <a:lnTo>
                    <a:pt x="0" y="20069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4" name="TextBox 14"/>
            <p:cNvSpPr txBox="1"/>
            <p:nvPr/>
          </p:nvSpPr>
          <p:spPr>
            <a:xfrm>
              <a:off x="1913" y="8527312"/>
              <a:ext cx="2181724" cy="296230"/>
            </a:xfrm>
            <a:prstGeom prst="rect">
              <a:avLst/>
            </a:prstGeom>
          </p:spPr>
          <p:txBody>
            <a:bodyPr lIns="0" tIns="0" rIns="0" bIns="0" rtlCol="0" anchor="t">
              <a:spAutoFit/>
            </a:bodyPr>
            <a:lstStyle/>
            <a:p>
              <a:pPr algn="l">
                <a:lnSpc>
                  <a:spcPts val="1952"/>
                </a:lnSpc>
              </a:pPr>
              <a:r>
                <a:rPr lang="en-US" sz="1394">
                  <a:solidFill>
                    <a:srgbClr val="000000"/>
                  </a:solidFill>
                  <a:latin typeface="Canva Sans"/>
                  <a:ea typeface="Canva Sans"/>
                  <a:cs typeface="Canva Sans"/>
                  <a:sym typeface="Canva Sans"/>
                </a:rPr>
                <a:t>1,1K lượt mua</a:t>
              </a:r>
            </a:p>
          </p:txBody>
        </p:sp>
        <p:sp>
          <p:nvSpPr>
            <p:cNvPr id="15" name="TextBox 15"/>
            <p:cNvSpPr txBox="1"/>
            <p:nvPr/>
          </p:nvSpPr>
          <p:spPr>
            <a:xfrm>
              <a:off x="253941" y="8775516"/>
              <a:ext cx="2181724" cy="296230"/>
            </a:xfrm>
            <a:prstGeom prst="rect">
              <a:avLst/>
            </a:prstGeom>
          </p:spPr>
          <p:txBody>
            <a:bodyPr lIns="0" tIns="0" rIns="0" bIns="0" rtlCol="0" anchor="t">
              <a:spAutoFit/>
            </a:bodyPr>
            <a:lstStyle/>
            <a:p>
              <a:pPr algn="l">
                <a:lnSpc>
                  <a:spcPts val="1952"/>
                </a:lnSpc>
              </a:pPr>
              <a:r>
                <a:rPr lang="en-US" sz="1394">
                  <a:solidFill>
                    <a:srgbClr val="000000"/>
                  </a:solidFill>
                  <a:latin typeface="Canva Sans"/>
                  <a:ea typeface="Canva Sans"/>
                  <a:cs typeface="Canva Sans"/>
                  <a:sym typeface="Canva Sans"/>
                </a:rPr>
                <a:t>4.8 (724)</a:t>
              </a:r>
            </a:p>
          </p:txBody>
        </p:sp>
        <p:sp>
          <p:nvSpPr>
            <p:cNvPr id="16" name="TextBox 16"/>
            <p:cNvSpPr txBox="1"/>
            <p:nvPr/>
          </p:nvSpPr>
          <p:spPr>
            <a:xfrm>
              <a:off x="1913" y="7282939"/>
              <a:ext cx="6359110" cy="1160029"/>
            </a:xfrm>
            <a:prstGeom prst="rect">
              <a:avLst/>
            </a:prstGeom>
          </p:spPr>
          <p:txBody>
            <a:bodyPr lIns="0" tIns="0" rIns="0" bIns="0" rtlCol="0" anchor="t">
              <a:spAutoFit/>
            </a:bodyPr>
            <a:lstStyle/>
            <a:p>
              <a:pPr algn="l">
                <a:lnSpc>
                  <a:spcPts val="3588"/>
                </a:lnSpc>
              </a:pPr>
              <a:r>
                <a:rPr lang="en-US" sz="2562">
                  <a:solidFill>
                    <a:srgbClr val="000000"/>
                  </a:solidFill>
                  <a:latin typeface="Canva Sans"/>
                  <a:ea typeface="Canva Sans"/>
                  <a:cs typeface="Canva Sans"/>
                  <a:sym typeface="Canva Sans"/>
                </a:rPr>
                <a:t>Giải Bài Tập SGK Unit 5 - Language : Global Warming</a:t>
              </a:r>
            </a:p>
          </p:txBody>
        </p:sp>
        <p:sp>
          <p:nvSpPr>
            <p:cNvPr id="17" name="TextBox 17"/>
            <p:cNvSpPr txBox="1"/>
            <p:nvPr/>
          </p:nvSpPr>
          <p:spPr>
            <a:xfrm>
              <a:off x="2719522" y="8481059"/>
              <a:ext cx="2909953" cy="605977"/>
            </a:xfrm>
            <a:prstGeom prst="rect">
              <a:avLst/>
            </a:prstGeom>
          </p:spPr>
          <p:txBody>
            <a:bodyPr wrap="square" lIns="0" tIns="0" rIns="0" bIns="0" rtlCol="0" anchor="t">
              <a:spAutoFit/>
            </a:bodyPr>
            <a:lstStyle/>
            <a:p>
              <a:pPr>
                <a:lnSpc>
                  <a:spcPts val="3764"/>
                </a:lnSpc>
              </a:pPr>
              <a:r>
                <a:rPr lang="en-US" sz="2688" b="1" dirty="0">
                  <a:solidFill>
                    <a:srgbClr val="FF3131"/>
                  </a:solidFill>
                  <a:latin typeface="Canva Sans Bold"/>
                  <a:ea typeface="Canva Sans Bold"/>
                  <a:cs typeface="Canva Sans Bold"/>
                  <a:sym typeface="Canva Sans Bold"/>
                </a:rPr>
                <a:t>50.000 VNĐ</a:t>
              </a:r>
            </a:p>
          </p:txBody>
        </p:sp>
      </p:grpSp>
      <p:grpSp>
        <p:nvGrpSpPr>
          <p:cNvPr id="18" name="Group 18"/>
          <p:cNvGrpSpPr/>
          <p:nvPr/>
        </p:nvGrpSpPr>
        <p:grpSpPr>
          <a:xfrm>
            <a:off x="4953289" y="1821958"/>
            <a:ext cx="4475906" cy="708772"/>
            <a:chOff x="0" y="0"/>
            <a:chExt cx="1178840" cy="186672"/>
          </a:xfrm>
        </p:grpSpPr>
        <p:sp>
          <p:nvSpPr>
            <p:cNvPr id="19" name="Freeform 19"/>
            <p:cNvSpPr/>
            <p:nvPr/>
          </p:nvSpPr>
          <p:spPr>
            <a:xfrm>
              <a:off x="0" y="0"/>
              <a:ext cx="1178840" cy="186672"/>
            </a:xfrm>
            <a:custGeom>
              <a:avLst/>
              <a:gdLst/>
              <a:ahLst/>
              <a:cxnLst/>
              <a:rect l="l" t="t" r="r" b="b"/>
              <a:pathLst>
                <a:path w="1178840" h="186672">
                  <a:moveTo>
                    <a:pt x="88214" y="0"/>
                  </a:moveTo>
                  <a:lnTo>
                    <a:pt x="1090625" y="0"/>
                  </a:lnTo>
                  <a:cubicBezTo>
                    <a:pt x="1139345" y="0"/>
                    <a:pt x="1178840" y="39495"/>
                    <a:pt x="1178840" y="88214"/>
                  </a:cubicBezTo>
                  <a:lnTo>
                    <a:pt x="1178840" y="98458"/>
                  </a:lnTo>
                  <a:cubicBezTo>
                    <a:pt x="1178840" y="147178"/>
                    <a:pt x="1139345" y="186672"/>
                    <a:pt x="1090625" y="186672"/>
                  </a:cubicBezTo>
                  <a:lnTo>
                    <a:pt x="88214" y="186672"/>
                  </a:lnTo>
                  <a:cubicBezTo>
                    <a:pt x="39495" y="186672"/>
                    <a:pt x="0" y="147178"/>
                    <a:pt x="0" y="98458"/>
                  </a:cubicBezTo>
                  <a:lnTo>
                    <a:pt x="0" y="88214"/>
                  </a:lnTo>
                  <a:cubicBezTo>
                    <a:pt x="0" y="39495"/>
                    <a:pt x="39495" y="0"/>
                    <a:pt x="88214" y="0"/>
                  </a:cubicBezTo>
                  <a:close/>
                </a:path>
              </a:pathLst>
            </a:custGeom>
            <a:solidFill>
              <a:srgbClr val="D2BC67"/>
            </a:solidFill>
          </p:spPr>
          <p:txBody>
            <a:bodyPr/>
            <a:lstStyle/>
            <a:p>
              <a:endParaRPr lang="en-US"/>
            </a:p>
          </p:txBody>
        </p:sp>
        <p:sp>
          <p:nvSpPr>
            <p:cNvPr id="20" name="TextBox 20"/>
            <p:cNvSpPr txBox="1"/>
            <p:nvPr/>
          </p:nvSpPr>
          <p:spPr>
            <a:xfrm>
              <a:off x="0" y="-38100"/>
              <a:ext cx="1178840" cy="224772"/>
            </a:xfrm>
            <a:prstGeom prst="rect">
              <a:avLst/>
            </a:prstGeom>
          </p:spPr>
          <p:txBody>
            <a:bodyPr lIns="50800" tIns="50800" rIns="50800" bIns="50800" rtlCol="0" anchor="ctr"/>
            <a:lstStyle/>
            <a:p>
              <a:pPr algn="ctr">
                <a:lnSpc>
                  <a:spcPts val="2659"/>
                </a:lnSpc>
              </a:pPr>
              <a:endParaRPr/>
            </a:p>
          </p:txBody>
        </p:sp>
      </p:grpSp>
      <p:sp>
        <p:nvSpPr>
          <p:cNvPr id="21" name="TextBox 21">
            <a:hlinkClick r:id="rId19" action="ppaction://hlinksldjump"/>
          </p:cNvPr>
          <p:cNvSpPr txBox="1"/>
          <p:nvPr/>
        </p:nvSpPr>
        <p:spPr>
          <a:xfrm>
            <a:off x="4638637" y="1887102"/>
            <a:ext cx="5105211" cy="521335"/>
          </a:xfrm>
          <a:prstGeom prst="rect">
            <a:avLst/>
          </a:prstGeom>
        </p:spPr>
        <p:txBody>
          <a:bodyPr lIns="0" tIns="0" rIns="0" bIns="0" rtlCol="0" anchor="t">
            <a:spAutoFit/>
          </a:bodyPr>
          <a:lstStyle/>
          <a:p>
            <a:pPr algn="ctr">
              <a:lnSpc>
                <a:spcPts val="4340"/>
              </a:lnSpc>
            </a:pP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Thêm</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vào</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giỏ</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hàng</a:t>
            </a:r>
            <a:endParaRPr lang="en-US" sz="3100" dirty="0">
              <a:solidFill>
                <a:srgbClr val="000000"/>
              </a:solidFill>
              <a:latin typeface="Canva Sans"/>
              <a:ea typeface="Canva Sans"/>
              <a:cs typeface="Canva Sans"/>
              <a:sym typeface="Canva Sans"/>
            </a:endParaRPr>
          </a:p>
        </p:txBody>
      </p:sp>
      <p:sp>
        <p:nvSpPr>
          <p:cNvPr id="22" name="TextBox 22">
            <a:hlinkClick r:id="rId20" action="ppaction://hlinksldjump"/>
          </p:cNvPr>
          <p:cNvSpPr txBox="1"/>
          <p:nvPr/>
        </p:nvSpPr>
        <p:spPr>
          <a:xfrm>
            <a:off x="5168903" y="3357500"/>
            <a:ext cx="5170488" cy="464820"/>
          </a:xfrm>
          <a:prstGeom prst="rect">
            <a:avLst/>
          </a:prstGeom>
        </p:spPr>
        <p:txBody>
          <a:bodyPr lIns="0" tIns="0" rIns="0" bIns="0" rtlCol="0" anchor="t">
            <a:spAutoFit/>
          </a:bodyPr>
          <a:lstStyle/>
          <a:p>
            <a:pPr algn="l">
              <a:lnSpc>
                <a:spcPts val="3780"/>
              </a:lnSpc>
            </a:pPr>
            <a:r>
              <a:rPr lang="en-US" sz="2700" dirty="0">
                <a:solidFill>
                  <a:srgbClr val="004AAD"/>
                </a:solidFill>
                <a:latin typeface="Canva Sans"/>
                <a:ea typeface="Canva Sans"/>
                <a:cs typeface="Canva Sans"/>
                <a:sym typeface="Canva Sans"/>
              </a:rPr>
              <a:t>&gt;   </a:t>
            </a:r>
            <a:r>
              <a:rPr lang="en-US" sz="2700" u="sng" dirty="0">
                <a:solidFill>
                  <a:srgbClr val="004AAD"/>
                </a:solidFill>
                <a:latin typeface="Canva Sans"/>
                <a:ea typeface="Canva Sans"/>
                <a:cs typeface="Canva Sans"/>
                <a:sym typeface="Canva Sans"/>
              </a:rPr>
              <a:t>Xem </a:t>
            </a:r>
            <a:r>
              <a:rPr lang="en-US" sz="2700" u="sng" dirty="0" err="1">
                <a:solidFill>
                  <a:srgbClr val="004AAD"/>
                </a:solidFill>
                <a:latin typeface="Canva Sans"/>
                <a:ea typeface="Canva Sans"/>
                <a:cs typeface="Canva Sans"/>
                <a:sym typeface="Canva Sans"/>
              </a:rPr>
              <a:t>đánh</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giá</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grpSp>
        <p:nvGrpSpPr>
          <p:cNvPr id="23" name="Group 23"/>
          <p:cNvGrpSpPr/>
          <p:nvPr/>
        </p:nvGrpSpPr>
        <p:grpSpPr>
          <a:xfrm>
            <a:off x="5548420" y="3923243"/>
            <a:ext cx="3880776" cy="552422"/>
            <a:chOff x="0" y="0"/>
            <a:chExt cx="5174368" cy="736563"/>
          </a:xfrm>
        </p:grpSpPr>
        <p:grpSp>
          <p:nvGrpSpPr>
            <p:cNvPr id="24" name="Group 24"/>
            <p:cNvGrpSpPr/>
            <p:nvPr/>
          </p:nvGrpSpPr>
          <p:grpSpPr>
            <a:xfrm>
              <a:off x="0" y="0"/>
              <a:ext cx="5174368" cy="736563"/>
              <a:chOff x="0" y="0"/>
              <a:chExt cx="1955002" cy="278329"/>
            </a:xfrm>
          </p:grpSpPr>
          <p:sp>
            <p:nvSpPr>
              <p:cNvPr id="25" name="Freeform 25"/>
              <p:cNvSpPr/>
              <p:nvPr/>
            </p:nvSpPr>
            <p:spPr>
              <a:xfrm>
                <a:off x="0" y="0"/>
                <a:ext cx="1955002" cy="278329"/>
              </a:xfrm>
              <a:custGeom>
                <a:avLst/>
                <a:gdLst/>
                <a:ahLst/>
                <a:cxnLst/>
                <a:rect l="l" t="t" r="r" b="b"/>
                <a:pathLst>
                  <a:path w="1955002" h="278329">
                    <a:moveTo>
                      <a:pt x="1955002" y="13965"/>
                    </a:moveTo>
                    <a:lnTo>
                      <a:pt x="1955002" y="264364"/>
                    </a:lnTo>
                    <a:cubicBezTo>
                      <a:pt x="1955002" y="268068"/>
                      <a:pt x="1953531" y="271620"/>
                      <a:pt x="1950912" y="274239"/>
                    </a:cubicBezTo>
                    <a:cubicBezTo>
                      <a:pt x="1948293" y="276857"/>
                      <a:pt x="1944741" y="278329"/>
                      <a:pt x="1941037" y="278329"/>
                    </a:cubicBezTo>
                    <a:lnTo>
                      <a:pt x="13965" y="278329"/>
                    </a:lnTo>
                    <a:cubicBezTo>
                      <a:pt x="10261" y="278329"/>
                      <a:pt x="6709" y="276857"/>
                      <a:pt x="4090" y="274239"/>
                    </a:cubicBezTo>
                    <a:cubicBezTo>
                      <a:pt x="1471" y="271620"/>
                      <a:pt x="0" y="268068"/>
                      <a:pt x="0" y="264364"/>
                    </a:cubicBezTo>
                    <a:lnTo>
                      <a:pt x="0" y="13965"/>
                    </a:lnTo>
                    <a:cubicBezTo>
                      <a:pt x="0" y="10261"/>
                      <a:pt x="1471" y="6709"/>
                      <a:pt x="4090" y="4090"/>
                    </a:cubicBezTo>
                    <a:cubicBezTo>
                      <a:pt x="6709" y="1471"/>
                      <a:pt x="10261" y="0"/>
                      <a:pt x="13965" y="0"/>
                    </a:cubicBezTo>
                    <a:lnTo>
                      <a:pt x="1941037" y="0"/>
                    </a:lnTo>
                    <a:cubicBezTo>
                      <a:pt x="1944741" y="0"/>
                      <a:pt x="1948293" y="1471"/>
                      <a:pt x="1950912" y="4090"/>
                    </a:cubicBezTo>
                    <a:cubicBezTo>
                      <a:pt x="1953531" y="6709"/>
                      <a:pt x="1955002" y="10261"/>
                      <a:pt x="1955002" y="13965"/>
                    </a:cubicBezTo>
                    <a:close/>
                  </a:path>
                </a:pathLst>
              </a:custGeom>
              <a:solidFill>
                <a:srgbClr val="356BA6"/>
              </a:solidFill>
            </p:spPr>
            <p:txBody>
              <a:bodyPr/>
              <a:lstStyle/>
              <a:p>
                <a:endParaRPr lang="en-US"/>
              </a:p>
            </p:txBody>
          </p:sp>
          <p:sp>
            <p:nvSpPr>
              <p:cNvPr id="26" name="TextBox 26"/>
              <p:cNvSpPr txBox="1"/>
              <p:nvPr/>
            </p:nvSpPr>
            <p:spPr>
              <a:xfrm>
                <a:off x="0" y="-38100"/>
                <a:ext cx="1955002" cy="316429"/>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398052" y="-18350"/>
              <a:ext cx="914700" cy="455376"/>
            </a:xfrm>
            <a:prstGeom prst="rect">
              <a:avLst/>
            </a:prstGeom>
          </p:spPr>
          <p:txBody>
            <a:bodyPr lIns="0" tIns="0" rIns="0" bIns="0" rtlCol="0" anchor="t">
              <a:spAutoFit/>
            </a:bodyPr>
            <a:lstStyle/>
            <a:p>
              <a:pPr algn="ctr">
                <a:lnSpc>
                  <a:spcPts val="2833"/>
                </a:lnSpc>
              </a:pPr>
              <a:r>
                <a:rPr lang="en-US" sz="2024">
                  <a:solidFill>
                    <a:srgbClr val="FFFFFF"/>
                  </a:solidFill>
                  <a:latin typeface="Canva Sans"/>
                  <a:ea typeface="Canva Sans"/>
                  <a:cs typeface="Canva Sans"/>
                  <a:sym typeface="Canva Sans"/>
                </a:rPr>
                <a:t>4.5/5 </a:t>
              </a:r>
            </a:p>
          </p:txBody>
        </p:sp>
        <p:sp>
          <p:nvSpPr>
            <p:cNvPr id="28" name="Freeform 28"/>
            <p:cNvSpPr/>
            <p:nvPr/>
          </p:nvSpPr>
          <p:spPr>
            <a:xfrm>
              <a:off x="134487" y="382919"/>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29" name="Freeform 29"/>
            <p:cNvSpPr/>
            <p:nvPr/>
          </p:nvSpPr>
          <p:spPr>
            <a:xfrm>
              <a:off x="444351" y="382919"/>
              <a:ext cx="282991" cy="269131"/>
            </a:xfrm>
            <a:custGeom>
              <a:avLst/>
              <a:gdLst/>
              <a:ahLst/>
              <a:cxnLst/>
              <a:rect l="l" t="t" r="r" b="b"/>
              <a:pathLst>
                <a:path w="282991" h="269131">
                  <a:moveTo>
                    <a:pt x="0" y="0"/>
                  </a:moveTo>
                  <a:lnTo>
                    <a:pt x="282992" y="0"/>
                  </a:lnTo>
                  <a:lnTo>
                    <a:pt x="282992" y="269131"/>
                  </a:lnTo>
                  <a:lnTo>
                    <a:pt x="0" y="26913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30" name="Freeform 30"/>
            <p:cNvSpPr/>
            <p:nvPr/>
          </p:nvSpPr>
          <p:spPr>
            <a:xfrm>
              <a:off x="727343" y="382919"/>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31" name="Freeform 31"/>
            <p:cNvSpPr/>
            <p:nvPr/>
          </p:nvSpPr>
          <p:spPr>
            <a:xfrm>
              <a:off x="1010334" y="382919"/>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32" name="Freeform 32"/>
            <p:cNvSpPr/>
            <p:nvPr/>
          </p:nvSpPr>
          <p:spPr>
            <a:xfrm>
              <a:off x="1293325" y="382919"/>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33" name="Freeform 33"/>
            <p:cNvSpPr/>
            <p:nvPr/>
          </p:nvSpPr>
          <p:spPr>
            <a:xfrm>
              <a:off x="1293325" y="382919"/>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34" name="Freeform 34"/>
            <p:cNvSpPr/>
            <p:nvPr/>
          </p:nvSpPr>
          <p:spPr>
            <a:xfrm>
              <a:off x="1293325" y="382919"/>
              <a:ext cx="139912" cy="269131"/>
            </a:xfrm>
            <a:custGeom>
              <a:avLst/>
              <a:gdLst/>
              <a:ahLst/>
              <a:cxnLst/>
              <a:rect l="l" t="t" r="r" b="b"/>
              <a:pathLst>
                <a:path w="139912" h="269131">
                  <a:moveTo>
                    <a:pt x="0" y="0"/>
                  </a:moveTo>
                  <a:lnTo>
                    <a:pt x="139912" y="0"/>
                  </a:lnTo>
                  <a:lnTo>
                    <a:pt x="139912" y="269131"/>
                  </a:lnTo>
                  <a:lnTo>
                    <a:pt x="0" y="269131"/>
                  </a:lnTo>
                  <a:lnTo>
                    <a:pt x="0" y="0"/>
                  </a:lnTo>
                  <a:close/>
                </a:path>
              </a:pathLst>
            </a:custGeom>
            <a:blipFill>
              <a:blip r:embed="rId21">
                <a:extLst>
                  <a:ext uri="{96DAC541-7B7A-43D3-8B79-37D633B846F1}">
                    <asvg:svgBlip xmlns:asvg="http://schemas.microsoft.com/office/drawing/2016/SVG/main" r:embed="rId22"/>
                  </a:ext>
                </a:extLst>
              </a:blip>
              <a:stretch>
                <a:fillRect r="-102263"/>
              </a:stretch>
            </a:blipFill>
          </p:spPr>
          <p:txBody>
            <a:bodyPr/>
            <a:lstStyle/>
            <a:p>
              <a:endParaRPr lang="en-US"/>
            </a:p>
          </p:txBody>
        </p:sp>
        <p:sp>
          <p:nvSpPr>
            <p:cNvPr id="35" name="TextBox 35"/>
            <p:cNvSpPr txBox="1"/>
            <p:nvPr/>
          </p:nvSpPr>
          <p:spPr>
            <a:xfrm>
              <a:off x="2074081" y="106408"/>
              <a:ext cx="2868136" cy="449114"/>
            </a:xfrm>
            <a:prstGeom prst="rect">
              <a:avLst/>
            </a:prstGeom>
          </p:spPr>
          <p:txBody>
            <a:bodyPr lIns="0" tIns="0" rIns="0" bIns="0" rtlCol="0" anchor="t">
              <a:spAutoFit/>
            </a:bodyPr>
            <a:lstStyle/>
            <a:p>
              <a:pPr algn="ctr">
                <a:lnSpc>
                  <a:spcPts val="2827"/>
                </a:lnSpc>
              </a:pPr>
              <a:r>
                <a:rPr lang="en-US" sz="2019">
                  <a:solidFill>
                    <a:srgbClr val="FFFFFF"/>
                  </a:solidFill>
                  <a:latin typeface="Canva Sans"/>
                  <a:ea typeface="Canva Sans"/>
                  <a:cs typeface="Canva Sans"/>
                  <a:sym typeface="Canva Sans"/>
                </a:rPr>
                <a:t>724 lượt đánh giá</a:t>
              </a:r>
            </a:p>
          </p:txBody>
        </p:sp>
      </p:grpSp>
      <p:sp>
        <p:nvSpPr>
          <p:cNvPr id="36" name="Freeform 36"/>
          <p:cNvSpPr/>
          <p:nvPr/>
        </p:nvSpPr>
        <p:spPr>
          <a:xfrm>
            <a:off x="5548420" y="4675315"/>
            <a:ext cx="642715" cy="642715"/>
          </a:xfrm>
          <a:custGeom>
            <a:avLst/>
            <a:gdLst/>
            <a:ahLst/>
            <a:cxnLst/>
            <a:rect l="l" t="t" r="r" b="b"/>
            <a:pathLst>
              <a:path w="642715" h="642715">
                <a:moveTo>
                  <a:pt x="0" y="0"/>
                </a:moveTo>
                <a:lnTo>
                  <a:pt x="642714" y="0"/>
                </a:lnTo>
                <a:lnTo>
                  <a:pt x="642714" y="642714"/>
                </a:lnTo>
                <a:lnTo>
                  <a:pt x="0" y="642714"/>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37" name="Freeform 37"/>
          <p:cNvSpPr/>
          <p:nvPr/>
        </p:nvSpPr>
        <p:spPr>
          <a:xfrm>
            <a:off x="6260940" y="5043711"/>
            <a:ext cx="212243" cy="201848"/>
          </a:xfrm>
          <a:custGeom>
            <a:avLst/>
            <a:gdLst/>
            <a:ahLst/>
            <a:cxnLst/>
            <a:rect l="l" t="t" r="r" b="b"/>
            <a:pathLst>
              <a:path w="212243" h="201848">
                <a:moveTo>
                  <a:pt x="0" y="0"/>
                </a:moveTo>
                <a:lnTo>
                  <a:pt x="212243" y="0"/>
                </a:lnTo>
                <a:lnTo>
                  <a:pt x="212243" y="201848"/>
                </a:lnTo>
                <a:lnTo>
                  <a:pt x="0" y="201848"/>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38" name="Freeform 38"/>
          <p:cNvSpPr/>
          <p:nvPr/>
        </p:nvSpPr>
        <p:spPr>
          <a:xfrm>
            <a:off x="6473183" y="5043711"/>
            <a:ext cx="212243" cy="201848"/>
          </a:xfrm>
          <a:custGeom>
            <a:avLst/>
            <a:gdLst/>
            <a:ahLst/>
            <a:cxnLst/>
            <a:rect l="l" t="t" r="r" b="b"/>
            <a:pathLst>
              <a:path w="212243" h="201848">
                <a:moveTo>
                  <a:pt x="0" y="0"/>
                </a:moveTo>
                <a:lnTo>
                  <a:pt x="212244" y="0"/>
                </a:lnTo>
                <a:lnTo>
                  <a:pt x="212244" y="201848"/>
                </a:lnTo>
                <a:lnTo>
                  <a:pt x="0" y="201848"/>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39" name="Freeform 39"/>
          <p:cNvSpPr/>
          <p:nvPr/>
        </p:nvSpPr>
        <p:spPr>
          <a:xfrm>
            <a:off x="6685427" y="5043711"/>
            <a:ext cx="212243" cy="201848"/>
          </a:xfrm>
          <a:custGeom>
            <a:avLst/>
            <a:gdLst/>
            <a:ahLst/>
            <a:cxnLst/>
            <a:rect l="l" t="t" r="r" b="b"/>
            <a:pathLst>
              <a:path w="212243" h="201848">
                <a:moveTo>
                  <a:pt x="0" y="0"/>
                </a:moveTo>
                <a:lnTo>
                  <a:pt x="212243" y="0"/>
                </a:lnTo>
                <a:lnTo>
                  <a:pt x="212243" y="201848"/>
                </a:lnTo>
                <a:lnTo>
                  <a:pt x="0" y="201848"/>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40" name="Freeform 40"/>
          <p:cNvSpPr/>
          <p:nvPr/>
        </p:nvSpPr>
        <p:spPr>
          <a:xfrm>
            <a:off x="6897670" y="5043711"/>
            <a:ext cx="212243" cy="201848"/>
          </a:xfrm>
          <a:custGeom>
            <a:avLst/>
            <a:gdLst/>
            <a:ahLst/>
            <a:cxnLst/>
            <a:rect l="l" t="t" r="r" b="b"/>
            <a:pathLst>
              <a:path w="212243" h="201848">
                <a:moveTo>
                  <a:pt x="0" y="0"/>
                </a:moveTo>
                <a:lnTo>
                  <a:pt x="212243" y="0"/>
                </a:lnTo>
                <a:lnTo>
                  <a:pt x="212243" y="201848"/>
                </a:lnTo>
                <a:lnTo>
                  <a:pt x="0" y="201848"/>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41" name="Freeform 41"/>
          <p:cNvSpPr/>
          <p:nvPr/>
        </p:nvSpPr>
        <p:spPr>
          <a:xfrm>
            <a:off x="7109913" y="5043711"/>
            <a:ext cx="212243" cy="201848"/>
          </a:xfrm>
          <a:custGeom>
            <a:avLst/>
            <a:gdLst/>
            <a:ahLst/>
            <a:cxnLst/>
            <a:rect l="l" t="t" r="r" b="b"/>
            <a:pathLst>
              <a:path w="212243" h="201848">
                <a:moveTo>
                  <a:pt x="0" y="0"/>
                </a:moveTo>
                <a:lnTo>
                  <a:pt x="212244" y="0"/>
                </a:lnTo>
                <a:lnTo>
                  <a:pt x="212244" y="201848"/>
                </a:lnTo>
                <a:lnTo>
                  <a:pt x="0" y="201848"/>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42" name="Freeform 42"/>
          <p:cNvSpPr/>
          <p:nvPr/>
        </p:nvSpPr>
        <p:spPr>
          <a:xfrm>
            <a:off x="5548420" y="6043612"/>
            <a:ext cx="642715" cy="642715"/>
          </a:xfrm>
          <a:custGeom>
            <a:avLst/>
            <a:gdLst/>
            <a:ahLst/>
            <a:cxnLst/>
            <a:rect l="l" t="t" r="r" b="b"/>
            <a:pathLst>
              <a:path w="642715" h="642715">
                <a:moveTo>
                  <a:pt x="0" y="0"/>
                </a:moveTo>
                <a:lnTo>
                  <a:pt x="642714" y="0"/>
                </a:lnTo>
                <a:lnTo>
                  <a:pt x="642714" y="642715"/>
                </a:lnTo>
                <a:lnTo>
                  <a:pt x="0" y="642715"/>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43" name="Freeform 43"/>
          <p:cNvSpPr/>
          <p:nvPr/>
        </p:nvSpPr>
        <p:spPr>
          <a:xfrm>
            <a:off x="5548420" y="7533100"/>
            <a:ext cx="642715" cy="642715"/>
          </a:xfrm>
          <a:custGeom>
            <a:avLst/>
            <a:gdLst/>
            <a:ahLst/>
            <a:cxnLst/>
            <a:rect l="l" t="t" r="r" b="b"/>
            <a:pathLst>
              <a:path w="642715" h="642715">
                <a:moveTo>
                  <a:pt x="0" y="0"/>
                </a:moveTo>
                <a:lnTo>
                  <a:pt x="642714" y="0"/>
                </a:lnTo>
                <a:lnTo>
                  <a:pt x="642714" y="642715"/>
                </a:lnTo>
                <a:lnTo>
                  <a:pt x="0" y="642715"/>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grpSp>
        <p:nvGrpSpPr>
          <p:cNvPr id="44" name="Group 44"/>
          <p:cNvGrpSpPr/>
          <p:nvPr/>
        </p:nvGrpSpPr>
        <p:grpSpPr>
          <a:xfrm>
            <a:off x="6270338" y="6484479"/>
            <a:ext cx="1061217" cy="201848"/>
            <a:chOff x="0" y="0"/>
            <a:chExt cx="1414956" cy="269131"/>
          </a:xfrm>
        </p:grpSpPr>
        <p:sp>
          <p:nvSpPr>
            <p:cNvPr id="45" name="Freeform 45"/>
            <p:cNvSpPr/>
            <p:nvPr/>
          </p:nvSpPr>
          <p:spPr>
            <a:xfrm>
              <a:off x="0"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46" name="Freeform 46"/>
            <p:cNvSpPr/>
            <p:nvPr/>
          </p:nvSpPr>
          <p:spPr>
            <a:xfrm>
              <a:off x="282991"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47" name="Freeform 47"/>
            <p:cNvSpPr/>
            <p:nvPr/>
          </p:nvSpPr>
          <p:spPr>
            <a:xfrm>
              <a:off x="565982" y="0"/>
              <a:ext cx="282991" cy="269131"/>
            </a:xfrm>
            <a:custGeom>
              <a:avLst/>
              <a:gdLst/>
              <a:ahLst/>
              <a:cxnLst/>
              <a:rect l="l" t="t" r="r" b="b"/>
              <a:pathLst>
                <a:path w="282991" h="269131">
                  <a:moveTo>
                    <a:pt x="0" y="0"/>
                  </a:moveTo>
                  <a:lnTo>
                    <a:pt x="282992" y="0"/>
                  </a:lnTo>
                  <a:lnTo>
                    <a:pt x="282992" y="269131"/>
                  </a:lnTo>
                  <a:lnTo>
                    <a:pt x="0" y="26913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48" name="Freeform 48"/>
            <p:cNvSpPr/>
            <p:nvPr/>
          </p:nvSpPr>
          <p:spPr>
            <a:xfrm>
              <a:off x="848974"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49" name="Freeform 49"/>
            <p:cNvSpPr/>
            <p:nvPr/>
          </p:nvSpPr>
          <p:spPr>
            <a:xfrm>
              <a:off x="1131965"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grpSp>
      <p:grpSp>
        <p:nvGrpSpPr>
          <p:cNvPr id="50" name="Group 50"/>
          <p:cNvGrpSpPr/>
          <p:nvPr/>
        </p:nvGrpSpPr>
        <p:grpSpPr>
          <a:xfrm>
            <a:off x="6270338" y="7904915"/>
            <a:ext cx="1061217" cy="201848"/>
            <a:chOff x="0" y="0"/>
            <a:chExt cx="1414956" cy="269131"/>
          </a:xfrm>
        </p:grpSpPr>
        <p:sp>
          <p:nvSpPr>
            <p:cNvPr id="51" name="Freeform 51"/>
            <p:cNvSpPr/>
            <p:nvPr/>
          </p:nvSpPr>
          <p:spPr>
            <a:xfrm>
              <a:off x="0"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52" name="Freeform 52"/>
            <p:cNvSpPr/>
            <p:nvPr/>
          </p:nvSpPr>
          <p:spPr>
            <a:xfrm>
              <a:off x="282991"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53" name="Freeform 53"/>
            <p:cNvSpPr/>
            <p:nvPr/>
          </p:nvSpPr>
          <p:spPr>
            <a:xfrm>
              <a:off x="565982" y="0"/>
              <a:ext cx="282991" cy="269131"/>
            </a:xfrm>
            <a:custGeom>
              <a:avLst/>
              <a:gdLst/>
              <a:ahLst/>
              <a:cxnLst/>
              <a:rect l="l" t="t" r="r" b="b"/>
              <a:pathLst>
                <a:path w="282991" h="269131">
                  <a:moveTo>
                    <a:pt x="0" y="0"/>
                  </a:moveTo>
                  <a:lnTo>
                    <a:pt x="282992" y="0"/>
                  </a:lnTo>
                  <a:lnTo>
                    <a:pt x="282992" y="269131"/>
                  </a:lnTo>
                  <a:lnTo>
                    <a:pt x="0" y="26913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54" name="Freeform 54"/>
            <p:cNvSpPr/>
            <p:nvPr/>
          </p:nvSpPr>
          <p:spPr>
            <a:xfrm>
              <a:off x="848974"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55" name="Freeform 55"/>
            <p:cNvSpPr/>
            <p:nvPr/>
          </p:nvSpPr>
          <p:spPr>
            <a:xfrm>
              <a:off x="1131965"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grpSp>
      <p:sp>
        <p:nvSpPr>
          <p:cNvPr id="56" name="Freeform 56"/>
          <p:cNvSpPr/>
          <p:nvPr/>
        </p:nvSpPr>
        <p:spPr>
          <a:xfrm>
            <a:off x="5548420" y="8968294"/>
            <a:ext cx="642715" cy="642715"/>
          </a:xfrm>
          <a:custGeom>
            <a:avLst/>
            <a:gdLst/>
            <a:ahLst/>
            <a:cxnLst/>
            <a:rect l="l" t="t" r="r" b="b"/>
            <a:pathLst>
              <a:path w="642715" h="642715">
                <a:moveTo>
                  <a:pt x="0" y="0"/>
                </a:moveTo>
                <a:lnTo>
                  <a:pt x="642714" y="0"/>
                </a:lnTo>
                <a:lnTo>
                  <a:pt x="642714" y="642715"/>
                </a:lnTo>
                <a:lnTo>
                  <a:pt x="0" y="642715"/>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57" name="TextBox 57"/>
          <p:cNvSpPr txBox="1"/>
          <p:nvPr/>
        </p:nvSpPr>
        <p:spPr>
          <a:xfrm>
            <a:off x="6293156" y="8951149"/>
            <a:ext cx="2291233" cy="398485"/>
          </a:xfrm>
          <a:prstGeom prst="rect">
            <a:avLst/>
          </a:prstGeom>
        </p:spPr>
        <p:txBody>
          <a:bodyPr lIns="0" tIns="0" rIns="0" bIns="0" rtlCol="0" anchor="t">
            <a:spAutoFit/>
          </a:bodyPr>
          <a:lstStyle/>
          <a:p>
            <a:pPr algn="l">
              <a:lnSpc>
                <a:spcPts val="3236"/>
              </a:lnSpc>
            </a:pPr>
            <a:r>
              <a:rPr lang="en-US" sz="2311">
                <a:solidFill>
                  <a:srgbClr val="000000"/>
                </a:solidFill>
                <a:latin typeface="Canva Sans"/>
                <a:ea typeface="Canva Sans"/>
                <a:cs typeface="Canva Sans"/>
                <a:sym typeface="Canva Sans"/>
              </a:rPr>
              <a:t>thanhtam1</a:t>
            </a:r>
          </a:p>
        </p:txBody>
      </p:sp>
      <p:sp>
        <p:nvSpPr>
          <p:cNvPr id="58" name="TextBox 58"/>
          <p:cNvSpPr txBox="1"/>
          <p:nvPr/>
        </p:nvSpPr>
        <p:spPr>
          <a:xfrm>
            <a:off x="6260940" y="4639090"/>
            <a:ext cx="1956197" cy="398485"/>
          </a:xfrm>
          <a:prstGeom prst="rect">
            <a:avLst/>
          </a:prstGeom>
        </p:spPr>
        <p:txBody>
          <a:bodyPr lIns="0" tIns="0" rIns="0" bIns="0" rtlCol="0" anchor="t">
            <a:spAutoFit/>
          </a:bodyPr>
          <a:lstStyle/>
          <a:p>
            <a:pPr algn="l">
              <a:lnSpc>
                <a:spcPts val="3236"/>
              </a:lnSpc>
            </a:pPr>
            <a:r>
              <a:rPr lang="en-US" sz="2311">
                <a:solidFill>
                  <a:srgbClr val="000000"/>
                </a:solidFill>
                <a:latin typeface="Canva Sans"/>
                <a:ea typeface="Canva Sans"/>
                <a:cs typeface="Canva Sans"/>
                <a:sym typeface="Canva Sans"/>
              </a:rPr>
              <a:t>taituan</a:t>
            </a:r>
          </a:p>
        </p:txBody>
      </p:sp>
      <p:sp>
        <p:nvSpPr>
          <p:cNvPr id="59" name="TextBox 59"/>
          <p:cNvSpPr txBox="1"/>
          <p:nvPr/>
        </p:nvSpPr>
        <p:spPr>
          <a:xfrm>
            <a:off x="6260940" y="5314506"/>
            <a:ext cx="10744471" cy="611505"/>
          </a:xfrm>
          <a:prstGeom prst="rect">
            <a:avLst/>
          </a:prstGeom>
        </p:spPr>
        <p:txBody>
          <a:bodyPr lIns="0" tIns="0" rIns="0" bIns="0" rtlCol="0" anchor="t">
            <a:spAutoFit/>
          </a:bodyPr>
          <a:lstStyle/>
          <a:p>
            <a:pPr algn="l">
              <a:lnSpc>
                <a:spcPts val="2520"/>
              </a:lnSpc>
            </a:pPr>
            <a:r>
              <a:rPr lang="en-US" sz="1800">
                <a:solidFill>
                  <a:srgbClr val="000000"/>
                </a:solidFill>
                <a:latin typeface="Canva Sans"/>
                <a:ea typeface="Canva Sans"/>
                <a:cs typeface="Canva Sans"/>
                <a:sym typeface="Canva Sans"/>
              </a:rPr>
              <a:t>Bài giải đầy đủ, đúng theo sách giáo khoa. Con mình lớp 6 dùng rất dễ hiểu, không bị rối như một số tài liệu khác</a:t>
            </a:r>
          </a:p>
        </p:txBody>
      </p:sp>
      <p:sp>
        <p:nvSpPr>
          <p:cNvPr id="60" name="TextBox 60"/>
          <p:cNvSpPr txBox="1"/>
          <p:nvPr/>
        </p:nvSpPr>
        <p:spPr>
          <a:xfrm>
            <a:off x="6270113" y="6082272"/>
            <a:ext cx="1956197" cy="398485"/>
          </a:xfrm>
          <a:prstGeom prst="rect">
            <a:avLst/>
          </a:prstGeom>
        </p:spPr>
        <p:txBody>
          <a:bodyPr lIns="0" tIns="0" rIns="0" bIns="0" rtlCol="0" anchor="t">
            <a:spAutoFit/>
          </a:bodyPr>
          <a:lstStyle/>
          <a:p>
            <a:pPr algn="l">
              <a:lnSpc>
                <a:spcPts val="3236"/>
              </a:lnSpc>
            </a:pPr>
            <a:r>
              <a:rPr lang="en-US" sz="2311">
                <a:solidFill>
                  <a:srgbClr val="000000"/>
                </a:solidFill>
                <a:latin typeface="Canva Sans"/>
                <a:ea typeface="Canva Sans"/>
                <a:cs typeface="Canva Sans"/>
                <a:sym typeface="Canva Sans"/>
              </a:rPr>
              <a:t>canlinh</a:t>
            </a:r>
          </a:p>
        </p:txBody>
      </p:sp>
      <p:sp>
        <p:nvSpPr>
          <p:cNvPr id="61" name="TextBox 61"/>
          <p:cNvSpPr txBox="1"/>
          <p:nvPr/>
        </p:nvSpPr>
        <p:spPr>
          <a:xfrm>
            <a:off x="6260940" y="6753002"/>
            <a:ext cx="10744471" cy="611505"/>
          </a:xfrm>
          <a:prstGeom prst="rect">
            <a:avLst/>
          </a:prstGeom>
        </p:spPr>
        <p:txBody>
          <a:bodyPr lIns="0" tIns="0" rIns="0" bIns="0" rtlCol="0" anchor="t">
            <a:spAutoFit/>
          </a:bodyPr>
          <a:lstStyle/>
          <a:p>
            <a:pPr algn="l">
              <a:lnSpc>
                <a:spcPts val="2520"/>
              </a:lnSpc>
            </a:pPr>
            <a:r>
              <a:rPr lang="en-US" sz="1800">
                <a:solidFill>
                  <a:srgbClr val="000000"/>
                </a:solidFill>
                <a:latin typeface="Canva Sans"/>
                <a:ea typeface="Canva Sans"/>
                <a:cs typeface="Canva Sans"/>
                <a:sym typeface="Canva Sans"/>
              </a:rPr>
              <a:t>Dùng để kiểm tra đáp án khá tiện. Phù hợp cho học sinh đã học bài trên lớp, không quá chi tiết cho bạn yếu.</a:t>
            </a:r>
          </a:p>
        </p:txBody>
      </p:sp>
      <p:sp>
        <p:nvSpPr>
          <p:cNvPr id="62" name="TextBox 62"/>
          <p:cNvSpPr txBox="1"/>
          <p:nvPr/>
        </p:nvSpPr>
        <p:spPr>
          <a:xfrm>
            <a:off x="6237937" y="7496904"/>
            <a:ext cx="2291233" cy="398485"/>
          </a:xfrm>
          <a:prstGeom prst="rect">
            <a:avLst/>
          </a:prstGeom>
        </p:spPr>
        <p:txBody>
          <a:bodyPr lIns="0" tIns="0" rIns="0" bIns="0" rtlCol="0" anchor="t">
            <a:spAutoFit/>
          </a:bodyPr>
          <a:lstStyle/>
          <a:p>
            <a:pPr algn="l">
              <a:lnSpc>
                <a:spcPts val="3236"/>
              </a:lnSpc>
            </a:pPr>
            <a:r>
              <a:rPr lang="en-US" sz="2311">
                <a:solidFill>
                  <a:srgbClr val="000000"/>
                </a:solidFill>
                <a:latin typeface="Canva Sans"/>
                <a:ea typeface="Canva Sans"/>
                <a:cs typeface="Canva Sans"/>
                <a:sym typeface="Canva Sans"/>
              </a:rPr>
              <a:t>dangnam</a:t>
            </a:r>
          </a:p>
        </p:txBody>
      </p:sp>
      <p:sp>
        <p:nvSpPr>
          <p:cNvPr id="63" name="TextBox 63"/>
          <p:cNvSpPr txBox="1"/>
          <p:nvPr/>
        </p:nvSpPr>
        <p:spPr>
          <a:xfrm>
            <a:off x="6237937" y="8147240"/>
            <a:ext cx="10362481" cy="611505"/>
          </a:xfrm>
          <a:prstGeom prst="rect">
            <a:avLst/>
          </a:prstGeom>
        </p:spPr>
        <p:txBody>
          <a:bodyPr lIns="0" tIns="0" rIns="0" bIns="0" rtlCol="0" anchor="t">
            <a:spAutoFit/>
          </a:bodyPr>
          <a:lstStyle/>
          <a:p>
            <a:pPr algn="l">
              <a:lnSpc>
                <a:spcPts val="2520"/>
              </a:lnSpc>
            </a:pPr>
            <a:r>
              <a:rPr lang="en-US" sz="1800">
                <a:solidFill>
                  <a:srgbClr val="000000"/>
                </a:solidFill>
                <a:latin typeface="Canva Sans"/>
                <a:ea typeface="Canva Sans"/>
                <a:cs typeface="Canva Sans"/>
                <a:sym typeface="Canva Sans"/>
              </a:rPr>
              <a:t>Tài liệu phù hợp để tự học tại nhà. Không chỉ dùng để chép đáp án mà còn giúp hiểu bài. Trình bày gọn, dễ đọc trên điện thoại nên rất tiện. Giá cả hợp lý so với công sức bỏ ra</a:t>
            </a:r>
          </a:p>
        </p:txBody>
      </p:sp>
      <p:grpSp>
        <p:nvGrpSpPr>
          <p:cNvPr id="64" name="Group 64"/>
          <p:cNvGrpSpPr/>
          <p:nvPr/>
        </p:nvGrpSpPr>
        <p:grpSpPr>
          <a:xfrm>
            <a:off x="6322336" y="9359159"/>
            <a:ext cx="1061217" cy="201848"/>
            <a:chOff x="0" y="0"/>
            <a:chExt cx="1414956" cy="269131"/>
          </a:xfrm>
        </p:grpSpPr>
        <p:sp>
          <p:nvSpPr>
            <p:cNvPr id="65" name="Freeform 65"/>
            <p:cNvSpPr/>
            <p:nvPr/>
          </p:nvSpPr>
          <p:spPr>
            <a:xfrm>
              <a:off x="0"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66" name="Freeform 66"/>
            <p:cNvSpPr/>
            <p:nvPr/>
          </p:nvSpPr>
          <p:spPr>
            <a:xfrm>
              <a:off x="282991"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67" name="Freeform 67"/>
            <p:cNvSpPr/>
            <p:nvPr/>
          </p:nvSpPr>
          <p:spPr>
            <a:xfrm>
              <a:off x="565982" y="0"/>
              <a:ext cx="282991" cy="269131"/>
            </a:xfrm>
            <a:custGeom>
              <a:avLst/>
              <a:gdLst/>
              <a:ahLst/>
              <a:cxnLst/>
              <a:rect l="l" t="t" r="r" b="b"/>
              <a:pathLst>
                <a:path w="282991" h="269131">
                  <a:moveTo>
                    <a:pt x="0" y="0"/>
                  </a:moveTo>
                  <a:lnTo>
                    <a:pt x="282992" y="0"/>
                  </a:lnTo>
                  <a:lnTo>
                    <a:pt x="282992" y="269131"/>
                  </a:lnTo>
                  <a:lnTo>
                    <a:pt x="0" y="26913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68" name="Freeform 68"/>
            <p:cNvSpPr/>
            <p:nvPr/>
          </p:nvSpPr>
          <p:spPr>
            <a:xfrm>
              <a:off x="848974"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69" name="Freeform 69"/>
            <p:cNvSpPr/>
            <p:nvPr/>
          </p:nvSpPr>
          <p:spPr>
            <a:xfrm>
              <a:off x="1131965"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grpSp>
      <p:sp>
        <p:nvSpPr>
          <p:cNvPr id="70" name="TextBox 70"/>
          <p:cNvSpPr txBox="1"/>
          <p:nvPr/>
        </p:nvSpPr>
        <p:spPr>
          <a:xfrm>
            <a:off x="6191134" y="9541957"/>
            <a:ext cx="10362481" cy="297180"/>
          </a:xfrm>
          <a:prstGeom prst="rect">
            <a:avLst/>
          </a:prstGeom>
        </p:spPr>
        <p:txBody>
          <a:bodyPr lIns="0" tIns="0" rIns="0" bIns="0" rtlCol="0" anchor="t">
            <a:spAutoFit/>
          </a:bodyPr>
          <a:lstStyle/>
          <a:p>
            <a:pPr algn="l">
              <a:lnSpc>
                <a:spcPts val="2520"/>
              </a:lnSpc>
            </a:pPr>
            <a:r>
              <a:rPr lang="en-US" sz="1800">
                <a:solidFill>
                  <a:srgbClr val="000000"/>
                </a:solidFill>
                <a:latin typeface="Canva Sans"/>
                <a:ea typeface="Canva Sans"/>
                <a:cs typeface="Canva Sans"/>
                <a:sym typeface="Canva Sans"/>
              </a:rPr>
              <a:t>Giá hợp lý, dùng được lâu dài. Giải đúng chương trình Global Success nên rất yên tâm.</a:t>
            </a:r>
          </a:p>
        </p:txBody>
      </p:sp>
      <p:sp>
        <p:nvSpPr>
          <p:cNvPr id="73" name="Arrow: Left 72">
            <a:hlinkClick r:id="rId27" action="ppaction://hlinksldjump"/>
            <a:extLst>
              <a:ext uri="{FF2B5EF4-FFF2-40B4-BE49-F238E27FC236}">
                <a16:creationId xmlns:a16="http://schemas.microsoft.com/office/drawing/2014/main" id="{619598AC-2D61-1023-7C3C-B93F2085C33C}"/>
              </a:ext>
            </a:extLst>
          </p:cNvPr>
          <p:cNvSpPr/>
          <p:nvPr/>
        </p:nvSpPr>
        <p:spPr>
          <a:xfrm>
            <a:off x="398136" y="9029700"/>
            <a:ext cx="592464" cy="4572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B61DB-DEC0-65A2-61E8-809CA471995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7934A23-5888-F298-BA1C-CC88334F17D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a:p>
        </p:txBody>
      </p:sp>
      <p:sp>
        <p:nvSpPr>
          <p:cNvPr id="3" name="Freeform 3">
            <a:extLst>
              <a:ext uri="{FF2B5EF4-FFF2-40B4-BE49-F238E27FC236}">
                <a16:creationId xmlns:a16="http://schemas.microsoft.com/office/drawing/2014/main" id="{2268F3E1-5668-20E9-AB0F-B0FF442F728F}"/>
              </a:ext>
            </a:extLst>
          </p:cNvPr>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D4DDC010-321C-1765-6D1C-4C698EB78CFB}"/>
              </a:ext>
            </a:extLst>
          </p:cNvPr>
          <p:cNvGrpSpPr/>
          <p:nvPr/>
        </p:nvGrpSpPr>
        <p:grpSpPr>
          <a:xfrm>
            <a:off x="776763" y="114333"/>
            <a:ext cx="1450768" cy="1450768"/>
            <a:chOff x="0" y="0"/>
            <a:chExt cx="13716000" cy="13716000"/>
          </a:xfrm>
        </p:grpSpPr>
        <p:sp>
          <p:nvSpPr>
            <p:cNvPr id="5" name="Freeform 5">
              <a:hlinkClick r:id="rId5" action="ppaction://hlinksldjump"/>
              <a:extLst>
                <a:ext uri="{FF2B5EF4-FFF2-40B4-BE49-F238E27FC236}">
                  <a16:creationId xmlns:a16="http://schemas.microsoft.com/office/drawing/2014/main" id="{0E22B72E-5A9F-46ED-5823-5036CCE27583}"/>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6"/>
              <a:stretch>
                <a:fillRect t="-38888" b="-38888"/>
              </a:stretch>
            </a:blipFill>
          </p:spPr>
          <p:txBody>
            <a:bodyPr/>
            <a:lstStyle/>
            <a:p>
              <a:endParaRPr lang="en-US"/>
            </a:p>
          </p:txBody>
        </p:sp>
      </p:grpSp>
      <p:sp>
        <p:nvSpPr>
          <p:cNvPr id="6" name="Freeform 6">
            <a:hlinkClick r:id="rId7" action="ppaction://hlinksldjump"/>
            <a:extLst>
              <a:ext uri="{FF2B5EF4-FFF2-40B4-BE49-F238E27FC236}">
                <a16:creationId xmlns:a16="http://schemas.microsoft.com/office/drawing/2014/main" id="{06EE5E19-FA27-DDDA-A743-2692C5334EDE}"/>
              </a:ext>
            </a:extLst>
          </p:cNvPr>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a:hlinkClick r:id="rId10" action="ppaction://hlinksldjump"/>
            <a:extLst>
              <a:ext uri="{FF2B5EF4-FFF2-40B4-BE49-F238E27FC236}">
                <a16:creationId xmlns:a16="http://schemas.microsoft.com/office/drawing/2014/main" id="{0E5252CF-70B6-54B7-4E20-46A0529F0F76}"/>
              </a:ext>
            </a:extLst>
          </p:cNvPr>
          <p:cNvSpPr/>
          <p:nvPr/>
        </p:nvSpPr>
        <p:spPr>
          <a:xfrm>
            <a:off x="15226596"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0" name="TextBox 10">
            <a:hlinkClick r:id="rId13" action="ppaction://hlinksldjump"/>
            <a:extLst>
              <a:ext uri="{FF2B5EF4-FFF2-40B4-BE49-F238E27FC236}">
                <a16:creationId xmlns:a16="http://schemas.microsoft.com/office/drawing/2014/main" id="{DD89C1BA-DB47-3617-23C9-C23ECD227CA5}"/>
              </a:ext>
            </a:extLst>
          </p:cNvPr>
          <p:cNvSpPr txBox="1"/>
          <p:nvPr/>
        </p:nvSpPr>
        <p:spPr>
          <a:xfrm>
            <a:off x="5168903" y="2711705"/>
            <a:ext cx="4574945" cy="464820"/>
          </a:xfrm>
          <a:prstGeom prst="rect">
            <a:avLst/>
          </a:prstGeom>
        </p:spPr>
        <p:txBody>
          <a:bodyPr lIns="0" tIns="0" rIns="0" bIns="0" rtlCol="0" anchor="t">
            <a:spAutoFit/>
          </a:bodyPr>
          <a:lstStyle/>
          <a:p>
            <a:pPr algn="l">
              <a:lnSpc>
                <a:spcPts val="3780"/>
              </a:lnSpc>
            </a:pPr>
            <a:r>
              <a:rPr lang="en-US" sz="2700" dirty="0">
                <a:solidFill>
                  <a:srgbClr val="004AAD"/>
                </a:solidFill>
                <a:latin typeface="Canva Sans"/>
                <a:ea typeface="Canva Sans"/>
                <a:cs typeface="Canva Sans"/>
                <a:sym typeface="Canva Sans"/>
              </a:rPr>
              <a:t>&gt;   </a:t>
            </a:r>
            <a:r>
              <a:rPr lang="en-US" sz="2700" u="sng" dirty="0" err="1">
                <a:solidFill>
                  <a:srgbClr val="004AAD"/>
                </a:solidFill>
                <a:latin typeface="Canva Sans"/>
                <a:ea typeface="Canva Sans"/>
                <a:cs typeface="Canva Sans"/>
                <a:sym typeface="Canva Sans"/>
              </a:rPr>
              <a:t>Mô</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tả</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grpSp>
        <p:nvGrpSpPr>
          <p:cNvPr id="11" name="Group 11">
            <a:extLst>
              <a:ext uri="{FF2B5EF4-FFF2-40B4-BE49-F238E27FC236}">
                <a16:creationId xmlns:a16="http://schemas.microsoft.com/office/drawing/2014/main" id="{4DE3AF5D-3434-63A1-93F6-9498785D78AE}"/>
              </a:ext>
            </a:extLst>
          </p:cNvPr>
          <p:cNvGrpSpPr/>
          <p:nvPr/>
        </p:nvGrpSpPr>
        <p:grpSpPr>
          <a:xfrm>
            <a:off x="398136" y="1565101"/>
            <a:ext cx="4770768" cy="6815278"/>
            <a:chOff x="0" y="0"/>
            <a:chExt cx="6361023" cy="9087036"/>
          </a:xfrm>
        </p:grpSpPr>
        <p:sp>
          <p:nvSpPr>
            <p:cNvPr id="12" name="Freeform 12">
              <a:extLst>
                <a:ext uri="{FF2B5EF4-FFF2-40B4-BE49-F238E27FC236}">
                  <a16:creationId xmlns:a16="http://schemas.microsoft.com/office/drawing/2014/main" id="{11C2FE7A-D450-0A83-E842-48172B9B79E0}"/>
                </a:ext>
              </a:extLst>
            </p:cNvPr>
            <p:cNvSpPr/>
            <p:nvPr/>
          </p:nvSpPr>
          <p:spPr>
            <a:xfrm>
              <a:off x="0" y="0"/>
              <a:ext cx="5568178" cy="7216275"/>
            </a:xfrm>
            <a:custGeom>
              <a:avLst/>
              <a:gdLst/>
              <a:ahLst/>
              <a:cxnLst/>
              <a:rect l="l" t="t" r="r" b="b"/>
              <a:pathLst>
                <a:path w="5568178" h="7216275">
                  <a:moveTo>
                    <a:pt x="0" y="0"/>
                  </a:moveTo>
                  <a:lnTo>
                    <a:pt x="5568178" y="0"/>
                  </a:lnTo>
                  <a:lnTo>
                    <a:pt x="5568178" y="7216275"/>
                  </a:lnTo>
                  <a:lnTo>
                    <a:pt x="0" y="7216275"/>
                  </a:lnTo>
                  <a:lnTo>
                    <a:pt x="0" y="0"/>
                  </a:lnTo>
                  <a:close/>
                </a:path>
              </a:pathLst>
            </a:custGeom>
            <a:blipFill>
              <a:blip r:embed="rId14"/>
              <a:stretch>
                <a:fillRect t="-7907" b="-7907"/>
              </a:stretch>
            </a:blipFill>
          </p:spPr>
          <p:txBody>
            <a:bodyPr/>
            <a:lstStyle/>
            <a:p>
              <a:endParaRPr lang="en-US"/>
            </a:p>
          </p:txBody>
        </p:sp>
        <p:sp>
          <p:nvSpPr>
            <p:cNvPr id="13" name="Freeform 13">
              <a:extLst>
                <a:ext uri="{FF2B5EF4-FFF2-40B4-BE49-F238E27FC236}">
                  <a16:creationId xmlns:a16="http://schemas.microsoft.com/office/drawing/2014/main" id="{45A0AD2D-A291-0FCA-D879-9B88751DC3CE}"/>
                </a:ext>
              </a:extLst>
            </p:cNvPr>
            <p:cNvSpPr/>
            <p:nvPr/>
          </p:nvSpPr>
          <p:spPr>
            <a:xfrm>
              <a:off x="1913" y="8823542"/>
              <a:ext cx="187197" cy="200698"/>
            </a:xfrm>
            <a:custGeom>
              <a:avLst/>
              <a:gdLst/>
              <a:ahLst/>
              <a:cxnLst/>
              <a:rect l="l" t="t" r="r" b="b"/>
              <a:pathLst>
                <a:path w="187197" h="200698">
                  <a:moveTo>
                    <a:pt x="0" y="0"/>
                  </a:moveTo>
                  <a:lnTo>
                    <a:pt x="187197" y="0"/>
                  </a:lnTo>
                  <a:lnTo>
                    <a:pt x="187197" y="200698"/>
                  </a:lnTo>
                  <a:lnTo>
                    <a:pt x="0" y="20069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4" name="TextBox 14">
              <a:extLst>
                <a:ext uri="{FF2B5EF4-FFF2-40B4-BE49-F238E27FC236}">
                  <a16:creationId xmlns:a16="http://schemas.microsoft.com/office/drawing/2014/main" id="{C86E04F5-5942-7083-1265-210CBD49FAB3}"/>
                </a:ext>
              </a:extLst>
            </p:cNvPr>
            <p:cNvSpPr txBox="1"/>
            <p:nvPr/>
          </p:nvSpPr>
          <p:spPr>
            <a:xfrm>
              <a:off x="1913" y="8527312"/>
              <a:ext cx="2181724" cy="296230"/>
            </a:xfrm>
            <a:prstGeom prst="rect">
              <a:avLst/>
            </a:prstGeom>
          </p:spPr>
          <p:txBody>
            <a:bodyPr lIns="0" tIns="0" rIns="0" bIns="0" rtlCol="0" anchor="t">
              <a:spAutoFit/>
            </a:bodyPr>
            <a:lstStyle/>
            <a:p>
              <a:pPr algn="l">
                <a:lnSpc>
                  <a:spcPts val="1952"/>
                </a:lnSpc>
              </a:pPr>
              <a:r>
                <a:rPr lang="en-US" sz="1394">
                  <a:solidFill>
                    <a:srgbClr val="000000"/>
                  </a:solidFill>
                  <a:latin typeface="Canva Sans"/>
                  <a:ea typeface="Canva Sans"/>
                  <a:cs typeface="Canva Sans"/>
                  <a:sym typeface="Canva Sans"/>
                </a:rPr>
                <a:t>1,1K lượt mua</a:t>
              </a:r>
            </a:p>
          </p:txBody>
        </p:sp>
        <p:sp>
          <p:nvSpPr>
            <p:cNvPr id="15" name="TextBox 15">
              <a:extLst>
                <a:ext uri="{FF2B5EF4-FFF2-40B4-BE49-F238E27FC236}">
                  <a16:creationId xmlns:a16="http://schemas.microsoft.com/office/drawing/2014/main" id="{1631FAFD-BE32-1A1E-66B3-CCB560E0A390}"/>
                </a:ext>
              </a:extLst>
            </p:cNvPr>
            <p:cNvSpPr txBox="1"/>
            <p:nvPr/>
          </p:nvSpPr>
          <p:spPr>
            <a:xfrm>
              <a:off x="253941" y="8775516"/>
              <a:ext cx="2181724" cy="296230"/>
            </a:xfrm>
            <a:prstGeom prst="rect">
              <a:avLst/>
            </a:prstGeom>
          </p:spPr>
          <p:txBody>
            <a:bodyPr lIns="0" tIns="0" rIns="0" bIns="0" rtlCol="0" anchor="t">
              <a:spAutoFit/>
            </a:bodyPr>
            <a:lstStyle/>
            <a:p>
              <a:pPr algn="l">
                <a:lnSpc>
                  <a:spcPts val="1952"/>
                </a:lnSpc>
              </a:pPr>
              <a:r>
                <a:rPr lang="en-US" sz="1394">
                  <a:solidFill>
                    <a:srgbClr val="000000"/>
                  </a:solidFill>
                  <a:latin typeface="Canva Sans"/>
                  <a:ea typeface="Canva Sans"/>
                  <a:cs typeface="Canva Sans"/>
                  <a:sym typeface="Canva Sans"/>
                </a:rPr>
                <a:t>4.8 (724)</a:t>
              </a:r>
            </a:p>
          </p:txBody>
        </p:sp>
        <p:sp>
          <p:nvSpPr>
            <p:cNvPr id="16" name="TextBox 16">
              <a:extLst>
                <a:ext uri="{FF2B5EF4-FFF2-40B4-BE49-F238E27FC236}">
                  <a16:creationId xmlns:a16="http://schemas.microsoft.com/office/drawing/2014/main" id="{A96E2D05-1998-6600-1D1B-91D446EE8387}"/>
                </a:ext>
              </a:extLst>
            </p:cNvPr>
            <p:cNvSpPr txBox="1"/>
            <p:nvPr/>
          </p:nvSpPr>
          <p:spPr>
            <a:xfrm>
              <a:off x="1913" y="7282939"/>
              <a:ext cx="6359110" cy="1160029"/>
            </a:xfrm>
            <a:prstGeom prst="rect">
              <a:avLst/>
            </a:prstGeom>
          </p:spPr>
          <p:txBody>
            <a:bodyPr lIns="0" tIns="0" rIns="0" bIns="0" rtlCol="0" anchor="t">
              <a:spAutoFit/>
            </a:bodyPr>
            <a:lstStyle/>
            <a:p>
              <a:pPr algn="l">
                <a:lnSpc>
                  <a:spcPts val="3588"/>
                </a:lnSpc>
              </a:pPr>
              <a:r>
                <a:rPr lang="en-US" sz="2562">
                  <a:solidFill>
                    <a:srgbClr val="000000"/>
                  </a:solidFill>
                  <a:latin typeface="Canva Sans"/>
                  <a:ea typeface="Canva Sans"/>
                  <a:cs typeface="Canva Sans"/>
                  <a:sym typeface="Canva Sans"/>
                </a:rPr>
                <a:t>Giải Bài Tập SGK Unit 5 - Language : Global Warming</a:t>
              </a:r>
            </a:p>
          </p:txBody>
        </p:sp>
        <p:sp>
          <p:nvSpPr>
            <p:cNvPr id="17" name="TextBox 17">
              <a:extLst>
                <a:ext uri="{FF2B5EF4-FFF2-40B4-BE49-F238E27FC236}">
                  <a16:creationId xmlns:a16="http://schemas.microsoft.com/office/drawing/2014/main" id="{311B3975-7149-B509-95B5-DFF53C3D2F07}"/>
                </a:ext>
              </a:extLst>
            </p:cNvPr>
            <p:cNvSpPr txBox="1"/>
            <p:nvPr/>
          </p:nvSpPr>
          <p:spPr>
            <a:xfrm>
              <a:off x="2719522" y="8481059"/>
              <a:ext cx="2909953" cy="605977"/>
            </a:xfrm>
            <a:prstGeom prst="rect">
              <a:avLst/>
            </a:prstGeom>
          </p:spPr>
          <p:txBody>
            <a:bodyPr wrap="square" lIns="0" tIns="0" rIns="0" bIns="0" rtlCol="0" anchor="t">
              <a:spAutoFit/>
            </a:bodyPr>
            <a:lstStyle/>
            <a:p>
              <a:pPr>
                <a:lnSpc>
                  <a:spcPts val="3764"/>
                </a:lnSpc>
              </a:pPr>
              <a:r>
                <a:rPr lang="en-US" sz="2688" b="1" dirty="0">
                  <a:solidFill>
                    <a:srgbClr val="FF3131"/>
                  </a:solidFill>
                  <a:latin typeface="Canva Sans Bold"/>
                  <a:ea typeface="Canva Sans Bold"/>
                  <a:cs typeface="Canva Sans Bold"/>
                  <a:sym typeface="Canva Sans Bold"/>
                </a:rPr>
                <a:t>50.000 VNĐ</a:t>
              </a:r>
            </a:p>
          </p:txBody>
        </p:sp>
      </p:grpSp>
      <p:grpSp>
        <p:nvGrpSpPr>
          <p:cNvPr id="18" name="Group 18">
            <a:extLst>
              <a:ext uri="{FF2B5EF4-FFF2-40B4-BE49-F238E27FC236}">
                <a16:creationId xmlns:a16="http://schemas.microsoft.com/office/drawing/2014/main" id="{5A38482F-3A50-7466-76CF-979B2C377FBA}"/>
              </a:ext>
            </a:extLst>
          </p:cNvPr>
          <p:cNvGrpSpPr/>
          <p:nvPr/>
        </p:nvGrpSpPr>
        <p:grpSpPr>
          <a:xfrm>
            <a:off x="4953289" y="1821958"/>
            <a:ext cx="4475906" cy="708772"/>
            <a:chOff x="0" y="0"/>
            <a:chExt cx="1178840" cy="186672"/>
          </a:xfrm>
        </p:grpSpPr>
        <p:sp>
          <p:nvSpPr>
            <p:cNvPr id="19" name="Freeform 19">
              <a:extLst>
                <a:ext uri="{FF2B5EF4-FFF2-40B4-BE49-F238E27FC236}">
                  <a16:creationId xmlns:a16="http://schemas.microsoft.com/office/drawing/2014/main" id="{068C1135-4BA7-5AC0-290E-2FF0CADE1106}"/>
                </a:ext>
              </a:extLst>
            </p:cNvPr>
            <p:cNvSpPr/>
            <p:nvPr/>
          </p:nvSpPr>
          <p:spPr>
            <a:xfrm>
              <a:off x="0" y="0"/>
              <a:ext cx="1178840" cy="186672"/>
            </a:xfrm>
            <a:custGeom>
              <a:avLst/>
              <a:gdLst/>
              <a:ahLst/>
              <a:cxnLst/>
              <a:rect l="l" t="t" r="r" b="b"/>
              <a:pathLst>
                <a:path w="1178840" h="186672">
                  <a:moveTo>
                    <a:pt x="88214" y="0"/>
                  </a:moveTo>
                  <a:lnTo>
                    <a:pt x="1090625" y="0"/>
                  </a:lnTo>
                  <a:cubicBezTo>
                    <a:pt x="1139345" y="0"/>
                    <a:pt x="1178840" y="39495"/>
                    <a:pt x="1178840" y="88214"/>
                  </a:cubicBezTo>
                  <a:lnTo>
                    <a:pt x="1178840" y="98458"/>
                  </a:lnTo>
                  <a:cubicBezTo>
                    <a:pt x="1178840" y="147178"/>
                    <a:pt x="1139345" y="186672"/>
                    <a:pt x="1090625" y="186672"/>
                  </a:cubicBezTo>
                  <a:lnTo>
                    <a:pt x="88214" y="186672"/>
                  </a:lnTo>
                  <a:cubicBezTo>
                    <a:pt x="39495" y="186672"/>
                    <a:pt x="0" y="147178"/>
                    <a:pt x="0" y="98458"/>
                  </a:cubicBezTo>
                  <a:lnTo>
                    <a:pt x="0" y="88214"/>
                  </a:lnTo>
                  <a:cubicBezTo>
                    <a:pt x="0" y="39495"/>
                    <a:pt x="39495" y="0"/>
                    <a:pt x="88214" y="0"/>
                  </a:cubicBezTo>
                  <a:close/>
                </a:path>
              </a:pathLst>
            </a:custGeom>
            <a:solidFill>
              <a:srgbClr val="D2BC67"/>
            </a:solidFill>
          </p:spPr>
          <p:txBody>
            <a:bodyPr/>
            <a:lstStyle/>
            <a:p>
              <a:endParaRPr lang="en-US"/>
            </a:p>
          </p:txBody>
        </p:sp>
        <p:sp>
          <p:nvSpPr>
            <p:cNvPr id="20" name="TextBox 20">
              <a:extLst>
                <a:ext uri="{FF2B5EF4-FFF2-40B4-BE49-F238E27FC236}">
                  <a16:creationId xmlns:a16="http://schemas.microsoft.com/office/drawing/2014/main" id="{B84E341A-F9EA-5030-CE87-3BE3A9DD3AA5}"/>
                </a:ext>
              </a:extLst>
            </p:cNvPr>
            <p:cNvSpPr txBox="1"/>
            <p:nvPr/>
          </p:nvSpPr>
          <p:spPr>
            <a:xfrm>
              <a:off x="0" y="-38100"/>
              <a:ext cx="1178840" cy="224772"/>
            </a:xfrm>
            <a:prstGeom prst="rect">
              <a:avLst/>
            </a:prstGeom>
          </p:spPr>
          <p:txBody>
            <a:bodyPr lIns="50800" tIns="50800" rIns="50800" bIns="50800" rtlCol="0" anchor="ctr"/>
            <a:lstStyle/>
            <a:p>
              <a:pPr algn="ctr">
                <a:lnSpc>
                  <a:spcPts val="2659"/>
                </a:lnSpc>
              </a:pPr>
              <a:endParaRPr/>
            </a:p>
          </p:txBody>
        </p:sp>
      </p:grpSp>
      <p:sp>
        <p:nvSpPr>
          <p:cNvPr id="21" name="TextBox 21">
            <a:hlinkClick r:id="rId17" action="ppaction://hlinksldjump"/>
            <a:extLst>
              <a:ext uri="{FF2B5EF4-FFF2-40B4-BE49-F238E27FC236}">
                <a16:creationId xmlns:a16="http://schemas.microsoft.com/office/drawing/2014/main" id="{B34F781C-52D5-6959-EE91-1113E53EAE7C}"/>
              </a:ext>
            </a:extLst>
          </p:cNvPr>
          <p:cNvSpPr txBox="1"/>
          <p:nvPr/>
        </p:nvSpPr>
        <p:spPr>
          <a:xfrm>
            <a:off x="4638637" y="1887102"/>
            <a:ext cx="5105211" cy="521335"/>
          </a:xfrm>
          <a:prstGeom prst="rect">
            <a:avLst/>
          </a:prstGeom>
        </p:spPr>
        <p:txBody>
          <a:bodyPr lIns="0" tIns="0" rIns="0" bIns="0" rtlCol="0" anchor="t">
            <a:spAutoFit/>
          </a:bodyPr>
          <a:lstStyle/>
          <a:p>
            <a:pPr algn="ctr">
              <a:lnSpc>
                <a:spcPts val="4340"/>
              </a:lnSpc>
            </a:pP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Thêm</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vào</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giỏ</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hàng</a:t>
            </a:r>
            <a:endParaRPr lang="en-US" sz="3100" dirty="0">
              <a:solidFill>
                <a:srgbClr val="000000"/>
              </a:solidFill>
              <a:latin typeface="Canva Sans"/>
              <a:ea typeface="Canva Sans"/>
              <a:cs typeface="Canva Sans"/>
              <a:sym typeface="Canva Sans"/>
            </a:endParaRPr>
          </a:p>
        </p:txBody>
      </p:sp>
      <p:sp>
        <p:nvSpPr>
          <p:cNvPr id="22" name="TextBox 22">
            <a:hlinkClick r:id="rId18" action="ppaction://hlinksldjump"/>
            <a:extLst>
              <a:ext uri="{FF2B5EF4-FFF2-40B4-BE49-F238E27FC236}">
                <a16:creationId xmlns:a16="http://schemas.microsoft.com/office/drawing/2014/main" id="{38272ACC-9A52-F7D8-4DE9-CE0F28F80BA3}"/>
              </a:ext>
            </a:extLst>
          </p:cNvPr>
          <p:cNvSpPr txBox="1"/>
          <p:nvPr/>
        </p:nvSpPr>
        <p:spPr>
          <a:xfrm>
            <a:off x="5168903" y="3357500"/>
            <a:ext cx="5170488" cy="464820"/>
          </a:xfrm>
          <a:prstGeom prst="rect">
            <a:avLst/>
          </a:prstGeom>
        </p:spPr>
        <p:txBody>
          <a:bodyPr lIns="0" tIns="0" rIns="0" bIns="0" rtlCol="0" anchor="t">
            <a:spAutoFit/>
          </a:bodyPr>
          <a:lstStyle/>
          <a:p>
            <a:pPr algn="l">
              <a:lnSpc>
                <a:spcPts val="3780"/>
              </a:lnSpc>
            </a:pPr>
            <a:r>
              <a:rPr lang="en-US" sz="2700" dirty="0">
                <a:solidFill>
                  <a:srgbClr val="004AAD"/>
                </a:solidFill>
                <a:latin typeface="Canva Sans"/>
                <a:ea typeface="Canva Sans"/>
                <a:cs typeface="Canva Sans"/>
                <a:sym typeface="Canva Sans"/>
              </a:rPr>
              <a:t>&gt;   </a:t>
            </a:r>
            <a:r>
              <a:rPr lang="en-US" sz="2700" u="sng" dirty="0">
                <a:solidFill>
                  <a:srgbClr val="004AAD"/>
                </a:solidFill>
                <a:latin typeface="Canva Sans"/>
                <a:ea typeface="Canva Sans"/>
                <a:cs typeface="Canva Sans"/>
                <a:sym typeface="Canva Sans"/>
              </a:rPr>
              <a:t>Xem </a:t>
            </a:r>
            <a:r>
              <a:rPr lang="en-US" sz="2700" u="sng" dirty="0" err="1">
                <a:solidFill>
                  <a:srgbClr val="004AAD"/>
                </a:solidFill>
                <a:latin typeface="Canva Sans"/>
                <a:ea typeface="Canva Sans"/>
                <a:cs typeface="Canva Sans"/>
                <a:sym typeface="Canva Sans"/>
              </a:rPr>
              <a:t>đánh</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giá</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grpSp>
        <p:nvGrpSpPr>
          <p:cNvPr id="23" name="Group 23">
            <a:extLst>
              <a:ext uri="{FF2B5EF4-FFF2-40B4-BE49-F238E27FC236}">
                <a16:creationId xmlns:a16="http://schemas.microsoft.com/office/drawing/2014/main" id="{20FFF84D-25E5-031E-7DAE-581F802CB86B}"/>
              </a:ext>
            </a:extLst>
          </p:cNvPr>
          <p:cNvGrpSpPr/>
          <p:nvPr/>
        </p:nvGrpSpPr>
        <p:grpSpPr>
          <a:xfrm>
            <a:off x="5548420" y="3923243"/>
            <a:ext cx="3880776" cy="552422"/>
            <a:chOff x="0" y="0"/>
            <a:chExt cx="5174368" cy="736563"/>
          </a:xfrm>
        </p:grpSpPr>
        <p:grpSp>
          <p:nvGrpSpPr>
            <p:cNvPr id="24" name="Group 24">
              <a:extLst>
                <a:ext uri="{FF2B5EF4-FFF2-40B4-BE49-F238E27FC236}">
                  <a16:creationId xmlns:a16="http://schemas.microsoft.com/office/drawing/2014/main" id="{82D53A9F-693A-BBE2-DA5B-364C5FEF6849}"/>
                </a:ext>
              </a:extLst>
            </p:cNvPr>
            <p:cNvGrpSpPr/>
            <p:nvPr/>
          </p:nvGrpSpPr>
          <p:grpSpPr>
            <a:xfrm>
              <a:off x="0" y="0"/>
              <a:ext cx="5174368" cy="736563"/>
              <a:chOff x="0" y="0"/>
              <a:chExt cx="1955002" cy="278329"/>
            </a:xfrm>
          </p:grpSpPr>
          <p:sp>
            <p:nvSpPr>
              <p:cNvPr id="25" name="Freeform 25">
                <a:extLst>
                  <a:ext uri="{FF2B5EF4-FFF2-40B4-BE49-F238E27FC236}">
                    <a16:creationId xmlns:a16="http://schemas.microsoft.com/office/drawing/2014/main" id="{6DF4FE0C-1145-C6F8-7B0C-637AFC9934AF}"/>
                  </a:ext>
                </a:extLst>
              </p:cNvPr>
              <p:cNvSpPr/>
              <p:nvPr/>
            </p:nvSpPr>
            <p:spPr>
              <a:xfrm>
                <a:off x="0" y="0"/>
                <a:ext cx="1955002" cy="278329"/>
              </a:xfrm>
              <a:custGeom>
                <a:avLst/>
                <a:gdLst/>
                <a:ahLst/>
                <a:cxnLst/>
                <a:rect l="l" t="t" r="r" b="b"/>
                <a:pathLst>
                  <a:path w="1955002" h="278329">
                    <a:moveTo>
                      <a:pt x="1955002" y="13965"/>
                    </a:moveTo>
                    <a:lnTo>
                      <a:pt x="1955002" y="264364"/>
                    </a:lnTo>
                    <a:cubicBezTo>
                      <a:pt x="1955002" y="268068"/>
                      <a:pt x="1953531" y="271620"/>
                      <a:pt x="1950912" y="274239"/>
                    </a:cubicBezTo>
                    <a:cubicBezTo>
                      <a:pt x="1948293" y="276857"/>
                      <a:pt x="1944741" y="278329"/>
                      <a:pt x="1941037" y="278329"/>
                    </a:cubicBezTo>
                    <a:lnTo>
                      <a:pt x="13965" y="278329"/>
                    </a:lnTo>
                    <a:cubicBezTo>
                      <a:pt x="10261" y="278329"/>
                      <a:pt x="6709" y="276857"/>
                      <a:pt x="4090" y="274239"/>
                    </a:cubicBezTo>
                    <a:cubicBezTo>
                      <a:pt x="1471" y="271620"/>
                      <a:pt x="0" y="268068"/>
                      <a:pt x="0" y="264364"/>
                    </a:cubicBezTo>
                    <a:lnTo>
                      <a:pt x="0" y="13965"/>
                    </a:lnTo>
                    <a:cubicBezTo>
                      <a:pt x="0" y="10261"/>
                      <a:pt x="1471" y="6709"/>
                      <a:pt x="4090" y="4090"/>
                    </a:cubicBezTo>
                    <a:cubicBezTo>
                      <a:pt x="6709" y="1471"/>
                      <a:pt x="10261" y="0"/>
                      <a:pt x="13965" y="0"/>
                    </a:cubicBezTo>
                    <a:lnTo>
                      <a:pt x="1941037" y="0"/>
                    </a:lnTo>
                    <a:cubicBezTo>
                      <a:pt x="1944741" y="0"/>
                      <a:pt x="1948293" y="1471"/>
                      <a:pt x="1950912" y="4090"/>
                    </a:cubicBezTo>
                    <a:cubicBezTo>
                      <a:pt x="1953531" y="6709"/>
                      <a:pt x="1955002" y="10261"/>
                      <a:pt x="1955002" y="13965"/>
                    </a:cubicBezTo>
                    <a:close/>
                  </a:path>
                </a:pathLst>
              </a:custGeom>
              <a:solidFill>
                <a:srgbClr val="356BA6"/>
              </a:solidFill>
            </p:spPr>
            <p:txBody>
              <a:bodyPr/>
              <a:lstStyle/>
              <a:p>
                <a:endParaRPr lang="en-US"/>
              </a:p>
            </p:txBody>
          </p:sp>
          <p:sp>
            <p:nvSpPr>
              <p:cNvPr id="26" name="TextBox 26">
                <a:extLst>
                  <a:ext uri="{FF2B5EF4-FFF2-40B4-BE49-F238E27FC236}">
                    <a16:creationId xmlns:a16="http://schemas.microsoft.com/office/drawing/2014/main" id="{877B8076-AA48-FF24-E5CA-EC5F0C14F3CD}"/>
                  </a:ext>
                </a:extLst>
              </p:cNvPr>
              <p:cNvSpPr txBox="1"/>
              <p:nvPr/>
            </p:nvSpPr>
            <p:spPr>
              <a:xfrm>
                <a:off x="0" y="-38100"/>
                <a:ext cx="1955002" cy="316429"/>
              </a:xfrm>
              <a:prstGeom prst="rect">
                <a:avLst/>
              </a:prstGeom>
            </p:spPr>
            <p:txBody>
              <a:bodyPr lIns="50800" tIns="50800" rIns="50800" bIns="50800" rtlCol="0" anchor="ctr"/>
              <a:lstStyle/>
              <a:p>
                <a:pPr algn="ctr">
                  <a:lnSpc>
                    <a:spcPts val="2659"/>
                  </a:lnSpc>
                </a:pPr>
                <a:endParaRPr/>
              </a:p>
            </p:txBody>
          </p:sp>
        </p:grpSp>
        <p:sp>
          <p:nvSpPr>
            <p:cNvPr id="27" name="TextBox 27">
              <a:extLst>
                <a:ext uri="{FF2B5EF4-FFF2-40B4-BE49-F238E27FC236}">
                  <a16:creationId xmlns:a16="http://schemas.microsoft.com/office/drawing/2014/main" id="{8A41387E-BA84-8DD2-F2DF-107FDD026BEC}"/>
                </a:ext>
              </a:extLst>
            </p:cNvPr>
            <p:cNvSpPr txBox="1"/>
            <p:nvPr/>
          </p:nvSpPr>
          <p:spPr>
            <a:xfrm>
              <a:off x="398052" y="-18350"/>
              <a:ext cx="914700" cy="455376"/>
            </a:xfrm>
            <a:prstGeom prst="rect">
              <a:avLst/>
            </a:prstGeom>
          </p:spPr>
          <p:txBody>
            <a:bodyPr lIns="0" tIns="0" rIns="0" bIns="0" rtlCol="0" anchor="t">
              <a:spAutoFit/>
            </a:bodyPr>
            <a:lstStyle/>
            <a:p>
              <a:pPr algn="ctr">
                <a:lnSpc>
                  <a:spcPts val="2833"/>
                </a:lnSpc>
              </a:pPr>
              <a:r>
                <a:rPr lang="en-US" sz="2024">
                  <a:solidFill>
                    <a:srgbClr val="FFFFFF"/>
                  </a:solidFill>
                  <a:latin typeface="Canva Sans"/>
                  <a:ea typeface="Canva Sans"/>
                  <a:cs typeface="Canva Sans"/>
                  <a:sym typeface="Canva Sans"/>
                </a:rPr>
                <a:t>4.5/5 </a:t>
              </a:r>
            </a:p>
          </p:txBody>
        </p:sp>
        <p:sp>
          <p:nvSpPr>
            <p:cNvPr id="28" name="Freeform 28">
              <a:extLst>
                <a:ext uri="{FF2B5EF4-FFF2-40B4-BE49-F238E27FC236}">
                  <a16:creationId xmlns:a16="http://schemas.microsoft.com/office/drawing/2014/main" id="{9EC2A580-58B9-03CC-BEEB-38393BCD8F66}"/>
                </a:ext>
              </a:extLst>
            </p:cNvPr>
            <p:cNvSpPr/>
            <p:nvPr/>
          </p:nvSpPr>
          <p:spPr>
            <a:xfrm>
              <a:off x="134487" y="382919"/>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29" name="Freeform 29">
              <a:extLst>
                <a:ext uri="{FF2B5EF4-FFF2-40B4-BE49-F238E27FC236}">
                  <a16:creationId xmlns:a16="http://schemas.microsoft.com/office/drawing/2014/main" id="{324B20E1-4471-62BE-5247-A8F3D75D52AC}"/>
                </a:ext>
              </a:extLst>
            </p:cNvPr>
            <p:cNvSpPr/>
            <p:nvPr/>
          </p:nvSpPr>
          <p:spPr>
            <a:xfrm>
              <a:off x="444351" y="382919"/>
              <a:ext cx="282991" cy="269131"/>
            </a:xfrm>
            <a:custGeom>
              <a:avLst/>
              <a:gdLst/>
              <a:ahLst/>
              <a:cxnLst/>
              <a:rect l="l" t="t" r="r" b="b"/>
              <a:pathLst>
                <a:path w="282991" h="269131">
                  <a:moveTo>
                    <a:pt x="0" y="0"/>
                  </a:moveTo>
                  <a:lnTo>
                    <a:pt x="282992" y="0"/>
                  </a:lnTo>
                  <a:lnTo>
                    <a:pt x="282992" y="269131"/>
                  </a:lnTo>
                  <a:lnTo>
                    <a:pt x="0" y="2691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30" name="Freeform 30">
              <a:extLst>
                <a:ext uri="{FF2B5EF4-FFF2-40B4-BE49-F238E27FC236}">
                  <a16:creationId xmlns:a16="http://schemas.microsoft.com/office/drawing/2014/main" id="{562C9137-2EC4-FE6A-35B5-371065DFB174}"/>
                </a:ext>
              </a:extLst>
            </p:cNvPr>
            <p:cNvSpPr/>
            <p:nvPr/>
          </p:nvSpPr>
          <p:spPr>
            <a:xfrm>
              <a:off x="727343" y="382919"/>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31" name="Freeform 31">
              <a:extLst>
                <a:ext uri="{FF2B5EF4-FFF2-40B4-BE49-F238E27FC236}">
                  <a16:creationId xmlns:a16="http://schemas.microsoft.com/office/drawing/2014/main" id="{9933CBA0-59E8-815E-7D3B-D4076A66006F}"/>
                </a:ext>
              </a:extLst>
            </p:cNvPr>
            <p:cNvSpPr/>
            <p:nvPr/>
          </p:nvSpPr>
          <p:spPr>
            <a:xfrm>
              <a:off x="1010334" y="382919"/>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32" name="Freeform 32">
              <a:extLst>
                <a:ext uri="{FF2B5EF4-FFF2-40B4-BE49-F238E27FC236}">
                  <a16:creationId xmlns:a16="http://schemas.microsoft.com/office/drawing/2014/main" id="{F21BA819-8DAE-8808-A169-BDBD5B0DC70D}"/>
                </a:ext>
              </a:extLst>
            </p:cNvPr>
            <p:cNvSpPr/>
            <p:nvPr/>
          </p:nvSpPr>
          <p:spPr>
            <a:xfrm>
              <a:off x="1293325" y="382919"/>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33" name="Freeform 33">
              <a:extLst>
                <a:ext uri="{FF2B5EF4-FFF2-40B4-BE49-F238E27FC236}">
                  <a16:creationId xmlns:a16="http://schemas.microsoft.com/office/drawing/2014/main" id="{A0F44C66-35EB-7022-EB53-0CAC3A523065}"/>
                </a:ext>
              </a:extLst>
            </p:cNvPr>
            <p:cNvSpPr/>
            <p:nvPr/>
          </p:nvSpPr>
          <p:spPr>
            <a:xfrm>
              <a:off x="1293325" y="382919"/>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34" name="Freeform 34">
              <a:extLst>
                <a:ext uri="{FF2B5EF4-FFF2-40B4-BE49-F238E27FC236}">
                  <a16:creationId xmlns:a16="http://schemas.microsoft.com/office/drawing/2014/main" id="{BFB7FF91-AF9A-3917-BF51-FE7E0028664E}"/>
                </a:ext>
              </a:extLst>
            </p:cNvPr>
            <p:cNvSpPr/>
            <p:nvPr/>
          </p:nvSpPr>
          <p:spPr>
            <a:xfrm>
              <a:off x="1293325" y="382919"/>
              <a:ext cx="139912" cy="269131"/>
            </a:xfrm>
            <a:custGeom>
              <a:avLst/>
              <a:gdLst/>
              <a:ahLst/>
              <a:cxnLst/>
              <a:rect l="l" t="t" r="r" b="b"/>
              <a:pathLst>
                <a:path w="139912" h="269131">
                  <a:moveTo>
                    <a:pt x="0" y="0"/>
                  </a:moveTo>
                  <a:lnTo>
                    <a:pt x="139912" y="0"/>
                  </a:lnTo>
                  <a:lnTo>
                    <a:pt x="139912" y="269131"/>
                  </a:lnTo>
                  <a:lnTo>
                    <a:pt x="0" y="269131"/>
                  </a:lnTo>
                  <a:lnTo>
                    <a:pt x="0" y="0"/>
                  </a:lnTo>
                  <a:close/>
                </a:path>
              </a:pathLst>
            </a:custGeom>
            <a:blipFill>
              <a:blip r:embed="rId19">
                <a:extLst>
                  <a:ext uri="{96DAC541-7B7A-43D3-8B79-37D633B846F1}">
                    <asvg:svgBlip xmlns:asvg="http://schemas.microsoft.com/office/drawing/2016/SVG/main" r:embed="rId20"/>
                  </a:ext>
                </a:extLst>
              </a:blip>
              <a:stretch>
                <a:fillRect r="-102263"/>
              </a:stretch>
            </a:blipFill>
          </p:spPr>
          <p:txBody>
            <a:bodyPr/>
            <a:lstStyle/>
            <a:p>
              <a:endParaRPr lang="en-US"/>
            </a:p>
          </p:txBody>
        </p:sp>
        <p:sp>
          <p:nvSpPr>
            <p:cNvPr id="35" name="TextBox 35">
              <a:extLst>
                <a:ext uri="{FF2B5EF4-FFF2-40B4-BE49-F238E27FC236}">
                  <a16:creationId xmlns:a16="http://schemas.microsoft.com/office/drawing/2014/main" id="{5C0723FA-0508-409C-4B0D-4ACFCC365A49}"/>
                </a:ext>
              </a:extLst>
            </p:cNvPr>
            <p:cNvSpPr txBox="1"/>
            <p:nvPr/>
          </p:nvSpPr>
          <p:spPr>
            <a:xfrm>
              <a:off x="2074081" y="106408"/>
              <a:ext cx="2868136" cy="449114"/>
            </a:xfrm>
            <a:prstGeom prst="rect">
              <a:avLst/>
            </a:prstGeom>
          </p:spPr>
          <p:txBody>
            <a:bodyPr lIns="0" tIns="0" rIns="0" bIns="0" rtlCol="0" anchor="t">
              <a:spAutoFit/>
            </a:bodyPr>
            <a:lstStyle/>
            <a:p>
              <a:pPr algn="ctr">
                <a:lnSpc>
                  <a:spcPts val="2827"/>
                </a:lnSpc>
              </a:pPr>
              <a:r>
                <a:rPr lang="en-US" sz="2019">
                  <a:solidFill>
                    <a:srgbClr val="FFFFFF"/>
                  </a:solidFill>
                  <a:latin typeface="Canva Sans"/>
                  <a:ea typeface="Canva Sans"/>
                  <a:cs typeface="Canva Sans"/>
                  <a:sym typeface="Canva Sans"/>
                </a:rPr>
                <a:t>724 lượt đánh giá</a:t>
              </a:r>
            </a:p>
          </p:txBody>
        </p:sp>
      </p:grpSp>
      <p:sp>
        <p:nvSpPr>
          <p:cNvPr id="36" name="Freeform 36">
            <a:extLst>
              <a:ext uri="{FF2B5EF4-FFF2-40B4-BE49-F238E27FC236}">
                <a16:creationId xmlns:a16="http://schemas.microsoft.com/office/drawing/2014/main" id="{45E63988-67AE-F6F1-D435-2DE8520864FB}"/>
              </a:ext>
            </a:extLst>
          </p:cNvPr>
          <p:cNvSpPr/>
          <p:nvPr/>
        </p:nvSpPr>
        <p:spPr>
          <a:xfrm>
            <a:off x="5548420" y="4675315"/>
            <a:ext cx="642715" cy="642715"/>
          </a:xfrm>
          <a:custGeom>
            <a:avLst/>
            <a:gdLst/>
            <a:ahLst/>
            <a:cxnLst/>
            <a:rect l="l" t="t" r="r" b="b"/>
            <a:pathLst>
              <a:path w="642715" h="642715">
                <a:moveTo>
                  <a:pt x="0" y="0"/>
                </a:moveTo>
                <a:lnTo>
                  <a:pt x="642714" y="0"/>
                </a:lnTo>
                <a:lnTo>
                  <a:pt x="642714" y="642714"/>
                </a:lnTo>
                <a:lnTo>
                  <a:pt x="0" y="642714"/>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37" name="Freeform 37">
            <a:extLst>
              <a:ext uri="{FF2B5EF4-FFF2-40B4-BE49-F238E27FC236}">
                <a16:creationId xmlns:a16="http://schemas.microsoft.com/office/drawing/2014/main" id="{C6E200ED-B8B5-1022-6D9A-C3022FFF6366}"/>
              </a:ext>
            </a:extLst>
          </p:cNvPr>
          <p:cNvSpPr/>
          <p:nvPr/>
        </p:nvSpPr>
        <p:spPr>
          <a:xfrm>
            <a:off x="6260940" y="5043711"/>
            <a:ext cx="212243" cy="201848"/>
          </a:xfrm>
          <a:custGeom>
            <a:avLst/>
            <a:gdLst/>
            <a:ahLst/>
            <a:cxnLst/>
            <a:rect l="l" t="t" r="r" b="b"/>
            <a:pathLst>
              <a:path w="212243" h="201848">
                <a:moveTo>
                  <a:pt x="0" y="0"/>
                </a:moveTo>
                <a:lnTo>
                  <a:pt x="212243" y="0"/>
                </a:lnTo>
                <a:lnTo>
                  <a:pt x="212243" y="201848"/>
                </a:lnTo>
                <a:lnTo>
                  <a:pt x="0" y="20184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38" name="Freeform 38">
            <a:extLst>
              <a:ext uri="{FF2B5EF4-FFF2-40B4-BE49-F238E27FC236}">
                <a16:creationId xmlns:a16="http://schemas.microsoft.com/office/drawing/2014/main" id="{9F9B313B-EA4A-67CB-99AE-FCEF2C12560D}"/>
              </a:ext>
            </a:extLst>
          </p:cNvPr>
          <p:cNvSpPr/>
          <p:nvPr/>
        </p:nvSpPr>
        <p:spPr>
          <a:xfrm>
            <a:off x="6473183" y="5043711"/>
            <a:ext cx="212243" cy="201848"/>
          </a:xfrm>
          <a:custGeom>
            <a:avLst/>
            <a:gdLst/>
            <a:ahLst/>
            <a:cxnLst/>
            <a:rect l="l" t="t" r="r" b="b"/>
            <a:pathLst>
              <a:path w="212243" h="201848">
                <a:moveTo>
                  <a:pt x="0" y="0"/>
                </a:moveTo>
                <a:lnTo>
                  <a:pt x="212244" y="0"/>
                </a:lnTo>
                <a:lnTo>
                  <a:pt x="212244" y="201848"/>
                </a:lnTo>
                <a:lnTo>
                  <a:pt x="0" y="20184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39" name="Freeform 39">
            <a:extLst>
              <a:ext uri="{FF2B5EF4-FFF2-40B4-BE49-F238E27FC236}">
                <a16:creationId xmlns:a16="http://schemas.microsoft.com/office/drawing/2014/main" id="{29E15B14-919D-EE43-96A6-7537E7C65826}"/>
              </a:ext>
            </a:extLst>
          </p:cNvPr>
          <p:cNvSpPr/>
          <p:nvPr/>
        </p:nvSpPr>
        <p:spPr>
          <a:xfrm>
            <a:off x="6685427" y="5043711"/>
            <a:ext cx="212243" cy="201848"/>
          </a:xfrm>
          <a:custGeom>
            <a:avLst/>
            <a:gdLst/>
            <a:ahLst/>
            <a:cxnLst/>
            <a:rect l="l" t="t" r="r" b="b"/>
            <a:pathLst>
              <a:path w="212243" h="201848">
                <a:moveTo>
                  <a:pt x="0" y="0"/>
                </a:moveTo>
                <a:lnTo>
                  <a:pt x="212243" y="0"/>
                </a:lnTo>
                <a:lnTo>
                  <a:pt x="212243" y="201848"/>
                </a:lnTo>
                <a:lnTo>
                  <a:pt x="0" y="20184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40" name="Freeform 40">
            <a:extLst>
              <a:ext uri="{FF2B5EF4-FFF2-40B4-BE49-F238E27FC236}">
                <a16:creationId xmlns:a16="http://schemas.microsoft.com/office/drawing/2014/main" id="{933A57AE-E265-D18A-4A48-A364BF44EC74}"/>
              </a:ext>
            </a:extLst>
          </p:cNvPr>
          <p:cNvSpPr/>
          <p:nvPr/>
        </p:nvSpPr>
        <p:spPr>
          <a:xfrm>
            <a:off x="6897670" y="5043711"/>
            <a:ext cx="212243" cy="201848"/>
          </a:xfrm>
          <a:custGeom>
            <a:avLst/>
            <a:gdLst/>
            <a:ahLst/>
            <a:cxnLst/>
            <a:rect l="l" t="t" r="r" b="b"/>
            <a:pathLst>
              <a:path w="212243" h="201848">
                <a:moveTo>
                  <a:pt x="0" y="0"/>
                </a:moveTo>
                <a:lnTo>
                  <a:pt x="212243" y="0"/>
                </a:lnTo>
                <a:lnTo>
                  <a:pt x="212243" y="201848"/>
                </a:lnTo>
                <a:lnTo>
                  <a:pt x="0" y="20184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41" name="Freeform 41">
            <a:extLst>
              <a:ext uri="{FF2B5EF4-FFF2-40B4-BE49-F238E27FC236}">
                <a16:creationId xmlns:a16="http://schemas.microsoft.com/office/drawing/2014/main" id="{4F7A1F0C-23ED-7BFD-69F1-658AB0B6D2B3}"/>
              </a:ext>
            </a:extLst>
          </p:cNvPr>
          <p:cNvSpPr/>
          <p:nvPr/>
        </p:nvSpPr>
        <p:spPr>
          <a:xfrm>
            <a:off x="7109913" y="5043711"/>
            <a:ext cx="212243" cy="201848"/>
          </a:xfrm>
          <a:custGeom>
            <a:avLst/>
            <a:gdLst/>
            <a:ahLst/>
            <a:cxnLst/>
            <a:rect l="l" t="t" r="r" b="b"/>
            <a:pathLst>
              <a:path w="212243" h="201848">
                <a:moveTo>
                  <a:pt x="0" y="0"/>
                </a:moveTo>
                <a:lnTo>
                  <a:pt x="212244" y="0"/>
                </a:lnTo>
                <a:lnTo>
                  <a:pt x="212244" y="201848"/>
                </a:lnTo>
                <a:lnTo>
                  <a:pt x="0" y="20184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42" name="Freeform 42">
            <a:extLst>
              <a:ext uri="{FF2B5EF4-FFF2-40B4-BE49-F238E27FC236}">
                <a16:creationId xmlns:a16="http://schemas.microsoft.com/office/drawing/2014/main" id="{FCC840EA-3B00-7D70-C1E6-7E8681DA628C}"/>
              </a:ext>
            </a:extLst>
          </p:cNvPr>
          <p:cNvSpPr/>
          <p:nvPr/>
        </p:nvSpPr>
        <p:spPr>
          <a:xfrm>
            <a:off x="5548420" y="6043612"/>
            <a:ext cx="642715" cy="642715"/>
          </a:xfrm>
          <a:custGeom>
            <a:avLst/>
            <a:gdLst/>
            <a:ahLst/>
            <a:cxnLst/>
            <a:rect l="l" t="t" r="r" b="b"/>
            <a:pathLst>
              <a:path w="642715" h="642715">
                <a:moveTo>
                  <a:pt x="0" y="0"/>
                </a:moveTo>
                <a:lnTo>
                  <a:pt x="642714" y="0"/>
                </a:lnTo>
                <a:lnTo>
                  <a:pt x="642714" y="642715"/>
                </a:lnTo>
                <a:lnTo>
                  <a:pt x="0" y="642715"/>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43" name="Freeform 43">
            <a:extLst>
              <a:ext uri="{FF2B5EF4-FFF2-40B4-BE49-F238E27FC236}">
                <a16:creationId xmlns:a16="http://schemas.microsoft.com/office/drawing/2014/main" id="{228C207C-8E89-0787-E6B7-C91AA3C48EB6}"/>
              </a:ext>
            </a:extLst>
          </p:cNvPr>
          <p:cNvSpPr/>
          <p:nvPr/>
        </p:nvSpPr>
        <p:spPr>
          <a:xfrm>
            <a:off x="5548420" y="7533100"/>
            <a:ext cx="642715" cy="642715"/>
          </a:xfrm>
          <a:custGeom>
            <a:avLst/>
            <a:gdLst/>
            <a:ahLst/>
            <a:cxnLst/>
            <a:rect l="l" t="t" r="r" b="b"/>
            <a:pathLst>
              <a:path w="642715" h="642715">
                <a:moveTo>
                  <a:pt x="0" y="0"/>
                </a:moveTo>
                <a:lnTo>
                  <a:pt x="642714" y="0"/>
                </a:lnTo>
                <a:lnTo>
                  <a:pt x="642714" y="642715"/>
                </a:lnTo>
                <a:lnTo>
                  <a:pt x="0" y="642715"/>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grpSp>
        <p:nvGrpSpPr>
          <p:cNvPr id="44" name="Group 44">
            <a:extLst>
              <a:ext uri="{FF2B5EF4-FFF2-40B4-BE49-F238E27FC236}">
                <a16:creationId xmlns:a16="http://schemas.microsoft.com/office/drawing/2014/main" id="{F04B2FE3-9184-506A-BE61-24D72C653D6C}"/>
              </a:ext>
            </a:extLst>
          </p:cNvPr>
          <p:cNvGrpSpPr/>
          <p:nvPr/>
        </p:nvGrpSpPr>
        <p:grpSpPr>
          <a:xfrm>
            <a:off x="6270338" y="6484479"/>
            <a:ext cx="1061217" cy="201848"/>
            <a:chOff x="0" y="0"/>
            <a:chExt cx="1414956" cy="269131"/>
          </a:xfrm>
        </p:grpSpPr>
        <p:sp>
          <p:nvSpPr>
            <p:cNvPr id="45" name="Freeform 45">
              <a:extLst>
                <a:ext uri="{FF2B5EF4-FFF2-40B4-BE49-F238E27FC236}">
                  <a16:creationId xmlns:a16="http://schemas.microsoft.com/office/drawing/2014/main" id="{9EDC4478-F15F-E67E-72B8-06FA5122BC85}"/>
                </a:ext>
              </a:extLst>
            </p:cNvPr>
            <p:cNvSpPr/>
            <p:nvPr/>
          </p:nvSpPr>
          <p:spPr>
            <a:xfrm>
              <a:off x="0"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46" name="Freeform 46">
              <a:extLst>
                <a:ext uri="{FF2B5EF4-FFF2-40B4-BE49-F238E27FC236}">
                  <a16:creationId xmlns:a16="http://schemas.microsoft.com/office/drawing/2014/main" id="{F281BE92-2B18-BB0A-F448-B70B3A4089BB}"/>
                </a:ext>
              </a:extLst>
            </p:cNvPr>
            <p:cNvSpPr/>
            <p:nvPr/>
          </p:nvSpPr>
          <p:spPr>
            <a:xfrm>
              <a:off x="282991"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47" name="Freeform 47">
              <a:extLst>
                <a:ext uri="{FF2B5EF4-FFF2-40B4-BE49-F238E27FC236}">
                  <a16:creationId xmlns:a16="http://schemas.microsoft.com/office/drawing/2014/main" id="{11F265E5-E885-7D7D-3C3B-388A7223ADA7}"/>
                </a:ext>
              </a:extLst>
            </p:cNvPr>
            <p:cNvSpPr/>
            <p:nvPr/>
          </p:nvSpPr>
          <p:spPr>
            <a:xfrm>
              <a:off x="565982" y="0"/>
              <a:ext cx="282991" cy="269131"/>
            </a:xfrm>
            <a:custGeom>
              <a:avLst/>
              <a:gdLst/>
              <a:ahLst/>
              <a:cxnLst/>
              <a:rect l="l" t="t" r="r" b="b"/>
              <a:pathLst>
                <a:path w="282991" h="269131">
                  <a:moveTo>
                    <a:pt x="0" y="0"/>
                  </a:moveTo>
                  <a:lnTo>
                    <a:pt x="282992" y="0"/>
                  </a:lnTo>
                  <a:lnTo>
                    <a:pt x="282992" y="269131"/>
                  </a:lnTo>
                  <a:lnTo>
                    <a:pt x="0" y="2691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48" name="Freeform 48">
              <a:extLst>
                <a:ext uri="{FF2B5EF4-FFF2-40B4-BE49-F238E27FC236}">
                  <a16:creationId xmlns:a16="http://schemas.microsoft.com/office/drawing/2014/main" id="{80C38E7F-2A04-0766-5A75-C4945EE2CADC}"/>
                </a:ext>
              </a:extLst>
            </p:cNvPr>
            <p:cNvSpPr/>
            <p:nvPr/>
          </p:nvSpPr>
          <p:spPr>
            <a:xfrm>
              <a:off x="848974"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49" name="Freeform 49">
              <a:extLst>
                <a:ext uri="{FF2B5EF4-FFF2-40B4-BE49-F238E27FC236}">
                  <a16:creationId xmlns:a16="http://schemas.microsoft.com/office/drawing/2014/main" id="{F5FDF30E-4065-AFB1-5C0E-0C8296A6BDFC}"/>
                </a:ext>
              </a:extLst>
            </p:cNvPr>
            <p:cNvSpPr/>
            <p:nvPr/>
          </p:nvSpPr>
          <p:spPr>
            <a:xfrm>
              <a:off x="1131965"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grpSp>
      <p:grpSp>
        <p:nvGrpSpPr>
          <p:cNvPr id="50" name="Group 50">
            <a:extLst>
              <a:ext uri="{FF2B5EF4-FFF2-40B4-BE49-F238E27FC236}">
                <a16:creationId xmlns:a16="http://schemas.microsoft.com/office/drawing/2014/main" id="{C8BC7443-E392-7FEC-100D-9E5D2A8DE652}"/>
              </a:ext>
            </a:extLst>
          </p:cNvPr>
          <p:cNvGrpSpPr/>
          <p:nvPr/>
        </p:nvGrpSpPr>
        <p:grpSpPr>
          <a:xfrm>
            <a:off x="6270338" y="7904915"/>
            <a:ext cx="1061217" cy="201848"/>
            <a:chOff x="0" y="0"/>
            <a:chExt cx="1414956" cy="269131"/>
          </a:xfrm>
        </p:grpSpPr>
        <p:sp>
          <p:nvSpPr>
            <p:cNvPr id="51" name="Freeform 51">
              <a:extLst>
                <a:ext uri="{FF2B5EF4-FFF2-40B4-BE49-F238E27FC236}">
                  <a16:creationId xmlns:a16="http://schemas.microsoft.com/office/drawing/2014/main" id="{E08AB3F5-361E-8B8A-4519-D614B4E2665D}"/>
                </a:ext>
              </a:extLst>
            </p:cNvPr>
            <p:cNvSpPr/>
            <p:nvPr/>
          </p:nvSpPr>
          <p:spPr>
            <a:xfrm>
              <a:off x="0"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52" name="Freeform 52">
              <a:extLst>
                <a:ext uri="{FF2B5EF4-FFF2-40B4-BE49-F238E27FC236}">
                  <a16:creationId xmlns:a16="http://schemas.microsoft.com/office/drawing/2014/main" id="{A05D2290-E893-93D3-5D07-39E43E1E689F}"/>
                </a:ext>
              </a:extLst>
            </p:cNvPr>
            <p:cNvSpPr/>
            <p:nvPr/>
          </p:nvSpPr>
          <p:spPr>
            <a:xfrm>
              <a:off x="282991"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53" name="Freeform 53">
              <a:extLst>
                <a:ext uri="{FF2B5EF4-FFF2-40B4-BE49-F238E27FC236}">
                  <a16:creationId xmlns:a16="http://schemas.microsoft.com/office/drawing/2014/main" id="{D73C3E7C-4ACB-33D6-C676-214D879ADA26}"/>
                </a:ext>
              </a:extLst>
            </p:cNvPr>
            <p:cNvSpPr/>
            <p:nvPr/>
          </p:nvSpPr>
          <p:spPr>
            <a:xfrm>
              <a:off x="565982" y="0"/>
              <a:ext cx="282991" cy="269131"/>
            </a:xfrm>
            <a:custGeom>
              <a:avLst/>
              <a:gdLst/>
              <a:ahLst/>
              <a:cxnLst/>
              <a:rect l="l" t="t" r="r" b="b"/>
              <a:pathLst>
                <a:path w="282991" h="269131">
                  <a:moveTo>
                    <a:pt x="0" y="0"/>
                  </a:moveTo>
                  <a:lnTo>
                    <a:pt x="282992" y="0"/>
                  </a:lnTo>
                  <a:lnTo>
                    <a:pt x="282992" y="269131"/>
                  </a:lnTo>
                  <a:lnTo>
                    <a:pt x="0" y="2691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54" name="Freeform 54">
              <a:extLst>
                <a:ext uri="{FF2B5EF4-FFF2-40B4-BE49-F238E27FC236}">
                  <a16:creationId xmlns:a16="http://schemas.microsoft.com/office/drawing/2014/main" id="{7AD25BAA-B37C-C7C9-2AF7-AE2E99020564}"/>
                </a:ext>
              </a:extLst>
            </p:cNvPr>
            <p:cNvSpPr/>
            <p:nvPr/>
          </p:nvSpPr>
          <p:spPr>
            <a:xfrm>
              <a:off x="848974"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55" name="Freeform 55">
              <a:extLst>
                <a:ext uri="{FF2B5EF4-FFF2-40B4-BE49-F238E27FC236}">
                  <a16:creationId xmlns:a16="http://schemas.microsoft.com/office/drawing/2014/main" id="{31213490-A884-D0B4-9095-38E67B7D3C31}"/>
                </a:ext>
              </a:extLst>
            </p:cNvPr>
            <p:cNvSpPr/>
            <p:nvPr/>
          </p:nvSpPr>
          <p:spPr>
            <a:xfrm>
              <a:off x="1131965"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grpSp>
      <p:sp>
        <p:nvSpPr>
          <p:cNvPr id="56" name="Freeform 56">
            <a:extLst>
              <a:ext uri="{FF2B5EF4-FFF2-40B4-BE49-F238E27FC236}">
                <a16:creationId xmlns:a16="http://schemas.microsoft.com/office/drawing/2014/main" id="{70074918-BCE4-D3C3-8964-856DEE1E6076}"/>
              </a:ext>
            </a:extLst>
          </p:cNvPr>
          <p:cNvSpPr/>
          <p:nvPr/>
        </p:nvSpPr>
        <p:spPr>
          <a:xfrm>
            <a:off x="5548420" y="8968294"/>
            <a:ext cx="642715" cy="642715"/>
          </a:xfrm>
          <a:custGeom>
            <a:avLst/>
            <a:gdLst/>
            <a:ahLst/>
            <a:cxnLst/>
            <a:rect l="l" t="t" r="r" b="b"/>
            <a:pathLst>
              <a:path w="642715" h="642715">
                <a:moveTo>
                  <a:pt x="0" y="0"/>
                </a:moveTo>
                <a:lnTo>
                  <a:pt x="642714" y="0"/>
                </a:lnTo>
                <a:lnTo>
                  <a:pt x="642714" y="642715"/>
                </a:lnTo>
                <a:lnTo>
                  <a:pt x="0" y="642715"/>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57" name="TextBox 57">
            <a:extLst>
              <a:ext uri="{FF2B5EF4-FFF2-40B4-BE49-F238E27FC236}">
                <a16:creationId xmlns:a16="http://schemas.microsoft.com/office/drawing/2014/main" id="{08E23D89-4921-B997-80A3-BD7F9FAE0FE9}"/>
              </a:ext>
            </a:extLst>
          </p:cNvPr>
          <p:cNvSpPr txBox="1"/>
          <p:nvPr/>
        </p:nvSpPr>
        <p:spPr>
          <a:xfrm>
            <a:off x="6293156" y="8951149"/>
            <a:ext cx="2291233" cy="398485"/>
          </a:xfrm>
          <a:prstGeom prst="rect">
            <a:avLst/>
          </a:prstGeom>
        </p:spPr>
        <p:txBody>
          <a:bodyPr lIns="0" tIns="0" rIns="0" bIns="0" rtlCol="0" anchor="t">
            <a:spAutoFit/>
          </a:bodyPr>
          <a:lstStyle/>
          <a:p>
            <a:pPr algn="l">
              <a:lnSpc>
                <a:spcPts val="3236"/>
              </a:lnSpc>
            </a:pPr>
            <a:r>
              <a:rPr lang="en-US" sz="2311">
                <a:solidFill>
                  <a:srgbClr val="000000"/>
                </a:solidFill>
                <a:latin typeface="Canva Sans"/>
                <a:ea typeface="Canva Sans"/>
                <a:cs typeface="Canva Sans"/>
                <a:sym typeface="Canva Sans"/>
              </a:rPr>
              <a:t>thanhtam1</a:t>
            </a:r>
          </a:p>
        </p:txBody>
      </p:sp>
      <p:sp>
        <p:nvSpPr>
          <p:cNvPr id="58" name="TextBox 58">
            <a:extLst>
              <a:ext uri="{FF2B5EF4-FFF2-40B4-BE49-F238E27FC236}">
                <a16:creationId xmlns:a16="http://schemas.microsoft.com/office/drawing/2014/main" id="{4C3BB60B-4199-4795-22BF-D419F9679610}"/>
              </a:ext>
            </a:extLst>
          </p:cNvPr>
          <p:cNvSpPr txBox="1"/>
          <p:nvPr/>
        </p:nvSpPr>
        <p:spPr>
          <a:xfrm>
            <a:off x="6260940" y="4639090"/>
            <a:ext cx="1956197" cy="398485"/>
          </a:xfrm>
          <a:prstGeom prst="rect">
            <a:avLst/>
          </a:prstGeom>
        </p:spPr>
        <p:txBody>
          <a:bodyPr lIns="0" tIns="0" rIns="0" bIns="0" rtlCol="0" anchor="t">
            <a:spAutoFit/>
          </a:bodyPr>
          <a:lstStyle/>
          <a:p>
            <a:pPr algn="l">
              <a:lnSpc>
                <a:spcPts val="3236"/>
              </a:lnSpc>
            </a:pPr>
            <a:r>
              <a:rPr lang="en-US" sz="2311">
                <a:solidFill>
                  <a:srgbClr val="000000"/>
                </a:solidFill>
                <a:latin typeface="Canva Sans"/>
                <a:ea typeface="Canva Sans"/>
                <a:cs typeface="Canva Sans"/>
                <a:sym typeface="Canva Sans"/>
              </a:rPr>
              <a:t>taituan</a:t>
            </a:r>
          </a:p>
        </p:txBody>
      </p:sp>
      <p:sp>
        <p:nvSpPr>
          <p:cNvPr id="59" name="TextBox 59">
            <a:extLst>
              <a:ext uri="{FF2B5EF4-FFF2-40B4-BE49-F238E27FC236}">
                <a16:creationId xmlns:a16="http://schemas.microsoft.com/office/drawing/2014/main" id="{5A500EB8-4171-895F-F16F-B59CFC0326E6}"/>
              </a:ext>
            </a:extLst>
          </p:cNvPr>
          <p:cNvSpPr txBox="1"/>
          <p:nvPr/>
        </p:nvSpPr>
        <p:spPr>
          <a:xfrm>
            <a:off x="6260940" y="5314506"/>
            <a:ext cx="10744471" cy="611505"/>
          </a:xfrm>
          <a:prstGeom prst="rect">
            <a:avLst/>
          </a:prstGeom>
        </p:spPr>
        <p:txBody>
          <a:bodyPr lIns="0" tIns="0" rIns="0" bIns="0" rtlCol="0" anchor="t">
            <a:spAutoFit/>
          </a:bodyPr>
          <a:lstStyle/>
          <a:p>
            <a:pPr algn="l">
              <a:lnSpc>
                <a:spcPts val="2520"/>
              </a:lnSpc>
            </a:pPr>
            <a:r>
              <a:rPr lang="en-US" sz="1800">
                <a:solidFill>
                  <a:srgbClr val="000000"/>
                </a:solidFill>
                <a:latin typeface="Canva Sans"/>
                <a:ea typeface="Canva Sans"/>
                <a:cs typeface="Canva Sans"/>
                <a:sym typeface="Canva Sans"/>
              </a:rPr>
              <a:t>Bài giải đầy đủ, đúng theo sách giáo khoa. Con mình lớp 6 dùng rất dễ hiểu, không bị rối như một số tài liệu khác</a:t>
            </a:r>
          </a:p>
        </p:txBody>
      </p:sp>
      <p:sp>
        <p:nvSpPr>
          <p:cNvPr id="60" name="TextBox 60">
            <a:extLst>
              <a:ext uri="{FF2B5EF4-FFF2-40B4-BE49-F238E27FC236}">
                <a16:creationId xmlns:a16="http://schemas.microsoft.com/office/drawing/2014/main" id="{13227859-BCA5-420A-2C2F-8CF674043CD8}"/>
              </a:ext>
            </a:extLst>
          </p:cNvPr>
          <p:cNvSpPr txBox="1"/>
          <p:nvPr/>
        </p:nvSpPr>
        <p:spPr>
          <a:xfrm>
            <a:off x="6270113" y="6082272"/>
            <a:ext cx="1956197" cy="398485"/>
          </a:xfrm>
          <a:prstGeom prst="rect">
            <a:avLst/>
          </a:prstGeom>
        </p:spPr>
        <p:txBody>
          <a:bodyPr lIns="0" tIns="0" rIns="0" bIns="0" rtlCol="0" anchor="t">
            <a:spAutoFit/>
          </a:bodyPr>
          <a:lstStyle/>
          <a:p>
            <a:pPr algn="l">
              <a:lnSpc>
                <a:spcPts val="3236"/>
              </a:lnSpc>
            </a:pPr>
            <a:r>
              <a:rPr lang="en-US" sz="2311">
                <a:solidFill>
                  <a:srgbClr val="000000"/>
                </a:solidFill>
                <a:latin typeface="Canva Sans"/>
                <a:ea typeface="Canva Sans"/>
                <a:cs typeface="Canva Sans"/>
                <a:sym typeface="Canva Sans"/>
              </a:rPr>
              <a:t>canlinh</a:t>
            </a:r>
          </a:p>
        </p:txBody>
      </p:sp>
      <p:sp>
        <p:nvSpPr>
          <p:cNvPr id="61" name="TextBox 61">
            <a:extLst>
              <a:ext uri="{FF2B5EF4-FFF2-40B4-BE49-F238E27FC236}">
                <a16:creationId xmlns:a16="http://schemas.microsoft.com/office/drawing/2014/main" id="{64170462-A266-5573-F000-9C2F06CA4A65}"/>
              </a:ext>
            </a:extLst>
          </p:cNvPr>
          <p:cNvSpPr txBox="1"/>
          <p:nvPr/>
        </p:nvSpPr>
        <p:spPr>
          <a:xfrm>
            <a:off x="6260940" y="6753002"/>
            <a:ext cx="10744471" cy="611505"/>
          </a:xfrm>
          <a:prstGeom prst="rect">
            <a:avLst/>
          </a:prstGeom>
        </p:spPr>
        <p:txBody>
          <a:bodyPr lIns="0" tIns="0" rIns="0" bIns="0" rtlCol="0" anchor="t">
            <a:spAutoFit/>
          </a:bodyPr>
          <a:lstStyle/>
          <a:p>
            <a:pPr algn="l">
              <a:lnSpc>
                <a:spcPts val="2520"/>
              </a:lnSpc>
            </a:pPr>
            <a:r>
              <a:rPr lang="en-US" sz="1800">
                <a:solidFill>
                  <a:srgbClr val="000000"/>
                </a:solidFill>
                <a:latin typeface="Canva Sans"/>
                <a:ea typeface="Canva Sans"/>
                <a:cs typeface="Canva Sans"/>
                <a:sym typeface="Canva Sans"/>
              </a:rPr>
              <a:t>Dùng để kiểm tra đáp án khá tiện. Phù hợp cho học sinh đã học bài trên lớp, không quá chi tiết cho bạn yếu.</a:t>
            </a:r>
          </a:p>
        </p:txBody>
      </p:sp>
      <p:sp>
        <p:nvSpPr>
          <p:cNvPr id="62" name="TextBox 62">
            <a:extLst>
              <a:ext uri="{FF2B5EF4-FFF2-40B4-BE49-F238E27FC236}">
                <a16:creationId xmlns:a16="http://schemas.microsoft.com/office/drawing/2014/main" id="{4F1862DD-5F1C-369F-0DCD-121043E70F92}"/>
              </a:ext>
            </a:extLst>
          </p:cNvPr>
          <p:cNvSpPr txBox="1"/>
          <p:nvPr/>
        </p:nvSpPr>
        <p:spPr>
          <a:xfrm>
            <a:off x="6237937" y="7496904"/>
            <a:ext cx="2291233" cy="398485"/>
          </a:xfrm>
          <a:prstGeom prst="rect">
            <a:avLst/>
          </a:prstGeom>
        </p:spPr>
        <p:txBody>
          <a:bodyPr lIns="0" tIns="0" rIns="0" bIns="0" rtlCol="0" anchor="t">
            <a:spAutoFit/>
          </a:bodyPr>
          <a:lstStyle/>
          <a:p>
            <a:pPr algn="l">
              <a:lnSpc>
                <a:spcPts val="3236"/>
              </a:lnSpc>
            </a:pPr>
            <a:r>
              <a:rPr lang="en-US" sz="2311">
                <a:solidFill>
                  <a:srgbClr val="000000"/>
                </a:solidFill>
                <a:latin typeface="Canva Sans"/>
                <a:ea typeface="Canva Sans"/>
                <a:cs typeface="Canva Sans"/>
                <a:sym typeface="Canva Sans"/>
              </a:rPr>
              <a:t>dangnam</a:t>
            </a:r>
          </a:p>
        </p:txBody>
      </p:sp>
      <p:sp>
        <p:nvSpPr>
          <p:cNvPr id="63" name="TextBox 63">
            <a:extLst>
              <a:ext uri="{FF2B5EF4-FFF2-40B4-BE49-F238E27FC236}">
                <a16:creationId xmlns:a16="http://schemas.microsoft.com/office/drawing/2014/main" id="{6075BCFA-005B-AC0C-43B3-0403D2783CD7}"/>
              </a:ext>
            </a:extLst>
          </p:cNvPr>
          <p:cNvSpPr txBox="1"/>
          <p:nvPr/>
        </p:nvSpPr>
        <p:spPr>
          <a:xfrm>
            <a:off x="6237937" y="8147240"/>
            <a:ext cx="10362481" cy="611505"/>
          </a:xfrm>
          <a:prstGeom prst="rect">
            <a:avLst/>
          </a:prstGeom>
        </p:spPr>
        <p:txBody>
          <a:bodyPr lIns="0" tIns="0" rIns="0" bIns="0" rtlCol="0" anchor="t">
            <a:spAutoFit/>
          </a:bodyPr>
          <a:lstStyle/>
          <a:p>
            <a:pPr algn="l">
              <a:lnSpc>
                <a:spcPts val="2520"/>
              </a:lnSpc>
            </a:pPr>
            <a:r>
              <a:rPr lang="en-US" sz="1800">
                <a:solidFill>
                  <a:srgbClr val="000000"/>
                </a:solidFill>
                <a:latin typeface="Canva Sans"/>
                <a:ea typeface="Canva Sans"/>
                <a:cs typeface="Canva Sans"/>
                <a:sym typeface="Canva Sans"/>
              </a:rPr>
              <a:t>Tài liệu phù hợp để tự học tại nhà. Không chỉ dùng để chép đáp án mà còn giúp hiểu bài. Trình bày gọn, dễ đọc trên điện thoại nên rất tiện. Giá cả hợp lý so với công sức bỏ ra</a:t>
            </a:r>
          </a:p>
        </p:txBody>
      </p:sp>
      <p:grpSp>
        <p:nvGrpSpPr>
          <p:cNvPr id="64" name="Group 64">
            <a:extLst>
              <a:ext uri="{FF2B5EF4-FFF2-40B4-BE49-F238E27FC236}">
                <a16:creationId xmlns:a16="http://schemas.microsoft.com/office/drawing/2014/main" id="{BC36A838-E7AE-0BBD-1D4C-5B082154C942}"/>
              </a:ext>
            </a:extLst>
          </p:cNvPr>
          <p:cNvGrpSpPr/>
          <p:nvPr/>
        </p:nvGrpSpPr>
        <p:grpSpPr>
          <a:xfrm>
            <a:off x="6322336" y="9359159"/>
            <a:ext cx="1061217" cy="201848"/>
            <a:chOff x="0" y="0"/>
            <a:chExt cx="1414956" cy="269131"/>
          </a:xfrm>
        </p:grpSpPr>
        <p:sp>
          <p:nvSpPr>
            <p:cNvPr id="65" name="Freeform 65">
              <a:extLst>
                <a:ext uri="{FF2B5EF4-FFF2-40B4-BE49-F238E27FC236}">
                  <a16:creationId xmlns:a16="http://schemas.microsoft.com/office/drawing/2014/main" id="{1AA6DDFB-D613-7AA3-3D71-5DE396B49160}"/>
                </a:ext>
              </a:extLst>
            </p:cNvPr>
            <p:cNvSpPr/>
            <p:nvPr/>
          </p:nvSpPr>
          <p:spPr>
            <a:xfrm>
              <a:off x="0"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66" name="Freeform 66">
              <a:extLst>
                <a:ext uri="{FF2B5EF4-FFF2-40B4-BE49-F238E27FC236}">
                  <a16:creationId xmlns:a16="http://schemas.microsoft.com/office/drawing/2014/main" id="{64A2CE8F-ED89-454E-81DB-ECDE53B1ED71}"/>
                </a:ext>
              </a:extLst>
            </p:cNvPr>
            <p:cNvSpPr/>
            <p:nvPr/>
          </p:nvSpPr>
          <p:spPr>
            <a:xfrm>
              <a:off x="282991"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67" name="Freeform 67">
              <a:extLst>
                <a:ext uri="{FF2B5EF4-FFF2-40B4-BE49-F238E27FC236}">
                  <a16:creationId xmlns:a16="http://schemas.microsoft.com/office/drawing/2014/main" id="{D2FBB16B-8FE9-F719-79FF-34EC1D5A147E}"/>
                </a:ext>
              </a:extLst>
            </p:cNvPr>
            <p:cNvSpPr/>
            <p:nvPr/>
          </p:nvSpPr>
          <p:spPr>
            <a:xfrm>
              <a:off x="565982" y="0"/>
              <a:ext cx="282991" cy="269131"/>
            </a:xfrm>
            <a:custGeom>
              <a:avLst/>
              <a:gdLst/>
              <a:ahLst/>
              <a:cxnLst/>
              <a:rect l="l" t="t" r="r" b="b"/>
              <a:pathLst>
                <a:path w="282991" h="269131">
                  <a:moveTo>
                    <a:pt x="0" y="0"/>
                  </a:moveTo>
                  <a:lnTo>
                    <a:pt x="282992" y="0"/>
                  </a:lnTo>
                  <a:lnTo>
                    <a:pt x="282992" y="269131"/>
                  </a:lnTo>
                  <a:lnTo>
                    <a:pt x="0" y="2691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68" name="Freeform 68">
              <a:extLst>
                <a:ext uri="{FF2B5EF4-FFF2-40B4-BE49-F238E27FC236}">
                  <a16:creationId xmlns:a16="http://schemas.microsoft.com/office/drawing/2014/main" id="{4273DB6B-C1AF-3F60-73A5-DA9DC8279649}"/>
                </a:ext>
              </a:extLst>
            </p:cNvPr>
            <p:cNvSpPr/>
            <p:nvPr/>
          </p:nvSpPr>
          <p:spPr>
            <a:xfrm>
              <a:off x="848974"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69" name="Freeform 69">
              <a:extLst>
                <a:ext uri="{FF2B5EF4-FFF2-40B4-BE49-F238E27FC236}">
                  <a16:creationId xmlns:a16="http://schemas.microsoft.com/office/drawing/2014/main" id="{052AEF8D-0D13-60F4-F1D3-D59C0F5B9F7A}"/>
                </a:ext>
              </a:extLst>
            </p:cNvPr>
            <p:cNvSpPr/>
            <p:nvPr/>
          </p:nvSpPr>
          <p:spPr>
            <a:xfrm>
              <a:off x="1131965"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grpSp>
      <p:sp>
        <p:nvSpPr>
          <p:cNvPr id="70" name="TextBox 70">
            <a:extLst>
              <a:ext uri="{FF2B5EF4-FFF2-40B4-BE49-F238E27FC236}">
                <a16:creationId xmlns:a16="http://schemas.microsoft.com/office/drawing/2014/main" id="{662FB9E7-A633-075B-0AA2-930FBBCE01F5}"/>
              </a:ext>
            </a:extLst>
          </p:cNvPr>
          <p:cNvSpPr txBox="1"/>
          <p:nvPr/>
        </p:nvSpPr>
        <p:spPr>
          <a:xfrm>
            <a:off x="6191134" y="9541957"/>
            <a:ext cx="10362481" cy="297180"/>
          </a:xfrm>
          <a:prstGeom prst="rect">
            <a:avLst/>
          </a:prstGeom>
        </p:spPr>
        <p:txBody>
          <a:bodyPr lIns="0" tIns="0" rIns="0" bIns="0" rtlCol="0" anchor="t">
            <a:spAutoFit/>
          </a:bodyPr>
          <a:lstStyle/>
          <a:p>
            <a:pPr algn="l">
              <a:lnSpc>
                <a:spcPts val="2520"/>
              </a:lnSpc>
            </a:pPr>
            <a:r>
              <a:rPr lang="en-US" sz="1800">
                <a:solidFill>
                  <a:srgbClr val="000000"/>
                </a:solidFill>
                <a:latin typeface="Canva Sans"/>
                <a:ea typeface="Canva Sans"/>
                <a:cs typeface="Canva Sans"/>
                <a:sym typeface="Canva Sans"/>
              </a:rPr>
              <a:t>Giá hợp lý, dùng được lâu dài. Giải đúng chương trình Global Success nên rất yên tâm.</a:t>
            </a:r>
          </a:p>
        </p:txBody>
      </p:sp>
      <p:sp>
        <p:nvSpPr>
          <p:cNvPr id="73" name="Arrow: Left 72">
            <a:hlinkClick r:id="rId25" action="ppaction://hlinksldjump"/>
            <a:extLst>
              <a:ext uri="{FF2B5EF4-FFF2-40B4-BE49-F238E27FC236}">
                <a16:creationId xmlns:a16="http://schemas.microsoft.com/office/drawing/2014/main" id="{AC797690-08E6-29D0-6EA1-A5136E6FF66C}"/>
              </a:ext>
            </a:extLst>
          </p:cNvPr>
          <p:cNvSpPr/>
          <p:nvPr/>
        </p:nvSpPr>
        <p:spPr>
          <a:xfrm>
            <a:off x="398136" y="9029700"/>
            <a:ext cx="592464" cy="4572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4">
            <a:extLst>
              <a:ext uri="{FF2B5EF4-FFF2-40B4-BE49-F238E27FC236}">
                <a16:creationId xmlns:a16="http://schemas.microsoft.com/office/drawing/2014/main" id="{E176EA85-59CC-1A19-E8CF-CCF8A7708A26}"/>
              </a:ext>
            </a:extLst>
          </p:cNvPr>
          <p:cNvGrpSpPr/>
          <p:nvPr/>
        </p:nvGrpSpPr>
        <p:grpSpPr>
          <a:xfrm>
            <a:off x="16671747" y="217109"/>
            <a:ext cx="1175107" cy="1159550"/>
            <a:chOff x="0" y="0"/>
            <a:chExt cx="309493" cy="305396"/>
          </a:xfrm>
        </p:grpSpPr>
        <p:sp>
          <p:nvSpPr>
            <p:cNvPr id="72" name="Freeform 5">
              <a:extLst>
                <a:ext uri="{FF2B5EF4-FFF2-40B4-BE49-F238E27FC236}">
                  <a16:creationId xmlns:a16="http://schemas.microsoft.com/office/drawing/2014/main" id="{BACA7D10-850E-3E6B-2F57-F8766A21ECA3}"/>
                </a:ext>
              </a:extLst>
            </p:cNvPr>
            <p:cNvSpPr/>
            <p:nvPr/>
          </p:nvSpPr>
          <p:spPr>
            <a:xfrm>
              <a:off x="0" y="0"/>
              <a:ext cx="309493" cy="305396"/>
            </a:xfrm>
            <a:custGeom>
              <a:avLst/>
              <a:gdLst/>
              <a:ahLst/>
              <a:cxnLst/>
              <a:rect l="l" t="t" r="r" b="b"/>
              <a:pathLst>
                <a:path w="309493" h="305396">
                  <a:moveTo>
                    <a:pt x="152698" y="0"/>
                  </a:moveTo>
                  <a:lnTo>
                    <a:pt x="156795" y="0"/>
                  </a:lnTo>
                  <a:cubicBezTo>
                    <a:pt x="197293" y="0"/>
                    <a:pt x="236133" y="16088"/>
                    <a:pt x="264769" y="44724"/>
                  </a:cubicBezTo>
                  <a:cubicBezTo>
                    <a:pt x="293405" y="73361"/>
                    <a:pt x="309493" y="112200"/>
                    <a:pt x="309493" y="152698"/>
                  </a:cubicBezTo>
                  <a:lnTo>
                    <a:pt x="309493" y="152698"/>
                  </a:lnTo>
                  <a:cubicBezTo>
                    <a:pt x="309493" y="237031"/>
                    <a:pt x="241128" y="305396"/>
                    <a:pt x="156795" y="305396"/>
                  </a:cubicBezTo>
                  <a:lnTo>
                    <a:pt x="152698" y="305396"/>
                  </a:lnTo>
                  <a:cubicBezTo>
                    <a:pt x="68365" y="305396"/>
                    <a:pt x="0" y="237031"/>
                    <a:pt x="0" y="152698"/>
                  </a:cubicBezTo>
                  <a:lnTo>
                    <a:pt x="0" y="152698"/>
                  </a:lnTo>
                  <a:cubicBezTo>
                    <a:pt x="0" y="68365"/>
                    <a:pt x="68365" y="0"/>
                    <a:pt x="152698" y="0"/>
                  </a:cubicBezTo>
                  <a:close/>
                </a:path>
              </a:pathLst>
            </a:custGeom>
            <a:solidFill>
              <a:srgbClr val="D2BC67"/>
            </a:solidFill>
          </p:spPr>
          <p:txBody>
            <a:bodyPr/>
            <a:lstStyle/>
            <a:p>
              <a:endParaRPr lang="en-US"/>
            </a:p>
          </p:txBody>
        </p:sp>
        <p:sp>
          <p:nvSpPr>
            <p:cNvPr id="74" name="TextBox 6">
              <a:extLst>
                <a:ext uri="{FF2B5EF4-FFF2-40B4-BE49-F238E27FC236}">
                  <a16:creationId xmlns:a16="http://schemas.microsoft.com/office/drawing/2014/main" id="{F0A34FBD-2624-539F-A7D2-1E734ACE9CDA}"/>
                </a:ext>
              </a:extLst>
            </p:cNvPr>
            <p:cNvSpPr txBox="1"/>
            <p:nvPr/>
          </p:nvSpPr>
          <p:spPr>
            <a:xfrm>
              <a:off x="0" y="-38100"/>
              <a:ext cx="309493" cy="343496"/>
            </a:xfrm>
            <a:prstGeom prst="rect">
              <a:avLst/>
            </a:prstGeom>
          </p:spPr>
          <p:txBody>
            <a:bodyPr lIns="50800" tIns="50800" rIns="50800" bIns="50800" rtlCol="0" anchor="ctr"/>
            <a:lstStyle/>
            <a:p>
              <a:pPr algn="ctr">
                <a:lnSpc>
                  <a:spcPts val="2659"/>
                </a:lnSpc>
              </a:pPr>
              <a:endParaRPr/>
            </a:p>
          </p:txBody>
        </p:sp>
      </p:grpSp>
      <p:grpSp>
        <p:nvGrpSpPr>
          <p:cNvPr id="75" name="Group 7">
            <a:extLst>
              <a:ext uri="{FF2B5EF4-FFF2-40B4-BE49-F238E27FC236}">
                <a16:creationId xmlns:a16="http://schemas.microsoft.com/office/drawing/2014/main" id="{A124B956-8960-A729-123D-561A54F88CEA}"/>
              </a:ext>
            </a:extLst>
          </p:cNvPr>
          <p:cNvGrpSpPr/>
          <p:nvPr/>
        </p:nvGrpSpPr>
        <p:grpSpPr>
          <a:xfrm>
            <a:off x="16840103" y="377686"/>
            <a:ext cx="838394" cy="838394"/>
            <a:chOff x="0" y="0"/>
            <a:chExt cx="13716000" cy="13716000"/>
          </a:xfrm>
        </p:grpSpPr>
        <p:sp>
          <p:nvSpPr>
            <p:cNvPr id="76" name="Freeform 8">
              <a:hlinkClick r:id="rId26" action="ppaction://hlinksldjump"/>
              <a:extLst>
                <a:ext uri="{FF2B5EF4-FFF2-40B4-BE49-F238E27FC236}">
                  <a16:creationId xmlns:a16="http://schemas.microsoft.com/office/drawing/2014/main" id="{E65AA74A-063E-58C4-D5C8-EF1C0C7231E9}"/>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27"/>
              <a:stretch>
                <a:fillRect/>
              </a:stretch>
            </a:blipFill>
          </p:spPr>
          <p:txBody>
            <a:bodyPr/>
            <a:lstStyle/>
            <a:p>
              <a:endParaRPr lang="en-US" dirty="0"/>
            </a:p>
          </p:txBody>
        </p:sp>
      </p:grpSp>
      <p:grpSp>
        <p:nvGrpSpPr>
          <p:cNvPr id="77" name="Group 22">
            <a:extLst>
              <a:ext uri="{FF2B5EF4-FFF2-40B4-BE49-F238E27FC236}">
                <a16:creationId xmlns:a16="http://schemas.microsoft.com/office/drawing/2014/main" id="{6E36A33B-C428-1D0E-53C7-890A06EA3B69}"/>
              </a:ext>
            </a:extLst>
          </p:cNvPr>
          <p:cNvGrpSpPr/>
          <p:nvPr/>
        </p:nvGrpSpPr>
        <p:grpSpPr>
          <a:xfrm>
            <a:off x="15127591" y="1376658"/>
            <a:ext cx="2719262" cy="1800923"/>
            <a:chOff x="0" y="0"/>
            <a:chExt cx="716184" cy="474317"/>
          </a:xfrm>
        </p:grpSpPr>
        <p:sp>
          <p:nvSpPr>
            <p:cNvPr id="78" name="Freeform 23">
              <a:extLst>
                <a:ext uri="{FF2B5EF4-FFF2-40B4-BE49-F238E27FC236}">
                  <a16:creationId xmlns:a16="http://schemas.microsoft.com/office/drawing/2014/main" id="{EEAF5490-FC48-6416-D1C2-FC567EAFA1C2}"/>
                </a:ext>
              </a:extLst>
            </p:cNvPr>
            <p:cNvSpPr/>
            <p:nvPr/>
          </p:nvSpPr>
          <p:spPr>
            <a:xfrm>
              <a:off x="0" y="0"/>
              <a:ext cx="716184" cy="474317"/>
            </a:xfrm>
            <a:custGeom>
              <a:avLst/>
              <a:gdLst/>
              <a:ahLst/>
              <a:cxnLst/>
              <a:rect l="l" t="t" r="r" b="b"/>
              <a:pathLst>
                <a:path w="716184" h="474317">
                  <a:moveTo>
                    <a:pt x="145200" y="0"/>
                  </a:moveTo>
                  <a:lnTo>
                    <a:pt x="570984" y="0"/>
                  </a:lnTo>
                  <a:cubicBezTo>
                    <a:pt x="651176" y="0"/>
                    <a:pt x="716184" y="65008"/>
                    <a:pt x="716184" y="145200"/>
                  </a:cubicBezTo>
                  <a:lnTo>
                    <a:pt x="716184" y="329117"/>
                  </a:lnTo>
                  <a:cubicBezTo>
                    <a:pt x="716184" y="409309"/>
                    <a:pt x="651176" y="474317"/>
                    <a:pt x="570984" y="474317"/>
                  </a:cubicBezTo>
                  <a:lnTo>
                    <a:pt x="145200" y="474317"/>
                  </a:lnTo>
                  <a:cubicBezTo>
                    <a:pt x="65008" y="474317"/>
                    <a:pt x="0" y="409309"/>
                    <a:pt x="0" y="329117"/>
                  </a:cubicBezTo>
                  <a:lnTo>
                    <a:pt x="0" y="145200"/>
                  </a:lnTo>
                  <a:cubicBezTo>
                    <a:pt x="0" y="65008"/>
                    <a:pt x="65008" y="0"/>
                    <a:pt x="145200" y="0"/>
                  </a:cubicBezTo>
                  <a:close/>
                </a:path>
              </a:pathLst>
            </a:custGeom>
            <a:solidFill>
              <a:srgbClr val="FFFFFF"/>
            </a:solidFill>
          </p:spPr>
          <p:txBody>
            <a:bodyPr/>
            <a:lstStyle/>
            <a:p>
              <a:endParaRPr lang="en-US"/>
            </a:p>
          </p:txBody>
        </p:sp>
        <p:sp>
          <p:nvSpPr>
            <p:cNvPr id="79" name="TextBox 24">
              <a:extLst>
                <a:ext uri="{FF2B5EF4-FFF2-40B4-BE49-F238E27FC236}">
                  <a16:creationId xmlns:a16="http://schemas.microsoft.com/office/drawing/2014/main" id="{69BA2A48-7C08-F5DA-26D4-A0FCB3E7F61A}"/>
                </a:ext>
              </a:extLst>
            </p:cNvPr>
            <p:cNvSpPr txBox="1"/>
            <p:nvPr/>
          </p:nvSpPr>
          <p:spPr>
            <a:xfrm>
              <a:off x="0" y="-38100"/>
              <a:ext cx="716184" cy="512417"/>
            </a:xfrm>
            <a:prstGeom prst="rect">
              <a:avLst/>
            </a:prstGeom>
          </p:spPr>
          <p:txBody>
            <a:bodyPr lIns="50800" tIns="50800" rIns="50800" bIns="50800" rtlCol="0" anchor="ctr"/>
            <a:lstStyle/>
            <a:p>
              <a:pPr algn="ctr">
                <a:lnSpc>
                  <a:spcPts val="2659"/>
                </a:lnSpc>
              </a:pPr>
              <a:endParaRPr/>
            </a:p>
          </p:txBody>
        </p:sp>
      </p:grpSp>
      <p:sp>
        <p:nvSpPr>
          <p:cNvPr id="80" name="TextBox 37">
            <a:hlinkClick r:id="rId28" action="ppaction://hlinksldjump"/>
            <a:extLst>
              <a:ext uri="{FF2B5EF4-FFF2-40B4-BE49-F238E27FC236}">
                <a16:creationId xmlns:a16="http://schemas.microsoft.com/office/drawing/2014/main" id="{AB174139-B441-4597-2B23-1412AE80B5BB}"/>
              </a:ext>
            </a:extLst>
          </p:cNvPr>
          <p:cNvSpPr txBox="1"/>
          <p:nvPr/>
        </p:nvSpPr>
        <p:spPr>
          <a:xfrm>
            <a:off x="15784199" y="2367741"/>
            <a:ext cx="1613727" cy="349250"/>
          </a:xfrm>
          <a:prstGeom prst="rect">
            <a:avLst/>
          </a:prstGeom>
        </p:spPr>
        <p:txBody>
          <a:bodyPr lIns="0" tIns="0" rIns="0" bIns="0" rtlCol="0" anchor="t">
            <a:spAutoFit/>
          </a:bodyPr>
          <a:lstStyle/>
          <a:p>
            <a:pPr algn="l">
              <a:lnSpc>
                <a:spcPts val="2800"/>
              </a:lnSpc>
            </a:pPr>
            <a:r>
              <a:rPr lang="en-US" sz="2000" b="1" u="sng" dirty="0" err="1">
                <a:solidFill>
                  <a:srgbClr val="000000"/>
                </a:solidFill>
                <a:latin typeface="Noto Sans Bold"/>
                <a:ea typeface="Noto Sans Bold"/>
                <a:cs typeface="Noto Sans Bold"/>
                <a:sym typeface="Noto Sans Bold"/>
              </a:rPr>
              <a:t>Đăng</a:t>
            </a:r>
            <a:r>
              <a:rPr lang="en-US" sz="2000" b="1" u="sng" dirty="0">
                <a:solidFill>
                  <a:srgbClr val="000000"/>
                </a:solidFill>
                <a:latin typeface="Noto Sans Bold"/>
                <a:ea typeface="Noto Sans Bold"/>
                <a:cs typeface="Noto Sans Bold"/>
                <a:sym typeface="Noto Sans Bold"/>
              </a:rPr>
              <a:t> </a:t>
            </a:r>
            <a:r>
              <a:rPr lang="en-US" sz="2000" b="1" u="sng" dirty="0" err="1">
                <a:solidFill>
                  <a:srgbClr val="000000"/>
                </a:solidFill>
                <a:latin typeface="Noto Sans Bold"/>
                <a:ea typeface="Noto Sans Bold"/>
                <a:cs typeface="Noto Sans Bold"/>
                <a:sym typeface="Noto Sans Bold"/>
              </a:rPr>
              <a:t>xuất</a:t>
            </a:r>
            <a:endParaRPr lang="en-US" sz="2000" b="1" u="sng" dirty="0">
              <a:solidFill>
                <a:srgbClr val="000000"/>
              </a:solidFill>
              <a:latin typeface="Noto Sans Bold"/>
              <a:ea typeface="Noto Sans Bold"/>
              <a:cs typeface="Noto Sans Bold"/>
              <a:sym typeface="Noto Sans Bold"/>
            </a:endParaRPr>
          </a:p>
        </p:txBody>
      </p:sp>
      <p:sp>
        <p:nvSpPr>
          <p:cNvPr id="81" name="TextBox 38">
            <a:extLst>
              <a:ext uri="{FF2B5EF4-FFF2-40B4-BE49-F238E27FC236}">
                <a16:creationId xmlns:a16="http://schemas.microsoft.com/office/drawing/2014/main" id="{6688D34D-382C-4ECE-0717-0C51D6C9797F}"/>
              </a:ext>
            </a:extLst>
          </p:cNvPr>
          <p:cNvSpPr txBox="1"/>
          <p:nvPr/>
        </p:nvSpPr>
        <p:spPr>
          <a:xfrm>
            <a:off x="15548874" y="1527001"/>
            <a:ext cx="2297979" cy="396240"/>
          </a:xfrm>
          <a:prstGeom prst="rect">
            <a:avLst/>
          </a:prstGeom>
        </p:spPr>
        <p:txBody>
          <a:bodyPr lIns="0" tIns="0" rIns="0" bIns="0" rtlCol="0" anchor="t">
            <a:spAutoFit/>
          </a:bodyPr>
          <a:lstStyle/>
          <a:p>
            <a:pPr algn="l">
              <a:lnSpc>
                <a:spcPts val="3359"/>
              </a:lnSpc>
            </a:pPr>
            <a:r>
              <a:rPr lang="en-US" sz="2399" dirty="0">
                <a:solidFill>
                  <a:srgbClr val="000000">
                    <a:alpha val="68627"/>
                  </a:srgbClr>
                </a:solidFill>
                <a:latin typeface="Noto Sans"/>
                <a:ea typeface="Noto Sans"/>
                <a:cs typeface="Noto Sans"/>
                <a:sym typeface="Noto Sans"/>
              </a:rPr>
              <a:t> </a:t>
            </a:r>
            <a:r>
              <a:rPr lang="en-US" sz="2399" dirty="0" err="1">
                <a:solidFill>
                  <a:srgbClr val="000000">
                    <a:alpha val="68627"/>
                  </a:srgbClr>
                </a:solidFill>
                <a:latin typeface="Noto Sans"/>
                <a:ea typeface="Noto Sans"/>
                <a:cs typeface="Noto Sans"/>
                <a:sym typeface="Noto Sans"/>
              </a:rPr>
              <a:t>VKLysiucute</a:t>
            </a:r>
            <a:endParaRPr lang="en-US" sz="2399" dirty="0">
              <a:solidFill>
                <a:srgbClr val="000000">
                  <a:alpha val="68627"/>
                </a:srgbClr>
              </a:solidFill>
              <a:latin typeface="Noto Sans"/>
              <a:ea typeface="Noto Sans"/>
              <a:cs typeface="Noto Sans"/>
              <a:sym typeface="Noto Sans"/>
            </a:endParaRPr>
          </a:p>
        </p:txBody>
      </p:sp>
      <p:sp>
        <p:nvSpPr>
          <p:cNvPr id="82" name="TextBox 39">
            <a:extLst>
              <a:ext uri="{FF2B5EF4-FFF2-40B4-BE49-F238E27FC236}">
                <a16:creationId xmlns:a16="http://schemas.microsoft.com/office/drawing/2014/main" id="{C5B9CCF2-234B-ECFA-0A67-83A2724C097D}"/>
              </a:ext>
            </a:extLst>
          </p:cNvPr>
          <p:cNvSpPr txBox="1"/>
          <p:nvPr/>
        </p:nvSpPr>
        <p:spPr>
          <a:xfrm>
            <a:off x="15691113" y="1875616"/>
            <a:ext cx="2297979" cy="349250"/>
          </a:xfrm>
          <a:prstGeom prst="rect">
            <a:avLst/>
          </a:prstGeom>
        </p:spPr>
        <p:txBody>
          <a:bodyPr lIns="0" tIns="0" rIns="0" bIns="0" rtlCol="0" anchor="t">
            <a:spAutoFit/>
          </a:bodyPr>
          <a:lstStyle/>
          <a:p>
            <a:pPr algn="l">
              <a:lnSpc>
                <a:spcPts val="2800"/>
              </a:lnSpc>
            </a:pPr>
            <a:r>
              <a:rPr lang="en-US" sz="2000" dirty="0">
                <a:solidFill>
                  <a:srgbClr val="000000">
                    <a:alpha val="68627"/>
                  </a:srgbClr>
                </a:solidFill>
                <a:latin typeface="Noto Sans"/>
                <a:ea typeface="Noto Sans"/>
                <a:cs typeface="Noto Sans"/>
                <a:sym typeface="Noto Sans"/>
              </a:rPr>
              <a:t>ID: 03682632</a:t>
            </a:r>
          </a:p>
        </p:txBody>
      </p:sp>
    </p:spTree>
    <p:extLst>
      <p:ext uri="{BB962C8B-B14F-4D97-AF65-F5344CB8AC3E}">
        <p14:creationId xmlns:p14="http://schemas.microsoft.com/office/powerpoint/2010/main" val="32826335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257E4F-B773-3363-AE97-0D869F638C7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2DD13CB-B5E5-A6D7-34B6-7592CF9FBEA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a:p>
        </p:txBody>
      </p:sp>
      <p:sp>
        <p:nvSpPr>
          <p:cNvPr id="3" name="Freeform 3">
            <a:extLst>
              <a:ext uri="{FF2B5EF4-FFF2-40B4-BE49-F238E27FC236}">
                <a16:creationId xmlns:a16="http://schemas.microsoft.com/office/drawing/2014/main" id="{133A9357-A4F1-2A04-7FE5-D1DB8D25D406}"/>
              </a:ext>
            </a:extLst>
          </p:cNvPr>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33302543-FE45-FE7F-C4B3-107E1E8A7340}"/>
              </a:ext>
            </a:extLst>
          </p:cNvPr>
          <p:cNvGrpSpPr/>
          <p:nvPr/>
        </p:nvGrpSpPr>
        <p:grpSpPr>
          <a:xfrm>
            <a:off x="776763" y="114333"/>
            <a:ext cx="1450768" cy="1450768"/>
            <a:chOff x="0" y="0"/>
            <a:chExt cx="13716000" cy="13716000"/>
          </a:xfrm>
        </p:grpSpPr>
        <p:sp>
          <p:nvSpPr>
            <p:cNvPr id="5" name="Freeform 5">
              <a:hlinkClick r:id="rId5" action="ppaction://hlinksldjump"/>
              <a:extLst>
                <a:ext uri="{FF2B5EF4-FFF2-40B4-BE49-F238E27FC236}">
                  <a16:creationId xmlns:a16="http://schemas.microsoft.com/office/drawing/2014/main" id="{A42DFF9F-7597-EF79-3A07-52D2396BBE86}"/>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6"/>
              <a:stretch>
                <a:fillRect t="-38888" b="-38888"/>
              </a:stretch>
            </a:blipFill>
          </p:spPr>
          <p:txBody>
            <a:bodyPr/>
            <a:lstStyle/>
            <a:p>
              <a:endParaRPr lang="en-US"/>
            </a:p>
          </p:txBody>
        </p:sp>
      </p:grpSp>
      <p:sp>
        <p:nvSpPr>
          <p:cNvPr id="6" name="Freeform 6">
            <a:hlinkClick r:id="rId7" action="ppaction://hlinksldjump"/>
            <a:extLst>
              <a:ext uri="{FF2B5EF4-FFF2-40B4-BE49-F238E27FC236}">
                <a16:creationId xmlns:a16="http://schemas.microsoft.com/office/drawing/2014/main" id="{8EB5A959-EDEA-A86F-F062-2E9B75EC61A3}"/>
              </a:ext>
            </a:extLst>
          </p:cNvPr>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a:hlinkClick r:id="rId10" action="ppaction://hlinksldjump"/>
            <a:extLst>
              <a:ext uri="{FF2B5EF4-FFF2-40B4-BE49-F238E27FC236}">
                <a16:creationId xmlns:a16="http://schemas.microsoft.com/office/drawing/2014/main" id="{8098AABB-E763-8F24-7BDD-BB62FAA6B238}"/>
              </a:ext>
            </a:extLst>
          </p:cNvPr>
          <p:cNvSpPr/>
          <p:nvPr/>
        </p:nvSpPr>
        <p:spPr>
          <a:xfrm>
            <a:off x="15226596"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nvGrpSpPr>
          <p:cNvPr id="8" name="Group 8">
            <a:extLst>
              <a:ext uri="{FF2B5EF4-FFF2-40B4-BE49-F238E27FC236}">
                <a16:creationId xmlns:a16="http://schemas.microsoft.com/office/drawing/2014/main" id="{ABF4C96F-4D13-3CA3-90E9-0974E2222D7A}"/>
              </a:ext>
            </a:extLst>
          </p:cNvPr>
          <p:cNvGrpSpPr/>
          <p:nvPr/>
        </p:nvGrpSpPr>
        <p:grpSpPr>
          <a:xfrm>
            <a:off x="16840103" y="377686"/>
            <a:ext cx="838394" cy="838394"/>
            <a:chOff x="0" y="0"/>
            <a:chExt cx="13716000" cy="13716000"/>
          </a:xfrm>
        </p:grpSpPr>
        <p:sp>
          <p:nvSpPr>
            <p:cNvPr id="9" name="Freeform 9">
              <a:hlinkClick r:id="rId13" action="ppaction://hlinksldjump"/>
              <a:extLst>
                <a:ext uri="{FF2B5EF4-FFF2-40B4-BE49-F238E27FC236}">
                  <a16:creationId xmlns:a16="http://schemas.microsoft.com/office/drawing/2014/main" id="{9E94A487-2D88-4FA9-C479-0B743ADEFD3F}"/>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14"/>
              <a:stretch>
                <a:fillRect/>
              </a:stretch>
            </a:blipFill>
          </p:spPr>
          <p:txBody>
            <a:bodyPr/>
            <a:lstStyle/>
            <a:p>
              <a:endParaRPr lang="en-US" dirty="0"/>
            </a:p>
          </p:txBody>
        </p:sp>
      </p:grpSp>
      <p:sp>
        <p:nvSpPr>
          <p:cNvPr id="10" name="TextBox 10">
            <a:hlinkClick r:id="rId15" action="ppaction://hlinksldjump"/>
            <a:extLst>
              <a:ext uri="{FF2B5EF4-FFF2-40B4-BE49-F238E27FC236}">
                <a16:creationId xmlns:a16="http://schemas.microsoft.com/office/drawing/2014/main" id="{5EB4CD2D-452C-DC03-10D0-2701F6EFABE7}"/>
              </a:ext>
            </a:extLst>
          </p:cNvPr>
          <p:cNvSpPr txBox="1"/>
          <p:nvPr/>
        </p:nvSpPr>
        <p:spPr>
          <a:xfrm>
            <a:off x="5168903" y="2711705"/>
            <a:ext cx="4574945" cy="464820"/>
          </a:xfrm>
          <a:prstGeom prst="rect">
            <a:avLst/>
          </a:prstGeom>
        </p:spPr>
        <p:txBody>
          <a:bodyPr lIns="0" tIns="0" rIns="0" bIns="0" rtlCol="0" anchor="t">
            <a:spAutoFit/>
          </a:bodyPr>
          <a:lstStyle/>
          <a:p>
            <a:pPr algn="l">
              <a:lnSpc>
                <a:spcPts val="3780"/>
              </a:lnSpc>
            </a:pPr>
            <a:r>
              <a:rPr lang="en-US" sz="2700" dirty="0">
                <a:solidFill>
                  <a:srgbClr val="004AAD"/>
                </a:solidFill>
                <a:latin typeface="Canva Sans"/>
                <a:ea typeface="Canva Sans"/>
                <a:cs typeface="Canva Sans"/>
                <a:sym typeface="Canva Sans"/>
              </a:rPr>
              <a:t>&gt;   </a:t>
            </a:r>
            <a:r>
              <a:rPr lang="en-US" sz="2700" u="sng" dirty="0" err="1">
                <a:solidFill>
                  <a:srgbClr val="004AAD"/>
                </a:solidFill>
                <a:latin typeface="Canva Sans"/>
                <a:ea typeface="Canva Sans"/>
                <a:cs typeface="Canva Sans"/>
                <a:sym typeface="Canva Sans"/>
              </a:rPr>
              <a:t>Mô</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tả</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grpSp>
        <p:nvGrpSpPr>
          <p:cNvPr id="11" name="Group 11">
            <a:extLst>
              <a:ext uri="{FF2B5EF4-FFF2-40B4-BE49-F238E27FC236}">
                <a16:creationId xmlns:a16="http://schemas.microsoft.com/office/drawing/2014/main" id="{28DA5755-F325-D6EC-26F5-F688C9B53220}"/>
              </a:ext>
            </a:extLst>
          </p:cNvPr>
          <p:cNvGrpSpPr/>
          <p:nvPr/>
        </p:nvGrpSpPr>
        <p:grpSpPr>
          <a:xfrm>
            <a:off x="398136" y="1565101"/>
            <a:ext cx="4770768" cy="6815278"/>
            <a:chOff x="0" y="0"/>
            <a:chExt cx="6361023" cy="9087036"/>
          </a:xfrm>
        </p:grpSpPr>
        <p:sp>
          <p:nvSpPr>
            <p:cNvPr id="12" name="Freeform 12">
              <a:extLst>
                <a:ext uri="{FF2B5EF4-FFF2-40B4-BE49-F238E27FC236}">
                  <a16:creationId xmlns:a16="http://schemas.microsoft.com/office/drawing/2014/main" id="{C92B9C2A-4F00-5B6D-A5A9-02041F337336}"/>
                </a:ext>
              </a:extLst>
            </p:cNvPr>
            <p:cNvSpPr/>
            <p:nvPr/>
          </p:nvSpPr>
          <p:spPr>
            <a:xfrm>
              <a:off x="0" y="0"/>
              <a:ext cx="5568178" cy="7216275"/>
            </a:xfrm>
            <a:custGeom>
              <a:avLst/>
              <a:gdLst/>
              <a:ahLst/>
              <a:cxnLst/>
              <a:rect l="l" t="t" r="r" b="b"/>
              <a:pathLst>
                <a:path w="5568178" h="7216275">
                  <a:moveTo>
                    <a:pt x="0" y="0"/>
                  </a:moveTo>
                  <a:lnTo>
                    <a:pt x="5568178" y="0"/>
                  </a:lnTo>
                  <a:lnTo>
                    <a:pt x="5568178" y="7216275"/>
                  </a:lnTo>
                  <a:lnTo>
                    <a:pt x="0" y="7216275"/>
                  </a:lnTo>
                  <a:lnTo>
                    <a:pt x="0" y="0"/>
                  </a:lnTo>
                  <a:close/>
                </a:path>
              </a:pathLst>
            </a:custGeom>
            <a:blipFill>
              <a:blip r:embed="rId16"/>
              <a:stretch>
                <a:fillRect t="-7907" b="-7907"/>
              </a:stretch>
            </a:blipFill>
          </p:spPr>
          <p:txBody>
            <a:bodyPr/>
            <a:lstStyle/>
            <a:p>
              <a:endParaRPr lang="en-US"/>
            </a:p>
          </p:txBody>
        </p:sp>
        <p:sp>
          <p:nvSpPr>
            <p:cNvPr id="13" name="Freeform 13">
              <a:extLst>
                <a:ext uri="{FF2B5EF4-FFF2-40B4-BE49-F238E27FC236}">
                  <a16:creationId xmlns:a16="http://schemas.microsoft.com/office/drawing/2014/main" id="{F50626C9-E506-BFFE-4C02-075609F20B0D}"/>
                </a:ext>
              </a:extLst>
            </p:cNvPr>
            <p:cNvSpPr/>
            <p:nvPr/>
          </p:nvSpPr>
          <p:spPr>
            <a:xfrm>
              <a:off x="1913" y="8823542"/>
              <a:ext cx="187197" cy="200698"/>
            </a:xfrm>
            <a:custGeom>
              <a:avLst/>
              <a:gdLst/>
              <a:ahLst/>
              <a:cxnLst/>
              <a:rect l="l" t="t" r="r" b="b"/>
              <a:pathLst>
                <a:path w="187197" h="200698">
                  <a:moveTo>
                    <a:pt x="0" y="0"/>
                  </a:moveTo>
                  <a:lnTo>
                    <a:pt x="187197" y="0"/>
                  </a:lnTo>
                  <a:lnTo>
                    <a:pt x="187197" y="200698"/>
                  </a:lnTo>
                  <a:lnTo>
                    <a:pt x="0" y="20069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4" name="TextBox 14">
              <a:extLst>
                <a:ext uri="{FF2B5EF4-FFF2-40B4-BE49-F238E27FC236}">
                  <a16:creationId xmlns:a16="http://schemas.microsoft.com/office/drawing/2014/main" id="{122DBBE9-6702-D7DD-E850-81EFB7B005D0}"/>
                </a:ext>
              </a:extLst>
            </p:cNvPr>
            <p:cNvSpPr txBox="1"/>
            <p:nvPr/>
          </p:nvSpPr>
          <p:spPr>
            <a:xfrm>
              <a:off x="1913" y="8527312"/>
              <a:ext cx="2181724" cy="296230"/>
            </a:xfrm>
            <a:prstGeom prst="rect">
              <a:avLst/>
            </a:prstGeom>
          </p:spPr>
          <p:txBody>
            <a:bodyPr lIns="0" tIns="0" rIns="0" bIns="0" rtlCol="0" anchor="t">
              <a:spAutoFit/>
            </a:bodyPr>
            <a:lstStyle/>
            <a:p>
              <a:pPr algn="l">
                <a:lnSpc>
                  <a:spcPts val="1952"/>
                </a:lnSpc>
              </a:pPr>
              <a:r>
                <a:rPr lang="en-US" sz="1394">
                  <a:solidFill>
                    <a:srgbClr val="000000"/>
                  </a:solidFill>
                  <a:latin typeface="Canva Sans"/>
                  <a:ea typeface="Canva Sans"/>
                  <a:cs typeface="Canva Sans"/>
                  <a:sym typeface="Canva Sans"/>
                </a:rPr>
                <a:t>1,1K lượt mua</a:t>
              </a:r>
            </a:p>
          </p:txBody>
        </p:sp>
        <p:sp>
          <p:nvSpPr>
            <p:cNvPr id="15" name="TextBox 15">
              <a:extLst>
                <a:ext uri="{FF2B5EF4-FFF2-40B4-BE49-F238E27FC236}">
                  <a16:creationId xmlns:a16="http://schemas.microsoft.com/office/drawing/2014/main" id="{37C6B045-3DA9-F62D-97A5-E555B5173A30}"/>
                </a:ext>
              </a:extLst>
            </p:cNvPr>
            <p:cNvSpPr txBox="1"/>
            <p:nvPr/>
          </p:nvSpPr>
          <p:spPr>
            <a:xfrm>
              <a:off x="253941" y="8775516"/>
              <a:ext cx="2181724" cy="296230"/>
            </a:xfrm>
            <a:prstGeom prst="rect">
              <a:avLst/>
            </a:prstGeom>
          </p:spPr>
          <p:txBody>
            <a:bodyPr lIns="0" tIns="0" rIns="0" bIns="0" rtlCol="0" anchor="t">
              <a:spAutoFit/>
            </a:bodyPr>
            <a:lstStyle/>
            <a:p>
              <a:pPr algn="l">
                <a:lnSpc>
                  <a:spcPts val="1952"/>
                </a:lnSpc>
              </a:pPr>
              <a:r>
                <a:rPr lang="en-US" sz="1394">
                  <a:solidFill>
                    <a:srgbClr val="000000"/>
                  </a:solidFill>
                  <a:latin typeface="Canva Sans"/>
                  <a:ea typeface="Canva Sans"/>
                  <a:cs typeface="Canva Sans"/>
                  <a:sym typeface="Canva Sans"/>
                </a:rPr>
                <a:t>4.8 (724)</a:t>
              </a:r>
            </a:p>
          </p:txBody>
        </p:sp>
        <p:sp>
          <p:nvSpPr>
            <p:cNvPr id="16" name="TextBox 16">
              <a:extLst>
                <a:ext uri="{FF2B5EF4-FFF2-40B4-BE49-F238E27FC236}">
                  <a16:creationId xmlns:a16="http://schemas.microsoft.com/office/drawing/2014/main" id="{7B0EB757-C158-6224-9851-F19D4BD9FC7D}"/>
                </a:ext>
              </a:extLst>
            </p:cNvPr>
            <p:cNvSpPr txBox="1"/>
            <p:nvPr/>
          </p:nvSpPr>
          <p:spPr>
            <a:xfrm>
              <a:off x="1913" y="7282939"/>
              <a:ext cx="6359110" cy="1160029"/>
            </a:xfrm>
            <a:prstGeom prst="rect">
              <a:avLst/>
            </a:prstGeom>
          </p:spPr>
          <p:txBody>
            <a:bodyPr lIns="0" tIns="0" rIns="0" bIns="0" rtlCol="0" anchor="t">
              <a:spAutoFit/>
            </a:bodyPr>
            <a:lstStyle/>
            <a:p>
              <a:pPr algn="l">
                <a:lnSpc>
                  <a:spcPts val="3588"/>
                </a:lnSpc>
              </a:pPr>
              <a:r>
                <a:rPr lang="en-US" sz="2562">
                  <a:solidFill>
                    <a:srgbClr val="000000"/>
                  </a:solidFill>
                  <a:latin typeface="Canva Sans"/>
                  <a:ea typeface="Canva Sans"/>
                  <a:cs typeface="Canva Sans"/>
                  <a:sym typeface="Canva Sans"/>
                </a:rPr>
                <a:t>Giải Bài Tập SGK Unit 5 - Language : Global Warming</a:t>
              </a:r>
            </a:p>
          </p:txBody>
        </p:sp>
        <p:sp>
          <p:nvSpPr>
            <p:cNvPr id="17" name="TextBox 17">
              <a:extLst>
                <a:ext uri="{FF2B5EF4-FFF2-40B4-BE49-F238E27FC236}">
                  <a16:creationId xmlns:a16="http://schemas.microsoft.com/office/drawing/2014/main" id="{EEB8D068-D40B-3777-A351-211445AD0DC0}"/>
                </a:ext>
              </a:extLst>
            </p:cNvPr>
            <p:cNvSpPr txBox="1"/>
            <p:nvPr/>
          </p:nvSpPr>
          <p:spPr>
            <a:xfrm>
              <a:off x="2719522" y="8481059"/>
              <a:ext cx="2934478" cy="605977"/>
            </a:xfrm>
            <a:prstGeom prst="rect">
              <a:avLst/>
            </a:prstGeom>
          </p:spPr>
          <p:txBody>
            <a:bodyPr wrap="square" lIns="0" tIns="0" rIns="0" bIns="0" rtlCol="0" anchor="t">
              <a:spAutoFit/>
            </a:bodyPr>
            <a:lstStyle/>
            <a:p>
              <a:pPr>
                <a:lnSpc>
                  <a:spcPts val="3764"/>
                </a:lnSpc>
              </a:pPr>
              <a:r>
                <a:rPr lang="en-US" sz="2688" b="1" dirty="0">
                  <a:solidFill>
                    <a:srgbClr val="FF3131"/>
                  </a:solidFill>
                  <a:latin typeface="Canva Sans Bold"/>
                  <a:ea typeface="Canva Sans Bold"/>
                  <a:cs typeface="Canva Sans Bold"/>
                  <a:sym typeface="Canva Sans Bold"/>
                </a:rPr>
                <a:t>50.000 VNĐ</a:t>
              </a:r>
            </a:p>
          </p:txBody>
        </p:sp>
      </p:grpSp>
      <p:grpSp>
        <p:nvGrpSpPr>
          <p:cNvPr id="18" name="Group 18">
            <a:extLst>
              <a:ext uri="{FF2B5EF4-FFF2-40B4-BE49-F238E27FC236}">
                <a16:creationId xmlns:a16="http://schemas.microsoft.com/office/drawing/2014/main" id="{384E28E3-7130-1911-51B1-2DAD5699DAC5}"/>
              </a:ext>
            </a:extLst>
          </p:cNvPr>
          <p:cNvGrpSpPr/>
          <p:nvPr/>
        </p:nvGrpSpPr>
        <p:grpSpPr>
          <a:xfrm>
            <a:off x="4953289" y="1821958"/>
            <a:ext cx="4475906" cy="708772"/>
            <a:chOff x="0" y="0"/>
            <a:chExt cx="1178840" cy="186672"/>
          </a:xfrm>
        </p:grpSpPr>
        <p:sp>
          <p:nvSpPr>
            <p:cNvPr id="19" name="Freeform 19">
              <a:extLst>
                <a:ext uri="{FF2B5EF4-FFF2-40B4-BE49-F238E27FC236}">
                  <a16:creationId xmlns:a16="http://schemas.microsoft.com/office/drawing/2014/main" id="{85532D9B-E302-0E45-B551-ABC01170BE1F}"/>
                </a:ext>
              </a:extLst>
            </p:cNvPr>
            <p:cNvSpPr/>
            <p:nvPr/>
          </p:nvSpPr>
          <p:spPr>
            <a:xfrm>
              <a:off x="0" y="0"/>
              <a:ext cx="1178840" cy="186672"/>
            </a:xfrm>
            <a:custGeom>
              <a:avLst/>
              <a:gdLst/>
              <a:ahLst/>
              <a:cxnLst/>
              <a:rect l="l" t="t" r="r" b="b"/>
              <a:pathLst>
                <a:path w="1178840" h="186672">
                  <a:moveTo>
                    <a:pt x="88214" y="0"/>
                  </a:moveTo>
                  <a:lnTo>
                    <a:pt x="1090625" y="0"/>
                  </a:lnTo>
                  <a:cubicBezTo>
                    <a:pt x="1139345" y="0"/>
                    <a:pt x="1178840" y="39495"/>
                    <a:pt x="1178840" y="88214"/>
                  </a:cubicBezTo>
                  <a:lnTo>
                    <a:pt x="1178840" y="98458"/>
                  </a:lnTo>
                  <a:cubicBezTo>
                    <a:pt x="1178840" y="147178"/>
                    <a:pt x="1139345" y="186672"/>
                    <a:pt x="1090625" y="186672"/>
                  </a:cubicBezTo>
                  <a:lnTo>
                    <a:pt x="88214" y="186672"/>
                  </a:lnTo>
                  <a:cubicBezTo>
                    <a:pt x="39495" y="186672"/>
                    <a:pt x="0" y="147178"/>
                    <a:pt x="0" y="98458"/>
                  </a:cubicBezTo>
                  <a:lnTo>
                    <a:pt x="0" y="88214"/>
                  </a:lnTo>
                  <a:cubicBezTo>
                    <a:pt x="0" y="39495"/>
                    <a:pt x="39495" y="0"/>
                    <a:pt x="88214" y="0"/>
                  </a:cubicBezTo>
                  <a:close/>
                </a:path>
              </a:pathLst>
            </a:custGeom>
            <a:solidFill>
              <a:srgbClr val="D2BC67"/>
            </a:solidFill>
          </p:spPr>
          <p:txBody>
            <a:bodyPr/>
            <a:lstStyle/>
            <a:p>
              <a:endParaRPr lang="en-US"/>
            </a:p>
          </p:txBody>
        </p:sp>
        <p:sp>
          <p:nvSpPr>
            <p:cNvPr id="20" name="TextBox 20">
              <a:extLst>
                <a:ext uri="{FF2B5EF4-FFF2-40B4-BE49-F238E27FC236}">
                  <a16:creationId xmlns:a16="http://schemas.microsoft.com/office/drawing/2014/main" id="{900722DF-7088-9FA5-BAA8-E08AE84252B2}"/>
                </a:ext>
              </a:extLst>
            </p:cNvPr>
            <p:cNvSpPr txBox="1"/>
            <p:nvPr/>
          </p:nvSpPr>
          <p:spPr>
            <a:xfrm>
              <a:off x="0" y="-38100"/>
              <a:ext cx="1178840" cy="224772"/>
            </a:xfrm>
            <a:prstGeom prst="rect">
              <a:avLst/>
            </a:prstGeom>
          </p:spPr>
          <p:txBody>
            <a:bodyPr lIns="50800" tIns="50800" rIns="50800" bIns="50800" rtlCol="0" anchor="ctr"/>
            <a:lstStyle/>
            <a:p>
              <a:pPr algn="ctr">
                <a:lnSpc>
                  <a:spcPts val="2659"/>
                </a:lnSpc>
              </a:pPr>
              <a:endParaRPr/>
            </a:p>
          </p:txBody>
        </p:sp>
      </p:grpSp>
      <p:sp>
        <p:nvSpPr>
          <p:cNvPr id="22" name="TextBox 22">
            <a:hlinkClick r:id="rId19" action="ppaction://hlinksldjump"/>
            <a:extLst>
              <a:ext uri="{FF2B5EF4-FFF2-40B4-BE49-F238E27FC236}">
                <a16:creationId xmlns:a16="http://schemas.microsoft.com/office/drawing/2014/main" id="{221F87D4-75AF-F8C4-B086-EE257A179A6B}"/>
              </a:ext>
            </a:extLst>
          </p:cNvPr>
          <p:cNvSpPr txBox="1"/>
          <p:nvPr/>
        </p:nvSpPr>
        <p:spPr>
          <a:xfrm>
            <a:off x="5168903" y="3357500"/>
            <a:ext cx="5170488" cy="464820"/>
          </a:xfrm>
          <a:prstGeom prst="rect">
            <a:avLst/>
          </a:prstGeom>
        </p:spPr>
        <p:txBody>
          <a:bodyPr lIns="0" tIns="0" rIns="0" bIns="0" rtlCol="0" anchor="t">
            <a:spAutoFit/>
          </a:bodyPr>
          <a:lstStyle/>
          <a:p>
            <a:pPr algn="l">
              <a:lnSpc>
                <a:spcPts val="3780"/>
              </a:lnSpc>
            </a:pPr>
            <a:r>
              <a:rPr lang="en-US" sz="2700" dirty="0">
                <a:solidFill>
                  <a:srgbClr val="004AAD"/>
                </a:solidFill>
                <a:latin typeface="Canva Sans"/>
                <a:ea typeface="Canva Sans"/>
                <a:cs typeface="Canva Sans"/>
                <a:sym typeface="Canva Sans"/>
              </a:rPr>
              <a:t>&gt;   </a:t>
            </a:r>
            <a:r>
              <a:rPr lang="en-US" sz="2700" u="sng" dirty="0">
                <a:solidFill>
                  <a:srgbClr val="004AAD"/>
                </a:solidFill>
                <a:latin typeface="Canva Sans"/>
                <a:ea typeface="Canva Sans"/>
                <a:cs typeface="Canva Sans"/>
                <a:sym typeface="Canva Sans"/>
              </a:rPr>
              <a:t>Xem </a:t>
            </a:r>
            <a:r>
              <a:rPr lang="en-US" sz="2700" u="sng" dirty="0" err="1">
                <a:solidFill>
                  <a:srgbClr val="004AAD"/>
                </a:solidFill>
                <a:latin typeface="Canva Sans"/>
                <a:ea typeface="Canva Sans"/>
                <a:cs typeface="Canva Sans"/>
                <a:sym typeface="Canva Sans"/>
              </a:rPr>
              <a:t>đánh</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giá</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sp>
        <p:nvSpPr>
          <p:cNvPr id="24" name="TextBox 61">
            <a:extLst>
              <a:ext uri="{FF2B5EF4-FFF2-40B4-BE49-F238E27FC236}">
                <a16:creationId xmlns:a16="http://schemas.microsoft.com/office/drawing/2014/main" id="{B520CCB5-287B-EA8B-7003-0AFD30E5ED01}"/>
              </a:ext>
            </a:extLst>
          </p:cNvPr>
          <p:cNvSpPr txBox="1"/>
          <p:nvPr/>
        </p:nvSpPr>
        <p:spPr>
          <a:xfrm>
            <a:off x="4638637" y="1885570"/>
            <a:ext cx="5105211" cy="521335"/>
          </a:xfrm>
          <a:prstGeom prst="rect">
            <a:avLst/>
          </a:prstGeom>
        </p:spPr>
        <p:txBody>
          <a:bodyPr lIns="0" tIns="0" rIns="0" bIns="0" rtlCol="0" anchor="t">
            <a:spAutoFit/>
          </a:bodyPr>
          <a:lstStyle/>
          <a:p>
            <a:pPr algn="ctr">
              <a:lnSpc>
                <a:spcPts val="4340"/>
              </a:lnSpc>
            </a:pPr>
            <a:r>
              <a:rPr lang="en-US" sz="3100" dirty="0" err="1">
                <a:solidFill>
                  <a:srgbClr val="000000"/>
                </a:solidFill>
                <a:latin typeface="Canva Sans"/>
                <a:ea typeface="Canva Sans"/>
                <a:cs typeface="Canva Sans"/>
                <a:sym typeface="Canva Sans"/>
              </a:rPr>
              <a:t>Đã</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thêm</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vào</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giỏ</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hàng</a:t>
            </a:r>
            <a:endParaRPr lang="en-US" sz="3100" dirty="0">
              <a:solidFill>
                <a:srgbClr val="000000"/>
              </a:solidFill>
              <a:latin typeface="Canva Sans"/>
              <a:ea typeface="Canva Sans"/>
              <a:cs typeface="Canva Sans"/>
              <a:sym typeface="Canva Sans"/>
            </a:endParaRPr>
          </a:p>
        </p:txBody>
      </p:sp>
      <p:sp>
        <p:nvSpPr>
          <p:cNvPr id="23" name="Arrow: Left 22">
            <a:hlinkClick r:id="rId20" action="ppaction://hlinksldjump"/>
            <a:extLst>
              <a:ext uri="{FF2B5EF4-FFF2-40B4-BE49-F238E27FC236}">
                <a16:creationId xmlns:a16="http://schemas.microsoft.com/office/drawing/2014/main" id="{84F700DC-D86B-702C-4A94-AE2D5255A70B}"/>
              </a:ext>
            </a:extLst>
          </p:cNvPr>
          <p:cNvSpPr/>
          <p:nvPr/>
        </p:nvSpPr>
        <p:spPr>
          <a:xfrm>
            <a:off x="398136" y="9029700"/>
            <a:ext cx="592464" cy="4572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03348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CE338-DDA6-9E70-C273-8157DE70385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FF12FD8-31CE-1013-6F24-595AD1C2004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a:p>
        </p:txBody>
      </p:sp>
      <p:sp>
        <p:nvSpPr>
          <p:cNvPr id="3" name="Freeform 3">
            <a:extLst>
              <a:ext uri="{FF2B5EF4-FFF2-40B4-BE49-F238E27FC236}">
                <a16:creationId xmlns:a16="http://schemas.microsoft.com/office/drawing/2014/main" id="{9C189A5F-359C-078A-CCD2-47FE5AF1D228}"/>
              </a:ext>
            </a:extLst>
          </p:cNvPr>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0004CF12-D551-00F0-90DF-B5A1D0E6A60C}"/>
              </a:ext>
            </a:extLst>
          </p:cNvPr>
          <p:cNvGrpSpPr/>
          <p:nvPr/>
        </p:nvGrpSpPr>
        <p:grpSpPr>
          <a:xfrm>
            <a:off x="776763" y="114333"/>
            <a:ext cx="1450768" cy="1450768"/>
            <a:chOff x="0" y="0"/>
            <a:chExt cx="13716000" cy="13716000"/>
          </a:xfrm>
        </p:grpSpPr>
        <p:sp>
          <p:nvSpPr>
            <p:cNvPr id="5" name="Freeform 5">
              <a:hlinkClick r:id="rId5" action="ppaction://hlinksldjump"/>
              <a:extLst>
                <a:ext uri="{FF2B5EF4-FFF2-40B4-BE49-F238E27FC236}">
                  <a16:creationId xmlns:a16="http://schemas.microsoft.com/office/drawing/2014/main" id="{1F8AB0A0-A20E-FE2E-AE00-A9E97AF18D7A}"/>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6"/>
              <a:stretch>
                <a:fillRect t="-38888" b="-38888"/>
              </a:stretch>
            </a:blipFill>
          </p:spPr>
          <p:txBody>
            <a:bodyPr/>
            <a:lstStyle/>
            <a:p>
              <a:endParaRPr lang="en-US"/>
            </a:p>
          </p:txBody>
        </p:sp>
      </p:grpSp>
      <p:sp>
        <p:nvSpPr>
          <p:cNvPr id="6" name="Freeform 6">
            <a:hlinkClick r:id="rId7" action="ppaction://hlinksldjump"/>
            <a:extLst>
              <a:ext uri="{FF2B5EF4-FFF2-40B4-BE49-F238E27FC236}">
                <a16:creationId xmlns:a16="http://schemas.microsoft.com/office/drawing/2014/main" id="{CBA8A209-DB04-5D1E-B90F-C614E0F5627E}"/>
              </a:ext>
            </a:extLst>
          </p:cNvPr>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a:hlinkClick r:id="rId10" action="ppaction://hlinksldjump"/>
            <a:extLst>
              <a:ext uri="{FF2B5EF4-FFF2-40B4-BE49-F238E27FC236}">
                <a16:creationId xmlns:a16="http://schemas.microsoft.com/office/drawing/2014/main" id="{4927A2F6-2007-8004-599D-A90B73967A01}"/>
              </a:ext>
            </a:extLst>
          </p:cNvPr>
          <p:cNvSpPr/>
          <p:nvPr/>
        </p:nvSpPr>
        <p:spPr>
          <a:xfrm>
            <a:off x="15226596"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0" name="TextBox 10">
            <a:hlinkClick r:id="rId13" action="ppaction://hlinksldjump"/>
            <a:extLst>
              <a:ext uri="{FF2B5EF4-FFF2-40B4-BE49-F238E27FC236}">
                <a16:creationId xmlns:a16="http://schemas.microsoft.com/office/drawing/2014/main" id="{E490F226-A668-23AA-D0EF-E13149ADBD69}"/>
              </a:ext>
            </a:extLst>
          </p:cNvPr>
          <p:cNvSpPr txBox="1"/>
          <p:nvPr/>
        </p:nvSpPr>
        <p:spPr>
          <a:xfrm>
            <a:off x="5168903" y="2711705"/>
            <a:ext cx="4574945" cy="464820"/>
          </a:xfrm>
          <a:prstGeom prst="rect">
            <a:avLst/>
          </a:prstGeom>
        </p:spPr>
        <p:txBody>
          <a:bodyPr lIns="0" tIns="0" rIns="0" bIns="0" rtlCol="0" anchor="t">
            <a:spAutoFit/>
          </a:bodyPr>
          <a:lstStyle/>
          <a:p>
            <a:pPr algn="l">
              <a:lnSpc>
                <a:spcPts val="3780"/>
              </a:lnSpc>
            </a:pPr>
            <a:r>
              <a:rPr lang="en-US" sz="2700" dirty="0">
                <a:solidFill>
                  <a:srgbClr val="004AAD"/>
                </a:solidFill>
                <a:latin typeface="Canva Sans"/>
                <a:ea typeface="Canva Sans"/>
                <a:cs typeface="Canva Sans"/>
                <a:sym typeface="Canva Sans"/>
              </a:rPr>
              <a:t>&gt;   </a:t>
            </a:r>
            <a:r>
              <a:rPr lang="en-US" sz="2700" u="sng" dirty="0" err="1">
                <a:solidFill>
                  <a:srgbClr val="004AAD"/>
                </a:solidFill>
                <a:latin typeface="Canva Sans"/>
                <a:ea typeface="Canva Sans"/>
                <a:cs typeface="Canva Sans"/>
                <a:sym typeface="Canva Sans"/>
              </a:rPr>
              <a:t>Mô</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tả</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grpSp>
        <p:nvGrpSpPr>
          <p:cNvPr id="11" name="Group 11">
            <a:extLst>
              <a:ext uri="{FF2B5EF4-FFF2-40B4-BE49-F238E27FC236}">
                <a16:creationId xmlns:a16="http://schemas.microsoft.com/office/drawing/2014/main" id="{2A162AFE-C187-5ED1-2408-6FD87CD5A3E8}"/>
              </a:ext>
            </a:extLst>
          </p:cNvPr>
          <p:cNvGrpSpPr/>
          <p:nvPr/>
        </p:nvGrpSpPr>
        <p:grpSpPr>
          <a:xfrm>
            <a:off x="398136" y="1565101"/>
            <a:ext cx="4770768" cy="6815278"/>
            <a:chOff x="0" y="0"/>
            <a:chExt cx="6361023" cy="9087036"/>
          </a:xfrm>
        </p:grpSpPr>
        <p:sp>
          <p:nvSpPr>
            <p:cNvPr id="12" name="Freeform 12">
              <a:extLst>
                <a:ext uri="{FF2B5EF4-FFF2-40B4-BE49-F238E27FC236}">
                  <a16:creationId xmlns:a16="http://schemas.microsoft.com/office/drawing/2014/main" id="{8191DB95-F37E-3487-B864-573A75F62F03}"/>
                </a:ext>
              </a:extLst>
            </p:cNvPr>
            <p:cNvSpPr/>
            <p:nvPr/>
          </p:nvSpPr>
          <p:spPr>
            <a:xfrm>
              <a:off x="0" y="0"/>
              <a:ext cx="5568178" cy="7216275"/>
            </a:xfrm>
            <a:custGeom>
              <a:avLst/>
              <a:gdLst/>
              <a:ahLst/>
              <a:cxnLst/>
              <a:rect l="l" t="t" r="r" b="b"/>
              <a:pathLst>
                <a:path w="5568178" h="7216275">
                  <a:moveTo>
                    <a:pt x="0" y="0"/>
                  </a:moveTo>
                  <a:lnTo>
                    <a:pt x="5568178" y="0"/>
                  </a:lnTo>
                  <a:lnTo>
                    <a:pt x="5568178" y="7216275"/>
                  </a:lnTo>
                  <a:lnTo>
                    <a:pt x="0" y="7216275"/>
                  </a:lnTo>
                  <a:lnTo>
                    <a:pt x="0" y="0"/>
                  </a:lnTo>
                  <a:close/>
                </a:path>
              </a:pathLst>
            </a:custGeom>
            <a:blipFill>
              <a:blip r:embed="rId14"/>
              <a:stretch>
                <a:fillRect t="-7907" b="-7907"/>
              </a:stretch>
            </a:blipFill>
          </p:spPr>
          <p:txBody>
            <a:bodyPr/>
            <a:lstStyle/>
            <a:p>
              <a:endParaRPr lang="en-US"/>
            </a:p>
          </p:txBody>
        </p:sp>
        <p:sp>
          <p:nvSpPr>
            <p:cNvPr id="13" name="Freeform 13">
              <a:extLst>
                <a:ext uri="{FF2B5EF4-FFF2-40B4-BE49-F238E27FC236}">
                  <a16:creationId xmlns:a16="http://schemas.microsoft.com/office/drawing/2014/main" id="{FF530B94-45AA-BE88-1387-356ED4D9CAED}"/>
                </a:ext>
              </a:extLst>
            </p:cNvPr>
            <p:cNvSpPr/>
            <p:nvPr/>
          </p:nvSpPr>
          <p:spPr>
            <a:xfrm>
              <a:off x="1913" y="8823542"/>
              <a:ext cx="187197" cy="200698"/>
            </a:xfrm>
            <a:custGeom>
              <a:avLst/>
              <a:gdLst/>
              <a:ahLst/>
              <a:cxnLst/>
              <a:rect l="l" t="t" r="r" b="b"/>
              <a:pathLst>
                <a:path w="187197" h="200698">
                  <a:moveTo>
                    <a:pt x="0" y="0"/>
                  </a:moveTo>
                  <a:lnTo>
                    <a:pt x="187197" y="0"/>
                  </a:lnTo>
                  <a:lnTo>
                    <a:pt x="187197" y="200698"/>
                  </a:lnTo>
                  <a:lnTo>
                    <a:pt x="0" y="20069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4" name="TextBox 14">
              <a:extLst>
                <a:ext uri="{FF2B5EF4-FFF2-40B4-BE49-F238E27FC236}">
                  <a16:creationId xmlns:a16="http://schemas.microsoft.com/office/drawing/2014/main" id="{256FEC98-93A8-B7F4-9A8A-254AF329A0AC}"/>
                </a:ext>
              </a:extLst>
            </p:cNvPr>
            <p:cNvSpPr txBox="1"/>
            <p:nvPr/>
          </p:nvSpPr>
          <p:spPr>
            <a:xfrm>
              <a:off x="1913" y="8527312"/>
              <a:ext cx="2181724" cy="296230"/>
            </a:xfrm>
            <a:prstGeom prst="rect">
              <a:avLst/>
            </a:prstGeom>
          </p:spPr>
          <p:txBody>
            <a:bodyPr lIns="0" tIns="0" rIns="0" bIns="0" rtlCol="0" anchor="t">
              <a:spAutoFit/>
            </a:bodyPr>
            <a:lstStyle/>
            <a:p>
              <a:pPr algn="l">
                <a:lnSpc>
                  <a:spcPts val="1952"/>
                </a:lnSpc>
              </a:pPr>
              <a:r>
                <a:rPr lang="en-US" sz="1394">
                  <a:solidFill>
                    <a:srgbClr val="000000"/>
                  </a:solidFill>
                  <a:latin typeface="Canva Sans"/>
                  <a:ea typeface="Canva Sans"/>
                  <a:cs typeface="Canva Sans"/>
                  <a:sym typeface="Canva Sans"/>
                </a:rPr>
                <a:t>1,1K lượt mua</a:t>
              </a:r>
            </a:p>
          </p:txBody>
        </p:sp>
        <p:sp>
          <p:nvSpPr>
            <p:cNvPr id="15" name="TextBox 15">
              <a:extLst>
                <a:ext uri="{FF2B5EF4-FFF2-40B4-BE49-F238E27FC236}">
                  <a16:creationId xmlns:a16="http://schemas.microsoft.com/office/drawing/2014/main" id="{02B8713C-BF26-02AB-8338-7CCE6D10492C}"/>
                </a:ext>
              </a:extLst>
            </p:cNvPr>
            <p:cNvSpPr txBox="1"/>
            <p:nvPr/>
          </p:nvSpPr>
          <p:spPr>
            <a:xfrm>
              <a:off x="253941" y="8775516"/>
              <a:ext cx="2181724" cy="296230"/>
            </a:xfrm>
            <a:prstGeom prst="rect">
              <a:avLst/>
            </a:prstGeom>
          </p:spPr>
          <p:txBody>
            <a:bodyPr lIns="0" tIns="0" rIns="0" bIns="0" rtlCol="0" anchor="t">
              <a:spAutoFit/>
            </a:bodyPr>
            <a:lstStyle/>
            <a:p>
              <a:pPr algn="l">
                <a:lnSpc>
                  <a:spcPts val="1952"/>
                </a:lnSpc>
              </a:pPr>
              <a:r>
                <a:rPr lang="en-US" sz="1394">
                  <a:solidFill>
                    <a:srgbClr val="000000"/>
                  </a:solidFill>
                  <a:latin typeface="Canva Sans"/>
                  <a:ea typeface="Canva Sans"/>
                  <a:cs typeface="Canva Sans"/>
                  <a:sym typeface="Canva Sans"/>
                </a:rPr>
                <a:t>4.8 (724)</a:t>
              </a:r>
            </a:p>
          </p:txBody>
        </p:sp>
        <p:sp>
          <p:nvSpPr>
            <p:cNvPr id="16" name="TextBox 16">
              <a:extLst>
                <a:ext uri="{FF2B5EF4-FFF2-40B4-BE49-F238E27FC236}">
                  <a16:creationId xmlns:a16="http://schemas.microsoft.com/office/drawing/2014/main" id="{60F2A94C-9206-640D-A732-79AD8060E05C}"/>
                </a:ext>
              </a:extLst>
            </p:cNvPr>
            <p:cNvSpPr txBox="1"/>
            <p:nvPr/>
          </p:nvSpPr>
          <p:spPr>
            <a:xfrm>
              <a:off x="1913" y="7282939"/>
              <a:ext cx="6359110" cy="1160029"/>
            </a:xfrm>
            <a:prstGeom prst="rect">
              <a:avLst/>
            </a:prstGeom>
          </p:spPr>
          <p:txBody>
            <a:bodyPr lIns="0" tIns="0" rIns="0" bIns="0" rtlCol="0" anchor="t">
              <a:spAutoFit/>
            </a:bodyPr>
            <a:lstStyle/>
            <a:p>
              <a:pPr algn="l">
                <a:lnSpc>
                  <a:spcPts val="3588"/>
                </a:lnSpc>
              </a:pPr>
              <a:r>
                <a:rPr lang="en-US" sz="2562">
                  <a:solidFill>
                    <a:srgbClr val="000000"/>
                  </a:solidFill>
                  <a:latin typeface="Canva Sans"/>
                  <a:ea typeface="Canva Sans"/>
                  <a:cs typeface="Canva Sans"/>
                  <a:sym typeface="Canva Sans"/>
                </a:rPr>
                <a:t>Giải Bài Tập SGK Unit 5 - Language : Global Warming</a:t>
              </a:r>
            </a:p>
          </p:txBody>
        </p:sp>
        <p:sp>
          <p:nvSpPr>
            <p:cNvPr id="17" name="TextBox 17">
              <a:extLst>
                <a:ext uri="{FF2B5EF4-FFF2-40B4-BE49-F238E27FC236}">
                  <a16:creationId xmlns:a16="http://schemas.microsoft.com/office/drawing/2014/main" id="{EE592271-6711-289E-E923-9B9E26A64622}"/>
                </a:ext>
              </a:extLst>
            </p:cNvPr>
            <p:cNvSpPr txBox="1"/>
            <p:nvPr/>
          </p:nvSpPr>
          <p:spPr>
            <a:xfrm>
              <a:off x="2719522" y="8481059"/>
              <a:ext cx="2934478" cy="605977"/>
            </a:xfrm>
            <a:prstGeom prst="rect">
              <a:avLst/>
            </a:prstGeom>
          </p:spPr>
          <p:txBody>
            <a:bodyPr wrap="square" lIns="0" tIns="0" rIns="0" bIns="0" rtlCol="0" anchor="t">
              <a:spAutoFit/>
            </a:bodyPr>
            <a:lstStyle/>
            <a:p>
              <a:pPr>
                <a:lnSpc>
                  <a:spcPts val="3764"/>
                </a:lnSpc>
              </a:pPr>
              <a:r>
                <a:rPr lang="en-US" sz="2688" b="1" dirty="0">
                  <a:solidFill>
                    <a:srgbClr val="FF3131"/>
                  </a:solidFill>
                  <a:latin typeface="Canva Sans Bold"/>
                  <a:ea typeface="Canva Sans Bold"/>
                  <a:cs typeface="Canva Sans Bold"/>
                  <a:sym typeface="Canva Sans Bold"/>
                </a:rPr>
                <a:t>50.000 VNĐ</a:t>
              </a:r>
            </a:p>
          </p:txBody>
        </p:sp>
      </p:grpSp>
      <p:grpSp>
        <p:nvGrpSpPr>
          <p:cNvPr id="18" name="Group 18">
            <a:extLst>
              <a:ext uri="{FF2B5EF4-FFF2-40B4-BE49-F238E27FC236}">
                <a16:creationId xmlns:a16="http://schemas.microsoft.com/office/drawing/2014/main" id="{8A73E9E4-3DD5-889F-03B0-8F981D5C9D14}"/>
              </a:ext>
            </a:extLst>
          </p:cNvPr>
          <p:cNvGrpSpPr/>
          <p:nvPr/>
        </p:nvGrpSpPr>
        <p:grpSpPr>
          <a:xfrm>
            <a:off x="4953289" y="1821958"/>
            <a:ext cx="4475906" cy="708772"/>
            <a:chOff x="0" y="0"/>
            <a:chExt cx="1178840" cy="186672"/>
          </a:xfrm>
        </p:grpSpPr>
        <p:sp>
          <p:nvSpPr>
            <p:cNvPr id="19" name="Freeform 19">
              <a:extLst>
                <a:ext uri="{FF2B5EF4-FFF2-40B4-BE49-F238E27FC236}">
                  <a16:creationId xmlns:a16="http://schemas.microsoft.com/office/drawing/2014/main" id="{6140CF4B-BC41-0D92-E167-44BB2CA1B6FC}"/>
                </a:ext>
              </a:extLst>
            </p:cNvPr>
            <p:cNvSpPr/>
            <p:nvPr/>
          </p:nvSpPr>
          <p:spPr>
            <a:xfrm>
              <a:off x="0" y="0"/>
              <a:ext cx="1178840" cy="186672"/>
            </a:xfrm>
            <a:custGeom>
              <a:avLst/>
              <a:gdLst/>
              <a:ahLst/>
              <a:cxnLst/>
              <a:rect l="l" t="t" r="r" b="b"/>
              <a:pathLst>
                <a:path w="1178840" h="186672">
                  <a:moveTo>
                    <a:pt x="88214" y="0"/>
                  </a:moveTo>
                  <a:lnTo>
                    <a:pt x="1090625" y="0"/>
                  </a:lnTo>
                  <a:cubicBezTo>
                    <a:pt x="1139345" y="0"/>
                    <a:pt x="1178840" y="39495"/>
                    <a:pt x="1178840" y="88214"/>
                  </a:cubicBezTo>
                  <a:lnTo>
                    <a:pt x="1178840" y="98458"/>
                  </a:lnTo>
                  <a:cubicBezTo>
                    <a:pt x="1178840" y="147178"/>
                    <a:pt x="1139345" y="186672"/>
                    <a:pt x="1090625" y="186672"/>
                  </a:cubicBezTo>
                  <a:lnTo>
                    <a:pt x="88214" y="186672"/>
                  </a:lnTo>
                  <a:cubicBezTo>
                    <a:pt x="39495" y="186672"/>
                    <a:pt x="0" y="147178"/>
                    <a:pt x="0" y="98458"/>
                  </a:cubicBezTo>
                  <a:lnTo>
                    <a:pt x="0" y="88214"/>
                  </a:lnTo>
                  <a:cubicBezTo>
                    <a:pt x="0" y="39495"/>
                    <a:pt x="39495" y="0"/>
                    <a:pt x="88214" y="0"/>
                  </a:cubicBezTo>
                  <a:close/>
                </a:path>
              </a:pathLst>
            </a:custGeom>
            <a:solidFill>
              <a:srgbClr val="D2BC67"/>
            </a:solidFill>
          </p:spPr>
          <p:txBody>
            <a:bodyPr/>
            <a:lstStyle/>
            <a:p>
              <a:endParaRPr lang="en-US"/>
            </a:p>
          </p:txBody>
        </p:sp>
        <p:sp>
          <p:nvSpPr>
            <p:cNvPr id="20" name="TextBox 20">
              <a:extLst>
                <a:ext uri="{FF2B5EF4-FFF2-40B4-BE49-F238E27FC236}">
                  <a16:creationId xmlns:a16="http://schemas.microsoft.com/office/drawing/2014/main" id="{EB769033-CC03-3ADF-4C5A-0A75A960EF83}"/>
                </a:ext>
              </a:extLst>
            </p:cNvPr>
            <p:cNvSpPr txBox="1"/>
            <p:nvPr/>
          </p:nvSpPr>
          <p:spPr>
            <a:xfrm>
              <a:off x="0" y="-38100"/>
              <a:ext cx="1178840" cy="224772"/>
            </a:xfrm>
            <a:prstGeom prst="rect">
              <a:avLst/>
            </a:prstGeom>
          </p:spPr>
          <p:txBody>
            <a:bodyPr lIns="50800" tIns="50800" rIns="50800" bIns="50800" rtlCol="0" anchor="ctr"/>
            <a:lstStyle/>
            <a:p>
              <a:pPr algn="ctr">
                <a:lnSpc>
                  <a:spcPts val="2659"/>
                </a:lnSpc>
              </a:pPr>
              <a:endParaRPr/>
            </a:p>
          </p:txBody>
        </p:sp>
      </p:grpSp>
      <p:sp>
        <p:nvSpPr>
          <p:cNvPr id="22" name="TextBox 22">
            <a:hlinkClick r:id="rId17" action="ppaction://hlinksldjump"/>
            <a:extLst>
              <a:ext uri="{FF2B5EF4-FFF2-40B4-BE49-F238E27FC236}">
                <a16:creationId xmlns:a16="http://schemas.microsoft.com/office/drawing/2014/main" id="{38EE95B0-790B-5CA5-CEED-AA9297726363}"/>
              </a:ext>
            </a:extLst>
          </p:cNvPr>
          <p:cNvSpPr txBox="1"/>
          <p:nvPr/>
        </p:nvSpPr>
        <p:spPr>
          <a:xfrm>
            <a:off x="5168903" y="3357500"/>
            <a:ext cx="5170488" cy="464820"/>
          </a:xfrm>
          <a:prstGeom prst="rect">
            <a:avLst/>
          </a:prstGeom>
        </p:spPr>
        <p:txBody>
          <a:bodyPr lIns="0" tIns="0" rIns="0" bIns="0" rtlCol="0" anchor="t">
            <a:spAutoFit/>
          </a:bodyPr>
          <a:lstStyle/>
          <a:p>
            <a:pPr algn="l">
              <a:lnSpc>
                <a:spcPts val="3780"/>
              </a:lnSpc>
            </a:pPr>
            <a:r>
              <a:rPr lang="en-US" sz="2700" dirty="0">
                <a:solidFill>
                  <a:srgbClr val="004AAD"/>
                </a:solidFill>
                <a:latin typeface="Canva Sans"/>
                <a:ea typeface="Canva Sans"/>
                <a:cs typeface="Canva Sans"/>
                <a:sym typeface="Canva Sans"/>
              </a:rPr>
              <a:t>&gt;   </a:t>
            </a:r>
            <a:r>
              <a:rPr lang="en-US" sz="2700" u="sng" dirty="0">
                <a:solidFill>
                  <a:srgbClr val="004AAD"/>
                </a:solidFill>
                <a:latin typeface="Canva Sans"/>
                <a:ea typeface="Canva Sans"/>
                <a:cs typeface="Canva Sans"/>
                <a:sym typeface="Canva Sans"/>
              </a:rPr>
              <a:t>Xem </a:t>
            </a:r>
            <a:r>
              <a:rPr lang="en-US" sz="2700" u="sng" dirty="0" err="1">
                <a:solidFill>
                  <a:srgbClr val="004AAD"/>
                </a:solidFill>
                <a:latin typeface="Canva Sans"/>
                <a:ea typeface="Canva Sans"/>
                <a:cs typeface="Canva Sans"/>
                <a:sym typeface="Canva Sans"/>
              </a:rPr>
              <a:t>đánh</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giá</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sp>
        <p:nvSpPr>
          <p:cNvPr id="24" name="TextBox 61">
            <a:extLst>
              <a:ext uri="{FF2B5EF4-FFF2-40B4-BE49-F238E27FC236}">
                <a16:creationId xmlns:a16="http://schemas.microsoft.com/office/drawing/2014/main" id="{CA1D99C2-06B8-9468-9806-339150CBDF6A}"/>
              </a:ext>
            </a:extLst>
          </p:cNvPr>
          <p:cNvSpPr txBox="1"/>
          <p:nvPr/>
        </p:nvSpPr>
        <p:spPr>
          <a:xfrm>
            <a:off x="4638637" y="1885570"/>
            <a:ext cx="5105211" cy="521335"/>
          </a:xfrm>
          <a:prstGeom prst="rect">
            <a:avLst/>
          </a:prstGeom>
        </p:spPr>
        <p:txBody>
          <a:bodyPr lIns="0" tIns="0" rIns="0" bIns="0" rtlCol="0" anchor="t">
            <a:spAutoFit/>
          </a:bodyPr>
          <a:lstStyle/>
          <a:p>
            <a:pPr algn="ctr">
              <a:lnSpc>
                <a:spcPts val="4340"/>
              </a:lnSpc>
            </a:pPr>
            <a:r>
              <a:rPr lang="en-US" sz="3100" dirty="0" err="1">
                <a:solidFill>
                  <a:srgbClr val="000000"/>
                </a:solidFill>
                <a:latin typeface="Canva Sans"/>
                <a:ea typeface="Canva Sans"/>
                <a:cs typeface="Canva Sans"/>
                <a:sym typeface="Canva Sans"/>
              </a:rPr>
              <a:t>Đã</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thêm</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vào</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giỏ</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hàng</a:t>
            </a:r>
            <a:endParaRPr lang="en-US" sz="3100" dirty="0">
              <a:solidFill>
                <a:srgbClr val="000000"/>
              </a:solidFill>
              <a:latin typeface="Canva Sans"/>
              <a:ea typeface="Canva Sans"/>
              <a:cs typeface="Canva Sans"/>
              <a:sym typeface="Canva Sans"/>
            </a:endParaRPr>
          </a:p>
        </p:txBody>
      </p:sp>
      <p:sp>
        <p:nvSpPr>
          <p:cNvPr id="23" name="Arrow: Left 22">
            <a:hlinkClick r:id="rId18" action="ppaction://hlinksldjump"/>
            <a:extLst>
              <a:ext uri="{FF2B5EF4-FFF2-40B4-BE49-F238E27FC236}">
                <a16:creationId xmlns:a16="http://schemas.microsoft.com/office/drawing/2014/main" id="{FABFD8B2-1996-8783-D0AC-7E6D49051762}"/>
              </a:ext>
            </a:extLst>
          </p:cNvPr>
          <p:cNvSpPr/>
          <p:nvPr/>
        </p:nvSpPr>
        <p:spPr>
          <a:xfrm>
            <a:off x="398136" y="9029700"/>
            <a:ext cx="592464" cy="4572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4">
            <a:extLst>
              <a:ext uri="{FF2B5EF4-FFF2-40B4-BE49-F238E27FC236}">
                <a16:creationId xmlns:a16="http://schemas.microsoft.com/office/drawing/2014/main" id="{45FC2539-EB91-C0FC-765E-139911602971}"/>
              </a:ext>
            </a:extLst>
          </p:cNvPr>
          <p:cNvGrpSpPr/>
          <p:nvPr/>
        </p:nvGrpSpPr>
        <p:grpSpPr>
          <a:xfrm>
            <a:off x="16671747" y="217109"/>
            <a:ext cx="1175107" cy="1159550"/>
            <a:chOff x="0" y="0"/>
            <a:chExt cx="309493" cy="305396"/>
          </a:xfrm>
        </p:grpSpPr>
        <p:sp>
          <p:nvSpPr>
            <p:cNvPr id="25" name="Freeform 5">
              <a:extLst>
                <a:ext uri="{FF2B5EF4-FFF2-40B4-BE49-F238E27FC236}">
                  <a16:creationId xmlns:a16="http://schemas.microsoft.com/office/drawing/2014/main" id="{CC361D69-51BC-DC93-90E6-7C96352330A0}"/>
                </a:ext>
              </a:extLst>
            </p:cNvPr>
            <p:cNvSpPr/>
            <p:nvPr/>
          </p:nvSpPr>
          <p:spPr>
            <a:xfrm>
              <a:off x="0" y="0"/>
              <a:ext cx="309493" cy="305396"/>
            </a:xfrm>
            <a:custGeom>
              <a:avLst/>
              <a:gdLst/>
              <a:ahLst/>
              <a:cxnLst/>
              <a:rect l="l" t="t" r="r" b="b"/>
              <a:pathLst>
                <a:path w="309493" h="305396">
                  <a:moveTo>
                    <a:pt x="152698" y="0"/>
                  </a:moveTo>
                  <a:lnTo>
                    <a:pt x="156795" y="0"/>
                  </a:lnTo>
                  <a:cubicBezTo>
                    <a:pt x="197293" y="0"/>
                    <a:pt x="236133" y="16088"/>
                    <a:pt x="264769" y="44724"/>
                  </a:cubicBezTo>
                  <a:cubicBezTo>
                    <a:pt x="293405" y="73361"/>
                    <a:pt x="309493" y="112200"/>
                    <a:pt x="309493" y="152698"/>
                  </a:cubicBezTo>
                  <a:lnTo>
                    <a:pt x="309493" y="152698"/>
                  </a:lnTo>
                  <a:cubicBezTo>
                    <a:pt x="309493" y="237031"/>
                    <a:pt x="241128" y="305396"/>
                    <a:pt x="156795" y="305396"/>
                  </a:cubicBezTo>
                  <a:lnTo>
                    <a:pt x="152698" y="305396"/>
                  </a:lnTo>
                  <a:cubicBezTo>
                    <a:pt x="68365" y="305396"/>
                    <a:pt x="0" y="237031"/>
                    <a:pt x="0" y="152698"/>
                  </a:cubicBezTo>
                  <a:lnTo>
                    <a:pt x="0" y="152698"/>
                  </a:lnTo>
                  <a:cubicBezTo>
                    <a:pt x="0" y="68365"/>
                    <a:pt x="68365" y="0"/>
                    <a:pt x="152698" y="0"/>
                  </a:cubicBezTo>
                  <a:close/>
                </a:path>
              </a:pathLst>
            </a:custGeom>
            <a:solidFill>
              <a:srgbClr val="D2BC67"/>
            </a:solidFill>
          </p:spPr>
          <p:txBody>
            <a:bodyPr/>
            <a:lstStyle/>
            <a:p>
              <a:endParaRPr lang="en-US"/>
            </a:p>
          </p:txBody>
        </p:sp>
        <p:sp>
          <p:nvSpPr>
            <p:cNvPr id="26" name="TextBox 6">
              <a:extLst>
                <a:ext uri="{FF2B5EF4-FFF2-40B4-BE49-F238E27FC236}">
                  <a16:creationId xmlns:a16="http://schemas.microsoft.com/office/drawing/2014/main" id="{4FF38A25-3CA0-8B6E-3BDB-60BDA88F4128}"/>
                </a:ext>
              </a:extLst>
            </p:cNvPr>
            <p:cNvSpPr txBox="1"/>
            <p:nvPr/>
          </p:nvSpPr>
          <p:spPr>
            <a:xfrm>
              <a:off x="0" y="-38100"/>
              <a:ext cx="309493" cy="343496"/>
            </a:xfrm>
            <a:prstGeom prst="rect">
              <a:avLst/>
            </a:prstGeom>
          </p:spPr>
          <p:txBody>
            <a:bodyPr lIns="50800" tIns="50800" rIns="50800" bIns="50800" rtlCol="0" anchor="ctr"/>
            <a:lstStyle/>
            <a:p>
              <a:pPr algn="ctr">
                <a:lnSpc>
                  <a:spcPts val="2659"/>
                </a:lnSpc>
              </a:pPr>
              <a:endParaRPr/>
            </a:p>
          </p:txBody>
        </p:sp>
      </p:grpSp>
      <p:grpSp>
        <p:nvGrpSpPr>
          <p:cNvPr id="27" name="Group 7">
            <a:extLst>
              <a:ext uri="{FF2B5EF4-FFF2-40B4-BE49-F238E27FC236}">
                <a16:creationId xmlns:a16="http://schemas.microsoft.com/office/drawing/2014/main" id="{9B2D75B7-E21F-DE33-BD9F-324C7B8FB188}"/>
              </a:ext>
            </a:extLst>
          </p:cNvPr>
          <p:cNvGrpSpPr/>
          <p:nvPr/>
        </p:nvGrpSpPr>
        <p:grpSpPr>
          <a:xfrm>
            <a:off x="16840103" y="377686"/>
            <a:ext cx="838394" cy="838394"/>
            <a:chOff x="0" y="0"/>
            <a:chExt cx="13716000" cy="13716000"/>
          </a:xfrm>
        </p:grpSpPr>
        <p:sp>
          <p:nvSpPr>
            <p:cNvPr id="28" name="Freeform 8">
              <a:hlinkClick r:id="rId19" action="ppaction://hlinksldjump"/>
              <a:extLst>
                <a:ext uri="{FF2B5EF4-FFF2-40B4-BE49-F238E27FC236}">
                  <a16:creationId xmlns:a16="http://schemas.microsoft.com/office/drawing/2014/main" id="{9953B371-EEDD-9E32-4ED6-C061BD0058D1}"/>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20"/>
              <a:stretch>
                <a:fillRect/>
              </a:stretch>
            </a:blipFill>
          </p:spPr>
          <p:txBody>
            <a:bodyPr/>
            <a:lstStyle/>
            <a:p>
              <a:endParaRPr lang="en-US" dirty="0"/>
            </a:p>
          </p:txBody>
        </p:sp>
      </p:grpSp>
      <p:grpSp>
        <p:nvGrpSpPr>
          <p:cNvPr id="29" name="Group 22">
            <a:extLst>
              <a:ext uri="{FF2B5EF4-FFF2-40B4-BE49-F238E27FC236}">
                <a16:creationId xmlns:a16="http://schemas.microsoft.com/office/drawing/2014/main" id="{869A4714-4CAD-435B-F00B-60E36E9EF840}"/>
              </a:ext>
            </a:extLst>
          </p:cNvPr>
          <p:cNvGrpSpPr/>
          <p:nvPr/>
        </p:nvGrpSpPr>
        <p:grpSpPr>
          <a:xfrm>
            <a:off x="15127591" y="1376658"/>
            <a:ext cx="2719262" cy="1800923"/>
            <a:chOff x="0" y="0"/>
            <a:chExt cx="716184" cy="474317"/>
          </a:xfrm>
        </p:grpSpPr>
        <p:sp>
          <p:nvSpPr>
            <p:cNvPr id="30" name="Freeform 23">
              <a:extLst>
                <a:ext uri="{FF2B5EF4-FFF2-40B4-BE49-F238E27FC236}">
                  <a16:creationId xmlns:a16="http://schemas.microsoft.com/office/drawing/2014/main" id="{4FD6579A-012D-07E4-2C9C-0E991F51AC0E}"/>
                </a:ext>
              </a:extLst>
            </p:cNvPr>
            <p:cNvSpPr/>
            <p:nvPr/>
          </p:nvSpPr>
          <p:spPr>
            <a:xfrm>
              <a:off x="0" y="0"/>
              <a:ext cx="716184" cy="474317"/>
            </a:xfrm>
            <a:custGeom>
              <a:avLst/>
              <a:gdLst/>
              <a:ahLst/>
              <a:cxnLst/>
              <a:rect l="l" t="t" r="r" b="b"/>
              <a:pathLst>
                <a:path w="716184" h="474317">
                  <a:moveTo>
                    <a:pt x="145200" y="0"/>
                  </a:moveTo>
                  <a:lnTo>
                    <a:pt x="570984" y="0"/>
                  </a:lnTo>
                  <a:cubicBezTo>
                    <a:pt x="651176" y="0"/>
                    <a:pt x="716184" y="65008"/>
                    <a:pt x="716184" y="145200"/>
                  </a:cubicBezTo>
                  <a:lnTo>
                    <a:pt x="716184" y="329117"/>
                  </a:lnTo>
                  <a:cubicBezTo>
                    <a:pt x="716184" y="409309"/>
                    <a:pt x="651176" y="474317"/>
                    <a:pt x="570984" y="474317"/>
                  </a:cubicBezTo>
                  <a:lnTo>
                    <a:pt x="145200" y="474317"/>
                  </a:lnTo>
                  <a:cubicBezTo>
                    <a:pt x="65008" y="474317"/>
                    <a:pt x="0" y="409309"/>
                    <a:pt x="0" y="329117"/>
                  </a:cubicBezTo>
                  <a:lnTo>
                    <a:pt x="0" y="145200"/>
                  </a:lnTo>
                  <a:cubicBezTo>
                    <a:pt x="0" y="65008"/>
                    <a:pt x="65008" y="0"/>
                    <a:pt x="145200" y="0"/>
                  </a:cubicBezTo>
                  <a:close/>
                </a:path>
              </a:pathLst>
            </a:custGeom>
            <a:solidFill>
              <a:srgbClr val="FFFFFF"/>
            </a:solidFill>
          </p:spPr>
          <p:txBody>
            <a:bodyPr/>
            <a:lstStyle/>
            <a:p>
              <a:endParaRPr lang="en-US"/>
            </a:p>
          </p:txBody>
        </p:sp>
        <p:sp>
          <p:nvSpPr>
            <p:cNvPr id="31" name="TextBox 24">
              <a:extLst>
                <a:ext uri="{FF2B5EF4-FFF2-40B4-BE49-F238E27FC236}">
                  <a16:creationId xmlns:a16="http://schemas.microsoft.com/office/drawing/2014/main" id="{F4E65414-E2BC-5C54-91EB-B423546B6508}"/>
                </a:ext>
              </a:extLst>
            </p:cNvPr>
            <p:cNvSpPr txBox="1"/>
            <p:nvPr/>
          </p:nvSpPr>
          <p:spPr>
            <a:xfrm>
              <a:off x="0" y="-38100"/>
              <a:ext cx="716184" cy="512417"/>
            </a:xfrm>
            <a:prstGeom prst="rect">
              <a:avLst/>
            </a:prstGeom>
          </p:spPr>
          <p:txBody>
            <a:bodyPr lIns="50800" tIns="50800" rIns="50800" bIns="50800" rtlCol="0" anchor="ctr"/>
            <a:lstStyle/>
            <a:p>
              <a:pPr algn="ctr">
                <a:lnSpc>
                  <a:spcPts val="2659"/>
                </a:lnSpc>
              </a:pPr>
              <a:endParaRPr/>
            </a:p>
          </p:txBody>
        </p:sp>
      </p:grpSp>
      <p:sp>
        <p:nvSpPr>
          <p:cNvPr id="32" name="TextBox 37">
            <a:hlinkClick r:id="rId21" action="ppaction://hlinksldjump"/>
            <a:extLst>
              <a:ext uri="{FF2B5EF4-FFF2-40B4-BE49-F238E27FC236}">
                <a16:creationId xmlns:a16="http://schemas.microsoft.com/office/drawing/2014/main" id="{4C39A4F9-5F89-87AE-D15F-CDA93278A19E}"/>
              </a:ext>
            </a:extLst>
          </p:cNvPr>
          <p:cNvSpPr txBox="1"/>
          <p:nvPr/>
        </p:nvSpPr>
        <p:spPr>
          <a:xfrm>
            <a:off x="15784199" y="2367741"/>
            <a:ext cx="1613727" cy="349250"/>
          </a:xfrm>
          <a:prstGeom prst="rect">
            <a:avLst/>
          </a:prstGeom>
        </p:spPr>
        <p:txBody>
          <a:bodyPr lIns="0" tIns="0" rIns="0" bIns="0" rtlCol="0" anchor="t">
            <a:spAutoFit/>
          </a:bodyPr>
          <a:lstStyle/>
          <a:p>
            <a:pPr algn="l">
              <a:lnSpc>
                <a:spcPts val="2800"/>
              </a:lnSpc>
            </a:pPr>
            <a:r>
              <a:rPr lang="en-US" sz="2000" b="1" u="sng" dirty="0" err="1">
                <a:solidFill>
                  <a:srgbClr val="000000"/>
                </a:solidFill>
                <a:latin typeface="Noto Sans Bold"/>
                <a:ea typeface="Noto Sans Bold"/>
                <a:cs typeface="Noto Sans Bold"/>
                <a:sym typeface="Noto Sans Bold"/>
              </a:rPr>
              <a:t>Đăng</a:t>
            </a:r>
            <a:r>
              <a:rPr lang="en-US" sz="2000" b="1" u="sng" dirty="0">
                <a:solidFill>
                  <a:srgbClr val="000000"/>
                </a:solidFill>
                <a:latin typeface="Noto Sans Bold"/>
                <a:ea typeface="Noto Sans Bold"/>
                <a:cs typeface="Noto Sans Bold"/>
                <a:sym typeface="Noto Sans Bold"/>
              </a:rPr>
              <a:t> </a:t>
            </a:r>
            <a:r>
              <a:rPr lang="en-US" sz="2000" b="1" u="sng" dirty="0" err="1">
                <a:solidFill>
                  <a:srgbClr val="000000"/>
                </a:solidFill>
                <a:latin typeface="Noto Sans Bold"/>
                <a:ea typeface="Noto Sans Bold"/>
                <a:cs typeface="Noto Sans Bold"/>
                <a:sym typeface="Noto Sans Bold"/>
              </a:rPr>
              <a:t>xuất</a:t>
            </a:r>
            <a:endParaRPr lang="en-US" sz="2000" b="1" u="sng" dirty="0">
              <a:solidFill>
                <a:srgbClr val="000000"/>
              </a:solidFill>
              <a:latin typeface="Noto Sans Bold"/>
              <a:ea typeface="Noto Sans Bold"/>
              <a:cs typeface="Noto Sans Bold"/>
              <a:sym typeface="Noto Sans Bold"/>
            </a:endParaRPr>
          </a:p>
        </p:txBody>
      </p:sp>
      <p:sp>
        <p:nvSpPr>
          <p:cNvPr id="33" name="TextBox 38">
            <a:extLst>
              <a:ext uri="{FF2B5EF4-FFF2-40B4-BE49-F238E27FC236}">
                <a16:creationId xmlns:a16="http://schemas.microsoft.com/office/drawing/2014/main" id="{7E633790-8E49-BBB8-6004-FB0CF6AD7B00}"/>
              </a:ext>
            </a:extLst>
          </p:cNvPr>
          <p:cNvSpPr txBox="1"/>
          <p:nvPr/>
        </p:nvSpPr>
        <p:spPr>
          <a:xfrm>
            <a:off x="15548874" y="1527001"/>
            <a:ext cx="2297979" cy="396240"/>
          </a:xfrm>
          <a:prstGeom prst="rect">
            <a:avLst/>
          </a:prstGeom>
        </p:spPr>
        <p:txBody>
          <a:bodyPr lIns="0" tIns="0" rIns="0" bIns="0" rtlCol="0" anchor="t">
            <a:spAutoFit/>
          </a:bodyPr>
          <a:lstStyle/>
          <a:p>
            <a:pPr algn="l">
              <a:lnSpc>
                <a:spcPts val="3359"/>
              </a:lnSpc>
            </a:pPr>
            <a:r>
              <a:rPr lang="en-US" sz="2399" dirty="0">
                <a:solidFill>
                  <a:srgbClr val="000000">
                    <a:alpha val="68627"/>
                  </a:srgbClr>
                </a:solidFill>
                <a:latin typeface="Noto Sans"/>
                <a:ea typeface="Noto Sans"/>
                <a:cs typeface="Noto Sans"/>
                <a:sym typeface="Noto Sans"/>
              </a:rPr>
              <a:t> </a:t>
            </a:r>
            <a:r>
              <a:rPr lang="en-US" sz="2399" dirty="0" err="1">
                <a:solidFill>
                  <a:srgbClr val="000000">
                    <a:alpha val="68627"/>
                  </a:srgbClr>
                </a:solidFill>
                <a:latin typeface="Noto Sans"/>
                <a:ea typeface="Noto Sans"/>
                <a:cs typeface="Noto Sans"/>
                <a:sym typeface="Noto Sans"/>
              </a:rPr>
              <a:t>VKLysiucute</a:t>
            </a:r>
            <a:endParaRPr lang="en-US" sz="2399" dirty="0">
              <a:solidFill>
                <a:srgbClr val="000000">
                  <a:alpha val="68627"/>
                </a:srgbClr>
              </a:solidFill>
              <a:latin typeface="Noto Sans"/>
              <a:ea typeface="Noto Sans"/>
              <a:cs typeface="Noto Sans"/>
              <a:sym typeface="Noto Sans"/>
            </a:endParaRPr>
          </a:p>
        </p:txBody>
      </p:sp>
      <p:sp>
        <p:nvSpPr>
          <p:cNvPr id="34" name="TextBox 39">
            <a:extLst>
              <a:ext uri="{FF2B5EF4-FFF2-40B4-BE49-F238E27FC236}">
                <a16:creationId xmlns:a16="http://schemas.microsoft.com/office/drawing/2014/main" id="{3F95F71E-1289-4A5D-CF51-BBCF2796D519}"/>
              </a:ext>
            </a:extLst>
          </p:cNvPr>
          <p:cNvSpPr txBox="1"/>
          <p:nvPr/>
        </p:nvSpPr>
        <p:spPr>
          <a:xfrm>
            <a:off x="15691113" y="1875616"/>
            <a:ext cx="2297979" cy="349250"/>
          </a:xfrm>
          <a:prstGeom prst="rect">
            <a:avLst/>
          </a:prstGeom>
        </p:spPr>
        <p:txBody>
          <a:bodyPr lIns="0" tIns="0" rIns="0" bIns="0" rtlCol="0" anchor="t">
            <a:spAutoFit/>
          </a:bodyPr>
          <a:lstStyle/>
          <a:p>
            <a:pPr algn="l">
              <a:lnSpc>
                <a:spcPts val="2800"/>
              </a:lnSpc>
            </a:pPr>
            <a:r>
              <a:rPr lang="en-US" sz="2000" dirty="0">
                <a:solidFill>
                  <a:srgbClr val="000000">
                    <a:alpha val="68627"/>
                  </a:srgbClr>
                </a:solidFill>
                <a:latin typeface="Noto Sans"/>
                <a:ea typeface="Noto Sans"/>
                <a:cs typeface="Noto Sans"/>
                <a:sym typeface="Noto Sans"/>
              </a:rPr>
              <a:t>ID: 03682632</a:t>
            </a:r>
          </a:p>
        </p:txBody>
      </p:sp>
    </p:spTree>
    <p:extLst>
      <p:ext uri="{BB962C8B-B14F-4D97-AF65-F5344CB8AC3E}">
        <p14:creationId xmlns:p14="http://schemas.microsoft.com/office/powerpoint/2010/main" val="3764417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952D50-9094-97B2-D5F2-33336FFA763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E9F0988-D26C-DE09-89BC-76410F2DAF9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a:p>
        </p:txBody>
      </p:sp>
      <p:sp>
        <p:nvSpPr>
          <p:cNvPr id="3" name="Freeform 3">
            <a:extLst>
              <a:ext uri="{FF2B5EF4-FFF2-40B4-BE49-F238E27FC236}">
                <a16:creationId xmlns:a16="http://schemas.microsoft.com/office/drawing/2014/main" id="{139D4E36-B9D5-EE05-42E8-04478FF2A8FB}"/>
              </a:ext>
            </a:extLst>
          </p:cNvPr>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A760A931-FDAD-420F-200A-FDF8FB3F9B45}"/>
              </a:ext>
            </a:extLst>
          </p:cNvPr>
          <p:cNvGrpSpPr/>
          <p:nvPr/>
        </p:nvGrpSpPr>
        <p:grpSpPr>
          <a:xfrm>
            <a:off x="776763" y="114333"/>
            <a:ext cx="1450768" cy="1450768"/>
            <a:chOff x="0" y="0"/>
            <a:chExt cx="13716000" cy="13716000"/>
          </a:xfrm>
        </p:grpSpPr>
        <p:sp>
          <p:nvSpPr>
            <p:cNvPr id="5" name="Freeform 5">
              <a:hlinkClick r:id="rId5" action="ppaction://hlinksldjump"/>
              <a:extLst>
                <a:ext uri="{FF2B5EF4-FFF2-40B4-BE49-F238E27FC236}">
                  <a16:creationId xmlns:a16="http://schemas.microsoft.com/office/drawing/2014/main" id="{E1C199A4-DF4A-541E-32C4-9F8FD3163118}"/>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6"/>
              <a:stretch>
                <a:fillRect t="-38888" b="-38888"/>
              </a:stretch>
            </a:blipFill>
          </p:spPr>
          <p:txBody>
            <a:bodyPr/>
            <a:lstStyle/>
            <a:p>
              <a:endParaRPr lang="en-US"/>
            </a:p>
          </p:txBody>
        </p:sp>
      </p:grpSp>
      <p:sp>
        <p:nvSpPr>
          <p:cNvPr id="6" name="Freeform 6">
            <a:hlinkClick r:id="rId7" action="ppaction://hlinksldjump"/>
            <a:extLst>
              <a:ext uri="{FF2B5EF4-FFF2-40B4-BE49-F238E27FC236}">
                <a16:creationId xmlns:a16="http://schemas.microsoft.com/office/drawing/2014/main" id="{DAA91F6A-B858-CD98-6E86-9BBC8AA0DED9}"/>
              </a:ext>
            </a:extLst>
          </p:cNvPr>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a:hlinkClick r:id="rId10" action="ppaction://hlinksldjump"/>
            <a:extLst>
              <a:ext uri="{FF2B5EF4-FFF2-40B4-BE49-F238E27FC236}">
                <a16:creationId xmlns:a16="http://schemas.microsoft.com/office/drawing/2014/main" id="{128A1E6A-295A-E098-6301-E511DCA2B551}"/>
              </a:ext>
            </a:extLst>
          </p:cNvPr>
          <p:cNvSpPr/>
          <p:nvPr/>
        </p:nvSpPr>
        <p:spPr>
          <a:xfrm>
            <a:off x="15226596"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nvGrpSpPr>
          <p:cNvPr id="8" name="Group 8">
            <a:extLst>
              <a:ext uri="{FF2B5EF4-FFF2-40B4-BE49-F238E27FC236}">
                <a16:creationId xmlns:a16="http://schemas.microsoft.com/office/drawing/2014/main" id="{2401E84B-116A-E276-70DD-B9F3D8FBD90F}"/>
              </a:ext>
            </a:extLst>
          </p:cNvPr>
          <p:cNvGrpSpPr/>
          <p:nvPr/>
        </p:nvGrpSpPr>
        <p:grpSpPr>
          <a:xfrm>
            <a:off x="16840103" y="377686"/>
            <a:ext cx="838394" cy="838394"/>
            <a:chOff x="0" y="0"/>
            <a:chExt cx="13716000" cy="13716000"/>
          </a:xfrm>
        </p:grpSpPr>
        <p:sp>
          <p:nvSpPr>
            <p:cNvPr id="9" name="Freeform 9">
              <a:hlinkClick r:id="rId13" action="ppaction://hlinksldjump"/>
              <a:extLst>
                <a:ext uri="{FF2B5EF4-FFF2-40B4-BE49-F238E27FC236}">
                  <a16:creationId xmlns:a16="http://schemas.microsoft.com/office/drawing/2014/main" id="{11B52AAA-E53B-C4E9-4A63-2CCEA29127A4}"/>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14"/>
              <a:stretch>
                <a:fillRect/>
              </a:stretch>
            </a:blipFill>
          </p:spPr>
          <p:txBody>
            <a:bodyPr/>
            <a:lstStyle/>
            <a:p>
              <a:endParaRPr lang="en-US" dirty="0"/>
            </a:p>
          </p:txBody>
        </p:sp>
      </p:grpSp>
      <p:sp>
        <p:nvSpPr>
          <p:cNvPr id="10" name="TextBox 10">
            <a:hlinkClick r:id="rId15" action="ppaction://hlinksldjump"/>
            <a:extLst>
              <a:ext uri="{FF2B5EF4-FFF2-40B4-BE49-F238E27FC236}">
                <a16:creationId xmlns:a16="http://schemas.microsoft.com/office/drawing/2014/main" id="{E9863E53-473F-4334-EFFD-764926B08720}"/>
              </a:ext>
            </a:extLst>
          </p:cNvPr>
          <p:cNvSpPr txBox="1"/>
          <p:nvPr/>
        </p:nvSpPr>
        <p:spPr>
          <a:xfrm>
            <a:off x="5168903" y="2711705"/>
            <a:ext cx="4574945" cy="464820"/>
          </a:xfrm>
          <a:prstGeom prst="rect">
            <a:avLst/>
          </a:prstGeom>
        </p:spPr>
        <p:txBody>
          <a:bodyPr lIns="0" tIns="0" rIns="0" bIns="0" rtlCol="0" anchor="t">
            <a:spAutoFit/>
          </a:bodyPr>
          <a:lstStyle/>
          <a:p>
            <a:pPr algn="l">
              <a:lnSpc>
                <a:spcPts val="3780"/>
              </a:lnSpc>
            </a:pPr>
            <a:r>
              <a:rPr lang="en-US" sz="2700" dirty="0">
                <a:solidFill>
                  <a:srgbClr val="004AAD"/>
                </a:solidFill>
                <a:latin typeface="Canva Sans"/>
                <a:ea typeface="Canva Sans"/>
                <a:cs typeface="Canva Sans"/>
                <a:sym typeface="Canva Sans"/>
              </a:rPr>
              <a:t>v   </a:t>
            </a:r>
            <a:r>
              <a:rPr lang="en-US" sz="2700" u="sng" dirty="0" err="1">
                <a:solidFill>
                  <a:srgbClr val="004AAD"/>
                </a:solidFill>
                <a:latin typeface="Canva Sans"/>
                <a:ea typeface="Canva Sans"/>
                <a:cs typeface="Canva Sans"/>
                <a:sym typeface="Canva Sans"/>
              </a:rPr>
              <a:t>Mô</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tả</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sp>
        <p:nvSpPr>
          <p:cNvPr id="11" name="TextBox 11">
            <a:hlinkClick r:id="rId16" action="ppaction://hlinksldjump"/>
            <a:extLst>
              <a:ext uri="{FF2B5EF4-FFF2-40B4-BE49-F238E27FC236}">
                <a16:creationId xmlns:a16="http://schemas.microsoft.com/office/drawing/2014/main" id="{AD2A4089-FB1F-9797-DFE2-706A8DD23455}"/>
              </a:ext>
            </a:extLst>
          </p:cNvPr>
          <p:cNvSpPr txBox="1"/>
          <p:nvPr/>
        </p:nvSpPr>
        <p:spPr>
          <a:xfrm>
            <a:off x="5168903" y="8226809"/>
            <a:ext cx="5170488" cy="464820"/>
          </a:xfrm>
          <a:prstGeom prst="rect">
            <a:avLst/>
          </a:prstGeom>
        </p:spPr>
        <p:txBody>
          <a:bodyPr lIns="0" tIns="0" rIns="0" bIns="0" rtlCol="0" anchor="t">
            <a:spAutoFit/>
          </a:bodyPr>
          <a:lstStyle/>
          <a:p>
            <a:pPr algn="l">
              <a:lnSpc>
                <a:spcPts val="3780"/>
              </a:lnSpc>
            </a:pPr>
            <a:r>
              <a:rPr lang="en-US" sz="2700" dirty="0">
                <a:solidFill>
                  <a:srgbClr val="004AAD"/>
                </a:solidFill>
                <a:latin typeface="Canva Sans"/>
                <a:ea typeface="Canva Sans"/>
                <a:cs typeface="Canva Sans"/>
                <a:sym typeface="Canva Sans"/>
              </a:rPr>
              <a:t>&gt;   </a:t>
            </a:r>
            <a:r>
              <a:rPr lang="en-US" sz="2700" u="sng" dirty="0">
                <a:solidFill>
                  <a:srgbClr val="004AAD"/>
                </a:solidFill>
                <a:latin typeface="Canva Sans"/>
                <a:ea typeface="Canva Sans"/>
                <a:cs typeface="Canva Sans"/>
                <a:sym typeface="Canva Sans"/>
              </a:rPr>
              <a:t>Xem </a:t>
            </a:r>
            <a:r>
              <a:rPr lang="en-US" sz="2700" u="sng" dirty="0" err="1">
                <a:solidFill>
                  <a:srgbClr val="004AAD"/>
                </a:solidFill>
                <a:latin typeface="Canva Sans"/>
                <a:ea typeface="Canva Sans"/>
                <a:cs typeface="Canva Sans"/>
                <a:sym typeface="Canva Sans"/>
              </a:rPr>
              <a:t>đánh</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giá</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grpSp>
        <p:nvGrpSpPr>
          <p:cNvPr id="12" name="Group 12">
            <a:extLst>
              <a:ext uri="{FF2B5EF4-FFF2-40B4-BE49-F238E27FC236}">
                <a16:creationId xmlns:a16="http://schemas.microsoft.com/office/drawing/2014/main" id="{817BE22D-3022-13C8-3EC5-07DA30552DCC}"/>
              </a:ext>
            </a:extLst>
          </p:cNvPr>
          <p:cNvGrpSpPr/>
          <p:nvPr/>
        </p:nvGrpSpPr>
        <p:grpSpPr>
          <a:xfrm>
            <a:off x="398136" y="1565101"/>
            <a:ext cx="4770768" cy="6815279"/>
            <a:chOff x="0" y="0"/>
            <a:chExt cx="6361023" cy="9087038"/>
          </a:xfrm>
        </p:grpSpPr>
        <p:sp>
          <p:nvSpPr>
            <p:cNvPr id="13" name="Freeform 13">
              <a:extLst>
                <a:ext uri="{FF2B5EF4-FFF2-40B4-BE49-F238E27FC236}">
                  <a16:creationId xmlns:a16="http://schemas.microsoft.com/office/drawing/2014/main" id="{8F7CA94D-475E-DDDE-445C-3A0B879DCFCD}"/>
                </a:ext>
              </a:extLst>
            </p:cNvPr>
            <p:cNvSpPr/>
            <p:nvPr/>
          </p:nvSpPr>
          <p:spPr>
            <a:xfrm>
              <a:off x="0" y="0"/>
              <a:ext cx="5568178" cy="7216275"/>
            </a:xfrm>
            <a:custGeom>
              <a:avLst/>
              <a:gdLst/>
              <a:ahLst/>
              <a:cxnLst/>
              <a:rect l="l" t="t" r="r" b="b"/>
              <a:pathLst>
                <a:path w="5568178" h="7216275">
                  <a:moveTo>
                    <a:pt x="0" y="0"/>
                  </a:moveTo>
                  <a:lnTo>
                    <a:pt x="5568178" y="0"/>
                  </a:lnTo>
                  <a:lnTo>
                    <a:pt x="5568178" y="7216275"/>
                  </a:lnTo>
                  <a:lnTo>
                    <a:pt x="0" y="7216275"/>
                  </a:lnTo>
                  <a:lnTo>
                    <a:pt x="0" y="0"/>
                  </a:lnTo>
                  <a:close/>
                </a:path>
              </a:pathLst>
            </a:custGeom>
            <a:blipFill>
              <a:blip r:embed="rId17"/>
              <a:stretch>
                <a:fillRect t="-7907" b="-7907"/>
              </a:stretch>
            </a:blipFill>
          </p:spPr>
          <p:txBody>
            <a:bodyPr/>
            <a:lstStyle/>
            <a:p>
              <a:endParaRPr lang="en-US"/>
            </a:p>
          </p:txBody>
        </p:sp>
        <p:sp>
          <p:nvSpPr>
            <p:cNvPr id="14" name="Freeform 14">
              <a:extLst>
                <a:ext uri="{FF2B5EF4-FFF2-40B4-BE49-F238E27FC236}">
                  <a16:creationId xmlns:a16="http://schemas.microsoft.com/office/drawing/2014/main" id="{41447455-63A6-6D7E-F1AF-31DA38F2B1C0}"/>
                </a:ext>
              </a:extLst>
            </p:cNvPr>
            <p:cNvSpPr/>
            <p:nvPr/>
          </p:nvSpPr>
          <p:spPr>
            <a:xfrm>
              <a:off x="1913" y="8823542"/>
              <a:ext cx="187197" cy="200698"/>
            </a:xfrm>
            <a:custGeom>
              <a:avLst/>
              <a:gdLst/>
              <a:ahLst/>
              <a:cxnLst/>
              <a:rect l="l" t="t" r="r" b="b"/>
              <a:pathLst>
                <a:path w="187197" h="200698">
                  <a:moveTo>
                    <a:pt x="0" y="0"/>
                  </a:moveTo>
                  <a:lnTo>
                    <a:pt x="187197" y="0"/>
                  </a:lnTo>
                  <a:lnTo>
                    <a:pt x="187197" y="200698"/>
                  </a:lnTo>
                  <a:lnTo>
                    <a:pt x="0" y="20069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5" name="TextBox 15">
              <a:extLst>
                <a:ext uri="{FF2B5EF4-FFF2-40B4-BE49-F238E27FC236}">
                  <a16:creationId xmlns:a16="http://schemas.microsoft.com/office/drawing/2014/main" id="{CDDFF535-44BE-34A1-569C-0968AB75EF54}"/>
                </a:ext>
              </a:extLst>
            </p:cNvPr>
            <p:cNvSpPr txBox="1"/>
            <p:nvPr/>
          </p:nvSpPr>
          <p:spPr>
            <a:xfrm>
              <a:off x="1913" y="8527312"/>
              <a:ext cx="2181724" cy="296230"/>
            </a:xfrm>
            <a:prstGeom prst="rect">
              <a:avLst/>
            </a:prstGeom>
          </p:spPr>
          <p:txBody>
            <a:bodyPr lIns="0" tIns="0" rIns="0" bIns="0" rtlCol="0" anchor="t">
              <a:spAutoFit/>
            </a:bodyPr>
            <a:lstStyle/>
            <a:p>
              <a:pPr algn="l">
                <a:lnSpc>
                  <a:spcPts val="1952"/>
                </a:lnSpc>
              </a:pPr>
              <a:r>
                <a:rPr lang="en-US" sz="1394">
                  <a:solidFill>
                    <a:srgbClr val="000000"/>
                  </a:solidFill>
                  <a:latin typeface="Canva Sans"/>
                  <a:ea typeface="Canva Sans"/>
                  <a:cs typeface="Canva Sans"/>
                  <a:sym typeface="Canva Sans"/>
                </a:rPr>
                <a:t>1,1K lượt mua</a:t>
              </a:r>
            </a:p>
          </p:txBody>
        </p:sp>
        <p:sp>
          <p:nvSpPr>
            <p:cNvPr id="16" name="TextBox 16">
              <a:extLst>
                <a:ext uri="{FF2B5EF4-FFF2-40B4-BE49-F238E27FC236}">
                  <a16:creationId xmlns:a16="http://schemas.microsoft.com/office/drawing/2014/main" id="{EBEA82D2-595E-43CC-1178-5F5F7CE9BEB4}"/>
                </a:ext>
              </a:extLst>
            </p:cNvPr>
            <p:cNvSpPr txBox="1"/>
            <p:nvPr/>
          </p:nvSpPr>
          <p:spPr>
            <a:xfrm>
              <a:off x="253941" y="8775516"/>
              <a:ext cx="2181724" cy="296230"/>
            </a:xfrm>
            <a:prstGeom prst="rect">
              <a:avLst/>
            </a:prstGeom>
          </p:spPr>
          <p:txBody>
            <a:bodyPr lIns="0" tIns="0" rIns="0" bIns="0" rtlCol="0" anchor="t">
              <a:spAutoFit/>
            </a:bodyPr>
            <a:lstStyle/>
            <a:p>
              <a:pPr algn="l">
                <a:lnSpc>
                  <a:spcPts val="1952"/>
                </a:lnSpc>
              </a:pPr>
              <a:r>
                <a:rPr lang="en-US" sz="1394">
                  <a:solidFill>
                    <a:srgbClr val="000000"/>
                  </a:solidFill>
                  <a:latin typeface="Canva Sans"/>
                  <a:ea typeface="Canva Sans"/>
                  <a:cs typeface="Canva Sans"/>
                  <a:sym typeface="Canva Sans"/>
                </a:rPr>
                <a:t>4.8 (724)</a:t>
              </a:r>
            </a:p>
          </p:txBody>
        </p:sp>
        <p:sp>
          <p:nvSpPr>
            <p:cNvPr id="17" name="TextBox 17">
              <a:extLst>
                <a:ext uri="{FF2B5EF4-FFF2-40B4-BE49-F238E27FC236}">
                  <a16:creationId xmlns:a16="http://schemas.microsoft.com/office/drawing/2014/main" id="{FAF43044-ED8B-D51D-E767-4DACA586CD26}"/>
                </a:ext>
              </a:extLst>
            </p:cNvPr>
            <p:cNvSpPr txBox="1"/>
            <p:nvPr/>
          </p:nvSpPr>
          <p:spPr>
            <a:xfrm>
              <a:off x="1913" y="7282939"/>
              <a:ext cx="6359110" cy="1160029"/>
            </a:xfrm>
            <a:prstGeom prst="rect">
              <a:avLst/>
            </a:prstGeom>
          </p:spPr>
          <p:txBody>
            <a:bodyPr lIns="0" tIns="0" rIns="0" bIns="0" rtlCol="0" anchor="t">
              <a:spAutoFit/>
            </a:bodyPr>
            <a:lstStyle/>
            <a:p>
              <a:pPr algn="l">
                <a:lnSpc>
                  <a:spcPts val="3588"/>
                </a:lnSpc>
              </a:pPr>
              <a:r>
                <a:rPr lang="en-US" sz="2562">
                  <a:solidFill>
                    <a:srgbClr val="000000"/>
                  </a:solidFill>
                  <a:latin typeface="Canva Sans"/>
                  <a:ea typeface="Canva Sans"/>
                  <a:cs typeface="Canva Sans"/>
                  <a:sym typeface="Canva Sans"/>
                </a:rPr>
                <a:t>Giải Bài Tập SGK Unit 5 - Language : Global Warming</a:t>
              </a:r>
            </a:p>
          </p:txBody>
        </p:sp>
        <p:sp>
          <p:nvSpPr>
            <p:cNvPr id="18" name="TextBox 18">
              <a:extLst>
                <a:ext uri="{FF2B5EF4-FFF2-40B4-BE49-F238E27FC236}">
                  <a16:creationId xmlns:a16="http://schemas.microsoft.com/office/drawing/2014/main" id="{D2C33BAC-EA40-D01D-D901-E2A3C5FFD0ED}"/>
                </a:ext>
              </a:extLst>
            </p:cNvPr>
            <p:cNvSpPr txBox="1"/>
            <p:nvPr/>
          </p:nvSpPr>
          <p:spPr>
            <a:xfrm>
              <a:off x="2719522" y="8481061"/>
              <a:ext cx="2934478" cy="605977"/>
            </a:xfrm>
            <a:prstGeom prst="rect">
              <a:avLst/>
            </a:prstGeom>
          </p:spPr>
          <p:txBody>
            <a:bodyPr wrap="square" lIns="0" tIns="0" rIns="0" bIns="0" rtlCol="0" anchor="t">
              <a:spAutoFit/>
            </a:bodyPr>
            <a:lstStyle/>
            <a:p>
              <a:pPr>
                <a:lnSpc>
                  <a:spcPts val="3764"/>
                </a:lnSpc>
              </a:pPr>
              <a:r>
                <a:rPr lang="en-US" sz="2688" b="1" dirty="0">
                  <a:solidFill>
                    <a:srgbClr val="FF3131"/>
                  </a:solidFill>
                  <a:latin typeface="Canva Sans Bold"/>
                  <a:ea typeface="Canva Sans Bold"/>
                  <a:cs typeface="Canva Sans Bold"/>
                  <a:sym typeface="Canva Sans Bold"/>
                </a:rPr>
                <a:t>50.000 VNĐ</a:t>
              </a:r>
            </a:p>
          </p:txBody>
        </p:sp>
      </p:grpSp>
      <p:grpSp>
        <p:nvGrpSpPr>
          <p:cNvPr id="19" name="Group 19">
            <a:extLst>
              <a:ext uri="{FF2B5EF4-FFF2-40B4-BE49-F238E27FC236}">
                <a16:creationId xmlns:a16="http://schemas.microsoft.com/office/drawing/2014/main" id="{10D50F20-03A4-CFF4-5C7F-3ED567F7B31B}"/>
              </a:ext>
            </a:extLst>
          </p:cNvPr>
          <p:cNvGrpSpPr/>
          <p:nvPr/>
        </p:nvGrpSpPr>
        <p:grpSpPr>
          <a:xfrm>
            <a:off x="4953289" y="1821958"/>
            <a:ext cx="4475906" cy="708772"/>
            <a:chOff x="0" y="0"/>
            <a:chExt cx="1178840" cy="186672"/>
          </a:xfrm>
        </p:grpSpPr>
        <p:sp>
          <p:nvSpPr>
            <p:cNvPr id="20" name="Freeform 20">
              <a:extLst>
                <a:ext uri="{FF2B5EF4-FFF2-40B4-BE49-F238E27FC236}">
                  <a16:creationId xmlns:a16="http://schemas.microsoft.com/office/drawing/2014/main" id="{409307A6-930C-3D78-8A9F-88D10E74E503}"/>
                </a:ext>
              </a:extLst>
            </p:cNvPr>
            <p:cNvSpPr/>
            <p:nvPr/>
          </p:nvSpPr>
          <p:spPr>
            <a:xfrm>
              <a:off x="0" y="0"/>
              <a:ext cx="1178840" cy="186672"/>
            </a:xfrm>
            <a:custGeom>
              <a:avLst/>
              <a:gdLst/>
              <a:ahLst/>
              <a:cxnLst/>
              <a:rect l="l" t="t" r="r" b="b"/>
              <a:pathLst>
                <a:path w="1178840" h="186672">
                  <a:moveTo>
                    <a:pt x="88214" y="0"/>
                  </a:moveTo>
                  <a:lnTo>
                    <a:pt x="1090625" y="0"/>
                  </a:lnTo>
                  <a:cubicBezTo>
                    <a:pt x="1139345" y="0"/>
                    <a:pt x="1178840" y="39495"/>
                    <a:pt x="1178840" y="88214"/>
                  </a:cubicBezTo>
                  <a:lnTo>
                    <a:pt x="1178840" y="98458"/>
                  </a:lnTo>
                  <a:cubicBezTo>
                    <a:pt x="1178840" y="147178"/>
                    <a:pt x="1139345" y="186672"/>
                    <a:pt x="1090625" y="186672"/>
                  </a:cubicBezTo>
                  <a:lnTo>
                    <a:pt x="88214" y="186672"/>
                  </a:lnTo>
                  <a:cubicBezTo>
                    <a:pt x="39495" y="186672"/>
                    <a:pt x="0" y="147178"/>
                    <a:pt x="0" y="98458"/>
                  </a:cubicBezTo>
                  <a:lnTo>
                    <a:pt x="0" y="88214"/>
                  </a:lnTo>
                  <a:cubicBezTo>
                    <a:pt x="0" y="39495"/>
                    <a:pt x="39495" y="0"/>
                    <a:pt x="88214" y="0"/>
                  </a:cubicBezTo>
                  <a:close/>
                </a:path>
              </a:pathLst>
            </a:custGeom>
            <a:solidFill>
              <a:srgbClr val="D2BC67"/>
            </a:solidFill>
          </p:spPr>
          <p:txBody>
            <a:bodyPr/>
            <a:lstStyle/>
            <a:p>
              <a:endParaRPr lang="en-US"/>
            </a:p>
          </p:txBody>
        </p:sp>
        <p:sp>
          <p:nvSpPr>
            <p:cNvPr id="21" name="TextBox 21">
              <a:extLst>
                <a:ext uri="{FF2B5EF4-FFF2-40B4-BE49-F238E27FC236}">
                  <a16:creationId xmlns:a16="http://schemas.microsoft.com/office/drawing/2014/main" id="{1E755DE6-88BE-3A13-39B8-FD408A78EFCB}"/>
                </a:ext>
              </a:extLst>
            </p:cNvPr>
            <p:cNvSpPr txBox="1"/>
            <p:nvPr/>
          </p:nvSpPr>
          <p:spPr>
            <a:xfrm>
              <a:off x="0" y="-38100"/>
              <a:ext cx="1178840" cy="224772"/>
            </a:xfrm>
            <a:prstGeom prst="rect">
              <a:avLst/>
            </a:prstGeom>
          </p:spPr>
          <p:txBody>
            <a:bodyPr lIns="50800" tIns="50800" rIns="50800" bIns="50800" rtlCol="0" anchor="ctr"/>
            <a:lstStyle/>
            <a:p>
              <a:pPr algn="ctr">
                <a:lnSpc>
                  <a:spcPts val="2659"/>
                </a:lnSpc>
              </a:pPr>
              <a:endParaRPr/>
            </a:p>
          </p:txBody>
        </p:sp>
      </p:grpSp>
      <p:sp>
        <p:nvSpPr>
          <p:cNvPr id="23" name="TextBox 23">
            <a:extLst>
              <a:ext uri="{FF2B5EF4-FFF2-40B4-BE49-F238E27FC236}">
                <a16:creationId xmlns:a16="http://schemas.microsoft.com/office/drawing/2014/main" id="{9E22E7CE-0441-1DFC-7E39-E0B52961B091}"/>
              </a:ext>
            </a:extLst>
          </p:cNvPr>
          <p:cNvSpPr txBox="1"/>
          <p:nvPr/>
        </p:nvSpPr>
        <p:spPr>
          <a:xfrm>
            <a:off x="5649285" y="3274268"/>
            <a:ext cx="9755007" cy="5213525"/>
          </a:xfrm>
          <a:prstGeom prst="rect">
            <a:avLst/>
          </a:prstGeom>
        </p:spPr>
        <p:txBody>
          <a:bodyPr lIns="0" tIns="0" rIns="0" bIns="0" rtlCol="0" anchor="t">
            <a:spAutoFit/>
          </a:bodyPr>
          <a:lstStyle/>
          <a:p>
            <a:pPr algn="just">
              <a:lnSpc>
                <a:spcPts val="2323"/>
              </a:lnSpc>
            </a:pPr>
            <a:r>
              <a:rPr lang="en-US" sz="1659">
                <a:solidFill>
                  <a:srgbClr val="000000"/>
                </a:solidFill>
                <a:latin typeface="Canva Sans"/>
                <a:ea typeface="Canva Sans"/>
                <a:cs typeface="Canva Sans"/>
                <a:sym typeface="Canva Sans"/>
              </a:rPr>
              <a:t>📘 ĐỀ THI THỬ TUYỂN SINH VÀO LỚP 10 – MÔN TIẾNG ANH</a:t>
            </a:r>
          </a:p>
          <a:p>
            <a:pPr algn="just">
              <a:lnSpc>
                <a:spcPts val="2323"/>
              </a:lnSpc>
            </a:pPr>
            <a:r>
              <a:rPr lang="en-US" sz="1659">
                <a:solidFill>
                  <a:srgbClr val="000000"/>
                </a:solidFill>
                <a:latin typeface="Canva Sans"/>
                <a:ea typeface="Canva Sans"/>
                <a:cs typeface="Canva Sans"/>
                <a:sym typeface="Canva Sans"/>
              </a:rPr>
              <a:t>✅ Sản phẩm đã được LÀM ĐẦY ĐỦ 100% TẤT CẢ CÂU HỎI</a:t>
            </a:r>
          </a:p>
          <a:p>
            <a:pPr algn="just">
              <a:lnSpc>
                <a:spcPts val="2323"/>
              </a:lnSpc>
            </a:pPr>
            <a:r>
              <a:rPr lang="en-US" sz="1659">
                <a:solidFill>
                  <a:srgbClr val="000000"/>
                </a:solidFill>
                <a:latin typeface="Canva Sans"/>
                <a:ea typeface="Canva Sans"/>
                <a:cs typeface="Canva Sans"/>
                <a:sym typeface="Canva Sans"/>
              </a:rPr>
              <a:t>✅ Phù hợp cho học sinh lớp 9 ôn luyện thi vào lớp 10</a:t>
            </a:r>
          </a:p>
          <a:p>
            <a:pPr algn="just">
              <a:lnSpc>
                <a:spcPts val="2323"/>
              </a:lnSpc>
            </a:pPr>
            <a:r>
              <a:rPr lang="en-US" sz="1659">
                <a:solidFill>
                  <a:srgbClr val="000000"/>
                </a:solidFill>
                <a:latin typeface="Canva Sans"/>
                <a:ea typeface="Canva Sans"/>
                <a:cs typeface="Canva Sans"/>
                <a:sym typeface="Canva Sans"/>
              </a:rPr>
              <a:t>🔹 Nội dung sản phẩm:</a:t>
            </a:r>
          </a:p>
          <a:p>
            <a:pPr marL="358387" lvl="1" indent="-179194" algn="just">
              <a:lnSpc>
                <a:spcPts val="2323"/>
              </a:lnSpc>
              <a:buFont typeface="Arial"/>
              <a:buChar char="•"/>
            </a:pPr>
            <a:r>
              <a:rPr lang="en-US" sz="1659">
                <a:solidFill>
                  <a:srgbClr val="000000"/>
                </a:solidFill>
                <a:latin typeface="Canva Sans"/>
                <a:ea typeface="Canva Sans"/>
                <a:cs typeface="Canva Sans"/>
                <a:sym typeface="Canva Sans"/>
              </a:rPr>
              <a:t>Giải toàn bộ đề thi thử tuyển sinh vào lớp 10 môn Tiếng Anh</a:t>
            </a:r>
          </a:p>
          <a:p>
            <a:pPr marL="358387" lvl="1" indent="-179194" algn="just">
              <a:lnSpc>
                <a:spcPts val="2323"/>
              </a:lnSpc>
              <a:buFont typeface="Arial"/>
              <a:buChar char="•"/>
            </a:pPr>
            <a:r>
              <a:rPr lang="en-US" sz="1659">
                <a:solidFill>
                  <a:srgbClr val="000000"/>
                </a:solidFill>
                <a:latin typeface="Canva Sans"/>
                <a:ea typeface="Canva Sans"/>
                <a:cs typeface="Canva Sans"/>
                <a:sym typeface="Canva Sans"/>
              </a:rPr>
              <a:t>Có đáp án chi tiết, rõ ràng từng câu</a:t>
            </a:r>
          </a:p>
          <a:p>
            <a:pPr marL="358387" lvl="1" indent="-179194" algn="just">
              <a:lnSpc>
                <a:spcPts val="2323"/>
              </a:lnSpc>
              <a:buFont typeface="Arial"/>
              <a:buChar char="•"/>
            </a:pPr>
            <a:r>
              <a:rPr lang="en-US" sz="1659">
                <a:solidFill>
                  <a:srgbClr val="000000"/>
                </a:solidFill>
                <a:latin typeface="Canva Sans"/>
                <a:ea typeface="Canva Sans"/>
                <a:cs typeface="Canva Sans"/>
                <a:sym typeface="Canva Sans"/>
              </a:rPr>
              <a:t>Bám sát cấu trúc đề thi vào 10 hiện nay</a:t>
            </a:r>
          </a:p>
          <a:p>
            <a:pPr algn="just">
              <a:lnSpc>
                <a:spcPts val="2323"/>
              </a:lnSpc>
            </a:pPr>
            <a:r>
              <a:rPr lang="en-US" sz="1659">
                <a:solidFill>
                  <a:srgbClr val="000000"/>
                </a:solidFill>
                <a:latin typeface="Canva Sans"/>
                <a:ea typeface="Canva Sans"/>
                <a:cs typeface="Canva Sans"/>
                <a:sym typeface="Canva Sans"/>
              </a:rPr>
              <a:t>🔹 Ưu điểm nổi bật:</a:t>
            </a:r>
          </a:p>
          <a:p>
            <a:pPr marL="358387" lvl="1" indent="-179194" algn="just">
              <a:lnSpc>
                <a:spcPts val="2323"/>
              </a:lnSpc>
              <a:buFont typeface="Arial"/>
              <a:buChar char="•"/>
            </a:pPr>
            <a:r>
              <a:rPr lang="en-US" sz="1659">
                <a:solidFill>
                  <a:srgbClr val="000000"/>
                </a:solidFill>
                <a:latin typeface="Canva Sans"/>
                <a:ea typeface="Canva Sans"/>
                <a:cs typeface="Canva Sans"/>
                <a:sym typeface="Canva Sans"/>
              </a:rPr>
              <a:t>📌 Đáp án chính xác – dễ đối chiếu</a:t>
            </a:r>
          </a:p>
          <a:p>
            <a:pPr marL="358387" lvl="1" indent="-179194" algn="just">
              <a:lnSpc>
                <a:spcPts val="2323"/>
              </a:lnSpc>
              <a:buFont typeface="Arial"/>
              <a:buChar char="•"/>
            </a:pPr>
            <a:r>
              <a:rPr lang="en-US" sz="1659">
                <a:solidFill>
                  <a:srgbClr val="000000"/>
                </a:solidFill>
                <a:latin typeface="Canva Sans"/>
                <a:ea typeface="Canva Sans"/>
                <a:cs typeface="Canva Sans"/>
                <a:sym typeface="Canva Sans"/>
              </a:rPr>
              <a:t>📌 Phù hợp để:</a:t>
            </a:r>
          </a:p>
          <a:p>
            <a:pPr marL="716775" lvl="2" indent="-238925" algn="just">
              <a:lnSpc>
                <a:spcPts val="2323"/>
              </a:lnSpc>
              <a:buFont typeface="Arial"/>
              <a:buChar char="⚬"/>
            </a:pPr>
            <a:r>
              <a:rPr lang="en-US" sz="1659">
                <a:solidFill>
                  <a:srgbClr val="000000"/>
                </a:solidFill>
                <a:latin typeface="Canva Sans"/>
                <a:ea typeface="Canva Sans"/>
                <a:cs typeface="Canva Sans"/>
                <a:sym typeface="Canva Sans"/>
              </a:rPr>
              <a:t>Luyện đề trước kỳ thi</a:t>
            </a:r>
          </a:p>
          <a:p>
            <a:pPr marL="716775" lvl="2" indent="-238925" algn="just">
              <a:lnSpc>
                <a:spcPts val="2323"/>
              </a:lnSpc>
              <a:buFont typeface="Arial"/>
              <a:buChar char="⚬"/>
            </a:pPr>
            <a:r>
              <a:rPr lang="en-US" sz="1659">
                <a:solidFill>
                  <a:srgbClr val="000000"/>
                </a:solidFill>
                <a:latin typeface="Canva Sans"/>
                <a:ea typeface="Canva Sans"/>
                <a:cs typeface="Canva Sans"/>
                <a:sym typeface="Canva Sans"/>
              </a:rPr>
              <a:t>Tự kiểm tra năng lực</a:t>
            </a:r>
          </a:p>
          <a:p>
            <a:pPr marL="716775" lvl="2" indent="-238925" algn="just">
              <a:lnSpc>
                <a:spcPts val="2323"/>
              </a:lnSpc>
              <a:buFont typeface="Arial"/>
              <a:buChar char="⚬"/>
            </a:pPr>
            <a:r>
              <a:rPr lang="en-US" sz="1659">
                <a:solidFill>
                  <a:srgbClr val="000000"/>
                </a:solidFill>
                <a:latin typeface="Canva Sans"/>
                <a:ea typeface="Canva Sans"/>
                <a:cs typeface="Canva Sans"/>
                <a:sym typeface="Canva Sans"/>
              </a:rPr>
              <a:t>Ôn tập cấp tốc</a:t>
            </a:r>
          </a:p>
          <a:p>
            <a:pPr marL="358387" lvl="1" indent="-179194" algn="just">
              <a:lnSpc>
                <a:spcPts val="2323"/>
              </a:lnSpc>
              <a:buFont typeface="Arial"/>
              <a:buChar char="•"/>
            </a:pPr>
            <a:r>
              <a:rPr lang="en-US" sz="1659">
                <a:solidFill>
                  <a:srgbClr val="000000"/>
                </a:solidFill>
                <a:latin typeface="Canva Sans"/>
                <a:ea typeface="Canva Sans"/>
                <a:cs typeface="Canva Sans"/>
                <a:sym typeface="Canva Sans"/>
              </a:rPr>
              <a:t>📌 Giúp học sinh:</a:t>
            </a:r>
          </a:p>
          <a:p>
            <a:pPr marL="716775" lvl="2" indent="-238925" algn="just">
              <a:lnSpc>
                <a:spcPts val="2323"/>
              </a:lnSpc>
              <a:buFont typeface="Arial"/>
              <a:buChar char="⚬"/>
            </a:pPr>
            <a:r>
              <a:rPr lang="en-US" sz="1659">
                <a:solidFill>
                  <a:srgbClr val="000000"/>
                </a:solidFill>
                <a:latin typeface="Canva Sans"/>
                <a:ea typeface="Canva Sans"/>
                <a:cs typeface="Canva Sans"/>
                <a:sym typeface="Canva Sans"/>
              </a:rPr>
              <a:t>Làm quen dạng đề thật</a:t>
            </a:r>
          </a:p>
          <a:p>
            <a:pPr marL="716775" lvl="2" indent="-238925" algn="just">
              <a:lnSpc>
                <a:spcPts val="2323"/>
              </a:lnSpc>
              <a:buFont typeface="Arial"/>
              <a:buChar char="⚬"/>
            </a:pPr>
            <a:r>
              <a:rPr lang="en-US" sz="1659">
                <a:solidFill>
                  <a:srgbClr val="000000"/>
                </a:solidFill>
                <a:latin typeface="Canva Sans"/>
                <a:ea typeface="Canva Sans"/>
                <a:cs typeface="Canva Sans"/>
                <a:sym typeface="Canva Sans"/>
              </a:rPr>
              <a:t>Biết cách phân bổ thời gian làm bài</a:t>
            </a:r>
          </a:p>
          <a:p>
            <a:pPr marL="716775" lvl="2" indent="-238925" algn="just">
              <a:lnSpc>
                <a:spcPts val="2323"/>
              </a:lnSpc>
              <a:buFont typeface="Arial"/>
              <a:buChar char="⚬"/>
            </a:pPr>
            <a:r>
              <a:rPr lang="en-US" sz="1659">
                <a:solidFill>
                  <a:srgbClr val="000000"/>
                </a:solidFill>
                <a:latin typeface="Canva Sans"/>
                <a:ea typeface="Canva Sans"/>
                <a:cs typeface="Canva Sans"/>
                <a:sym typeface="Canva Sans"/>
              </a:rPr>
              <a:t>Tăng sự tự tin khi đi thi</a:t>
            </a:r>
          </a:p>
          <a:p>
            <a:pPr algn="just">
              <a:lnSpc>
                <a:spcPts val="2323"/>
              </a:lnSpc>
            </a:pPr>
            <a:endParaRPr lang="en-US" sz="1659">
              <a:solidFill>
                <a:srgbClr val="000000"/>
              </a:solidFill>
              <a:latin typeface="Canva Sans"/>
              <a:ea typeface="Canva Sans"/>
              <a:cs typeface="Canva Sans"/>
              <a:sym typeface="Canva Sans"/>
            </a:endParaRPr>
          </a:p>
        </p:txBody>
      </p:sp>
      <p:sp>
        <p:nvSpPr>
          <p:cNvPr id="24" name="TextBox 61">
            <a:extLst>
              <a:ext uri="{FF2B5EF4-FFF2-40B4-BE49-F238E27FC236}">
                <a16:creationId xmlns:a16="http://schemas.microsoft.com/office/drawing/2014/main" id="{25F249FA-656F-A32C-8FAF-A1C1C7A53E0D}"/>
              </a:ext>
            </a:extLst>
          </p:cNvPr>
          <p:cNvSpPr txBox="1"/>
          <p:nvPr/>
        </p:nvSpPr>
        <p:spPr>
          <a:xfrm>
            <a:off x="4638637" y="1885570"/>
            <a:ext cx="5105211" cy="521335"/>
          </a:xfrm>
          <a:prstGeom prst="rect">
            <a:avLst/>
          </a:prstGeom>
        </p:spPr>
        <p:txBody>
          <a:bodyPr lIns="0" tIns="0" rIns="0" bIns="0" rtlCol="0" anchor="t">
            <a:spAutoFit/>
          </a:bodyPr>
          <a:lstStyle/>
          <a:p>
            <a:pPr algn="ctr">
              <a:lnSpc>
                <a:spcPts val="4340"/>
              </a:lnSpc>
            </a:pPr>
            <a:r>
              <a:rPr lang="en-US" sz="3100" dirty="0" err="1">
                <a:solidFill>
                  <a:srgbClr val="000000"/>
                </a:solidFill>
                <a:latin typeface="Canva Sans"/>
                <a:ea typeface="Canva Sans"/>
                <a:cs typeface="Canva Sans"/>
                <a:sym typeface="Canva Sans"/>
              </a:rPr>
              <a:t>Đã</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thêm</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vào</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giỏ</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hàng</a:t>
            </a:r>
            <a:endParaRPr lang="en-US" sz="3100" dirty="0">
              <a:solidFill>
                <a:srgbClr val="000000"/>
              </a:solidFill>
              <a:latin typeface="Canva Sans"/>
              <a:ea typeface="Canva Sans"/>
              <a:cs typeface="Canva Sans"/>
              <a:sym typeface="Canva Sans"/>
            </a:endParaRPr>
          </a:p>
        </p:txBody>
      </p:sp>
      <p:sp>
        <p:nvSpPr>
          <p:cNvPr id="25" name="Arrow: Left 24">
            <a:hlinkClick r:id="rId20" action="ppaction://hlinksldjump"/>
            <a:extLst>
              <a:ext uri="{FF2B5EF4-FFF2-40B4-BE49-F238E27FC236}">
                <a16:creationId xmlns:a16="http://schemas.microsoft.com/office/drawing/2014/main" id="{C838A09E-1728-9279-B502-467BBDBC5CE5}"/>
              </a:ext>
            </a:extLst>
          </p:cNvPr>
          <p:cNvSpPr/>
          <p:nvPr/>
        </p:nvSpPr>
        <p:spPr>
          <a:xfrm>
            <a:off x="398136" y="9029700"/>
            <a:ext cx="592464" cy="4572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4209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C050F-07B8-7A45-843E-787C3F46F07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7430203-AD2B-3E35-F98A-FB49033F1DF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a:p>
        </p:txBody>
      </p:sp>
      <p:sp>
        <p:nvSpPr>
          <p:cNvPr id="3" name="Freeform 3">
            <a:extLst>
              <a:ext uri="{FF2B5EF4-FFF2-40B4-BE49-F238E27FC236}">
                <a16:creationId xmlns:a16="http://schemas.microsoft.com/office/drawing/2014/main" id="{4E93DE92-E88C-DBEE-4393-E996A243ECE9}"/>
              </a:ext>
            </a:extLst>
          </p:cNvPr>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1EEE953A-DF08-EEF2-B92E-F34D74EAEFC0}"/>
              </a:ext>
            </a:extLst>
          </p:cNvPr>
          <p:cNvGrpSpPr/>
          <p:nvPr/>
        </p:nvGrpSpPr>
        <p:grpSpPr>
          <a:xfrm>
            <a:off x="776763" y="114333"/>
            <a:ext cx="1450768" cy="1450768"/>
            <a:chOff x="0" y="0"/>
            <a:chExt cx="13716000" cy="13716000"/>
          </a:xfrm>
        </p:grpSpPr>
        <p:sp>
          <p:nvSpPr>
            <p:cNvPr id="5" name="Freeform 5">
              <a:hlinkClick r:id="rId5" action="ppaction://hlinksldjump"/>
              <a:extLst>
                <a:ext uri="{FF2B5EF4-FFF2-40B4-BE49-F238E27FC236}">
                  <a16:creationId xmlns:a16="http://schemas.microsoft.com/office/drawing/2014/main" id="{C02B9A0D-4BAE-C540-87AF-2FC144046804}"/>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6"/>
              <a:stretch>
                <a:fillRect t="-38888" b="-38888"/>
              </a:stretch>
            </a:blipFill>
          </p:spPr>
          <p:txBody>
            <a:bodyPr/>
            <a:lstStyle/>
            <a:p>
              <a:endParaRPr lang="en-US"/>
            </a:p>
          </p:txBody>
        </p:sp>
      </p:grpSp>
      <p:sp>
        <p:nvSpPr>
          <p:cNvPr id="6" name="Freeform 6">
            <a:hlinkClick r:id="rId7" action="ppaction://hlinksldjump"/>
            <a:extLst>
              <a:ext uri="{FF2B5EF4-FFF2-40B4-BE49-F238E27FC236}">
                <a16:creationId xmlns:a16="http://schemas.microsoft.com/office/drawing/2014/main" id="{C329A0CA-79B6-042D-C97E-0022F3CB7E6F}"/>
              </a:ext>
            </a:extLst>
          </p:cNvPr>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a:hlinkClick r:id="rId10" action="ppaction://hlinksldjump"/>
            <a:extLst>
              <a:ext uri="{FF2B5EF4-FFF2-40B4-BE49-F238E27FC236}">
                <a16:creationId xmlns:a16="http://schemas.microsoft.com/office/drawing/2014/main" id="{C25FC032-AB99-1C3A-42E5-1BCAAD67383E}"/>
              </a:ext>
            </a:extLst>
          </p:cNvPr>
          <p:cNvSpPr/>
          <p:nvPr/>
        </p:nvSpPr>
        <p:spPr>
          <a:xfrm>
            <a:off x="15226596"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0" name="TextBox 10">
            <a:hlinkClick r:id="rId13" action="ppaction://hlinksldjump"/>
            <a:extLst>
              <a:ext uri="{FF2B5EF4-FFF2-40B4-BE49-F238E27FC236}">
                <a16:creationId xmlns:a16="http://schemas.microsoft.com/office/drawing/2014/main" id="{F929DEC8-12D1-4925-C474-AC39A122A3F8}"/>
              </a:ext>
            </a:extLst>
          </p:cNvPr>
          <p:cNvSpPr txBox="1"/>
          <p:nvPr/>
        </p:nvSpPr>
        <p:spPr>
          <a:xfrm>
            <a:off x="5168903" y="2711705"/>
            <a:ext cx="4574945" cy="464820"/>
          </a:xfrm>
          <a:prstGeom prst="rect">
            <a:avLst/>
          </a:prstGeom>
        </p:spPr>
        <p:txBody>
          <a:bodyPr lIns="0" tIns="0" rIns="0" bIns="0" rtlCol="0" anchor="t">
            <a:spAutoFit/>
          </a:bodyPr>
          <a:lstStyle/>
          <a:p>
            <a:pPr algn="l">
              <a:lnSpc>
                <a:spcPts val="3780"/>
              </a:lnSpc>
            </a:pPr>
            <a:r>
              <a:rPr lang="en-US" sz="2700" dirty="0">
                <a:solidFill>
                  <a:srgbClr val="004AAD"/>
                </a:solidFill>
                <a:latin typeface="Canva Sans"/>
                <a:ea typeface="Canva Sans"/>
                <a:cs typeface="Canva Sans"/>
                <a:sym typeface="Canva Sans"/>
              </a:rPr>
              <a:t>v   </a:t>
            </a:r>
            <a:r>
              <a:rPr lang="en-US" sz="2700" u="sng" dirty="0" err="1">
                <a:solidFill>
                  <a:srgbClr val="004AAD"/>
                </a:solidFill>
                <a:latin typeface="Canva Sans"/>
                <a:ea typeface="Canva Sans"/>
                <a:cs typeface="Canva Sans"/>
                <a:sym typeface="Canva Sans"/>
              </a:rPr>
              <a:t>Mô</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tả</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sp>
        <p:nvSpPr>
          <p:cNvPr id="11" name="TextBox 11">
            <a:hlinkClick r:id="rId14" action="ppaction://hlinksldjump"/>
            <a:extLst>
              <a:ext uri="{FF2B5EF4-FFF2-40B4-BE49-F238E27FC236}">
                <a16:creationId xmlns:a16="http://schemas.microsoft.com/office/drawing/2014/main" id="{8EB59E9F-2252-9617-D83E-0B0BA72860BE}"/>
              </a:ext>
            </a:extLst>
          </p:cNvPr>
          <p:cNvSpPr txBox="1"/>
          <p:nvPr/>
        </p:nvSpPr>
        <p:spPr>
          <a:xfrm>
            <a:off x="5168903" y="8226809"/>
            <a:ext cx="5170488" cy="464820"/>
          </a:xfrm>
          <a:prstGeom prst="rect">
            <a:avLst/>
          </a:prstGeom>
        </p:spPr>
        <p:txBody>
          <a:bodyPr lIns="0" tIns="0" rIns="0" bIns="0" rtlCol="0" anchor="t">
            <a:spAutoFit/>
          </a:bodyPr>
          <a:lstStyle/>
          <a:p>
            <a:pPr algn="l">
              <a:lnSpc>
                <a:spcPts val="3780"/>
              </a:lnSpc>
            </a:pPr>
            <a:r>
              <a:rPr lang="en-US" sz="2700" dirty="0">
                <a:solidFill>
                  <a:srgbClr val="004AAD"/>
                </a:solidFill>
                <a:latin typeface="Canva Sans"/>
                <a:ea typeface="Canva Sans"/>
                <a:cs typeface="Canva Sans"/>
                <a:sym typeface="Canva Sans"/>
              </a:rPr>
              <a:t>&gt;   </a:t>
            </a:r>
            <a:r>
              <a:rPr lang="en-US" sz="2700" u="sng" dirty="0">
                <a:solidFill>
                  <a:srgbClr val="004AAD"/>
                </a:solidFill>
                <a:latin typeface="Canva Sans"/>
                <a:ea typeface="Canva Sans"/>
                <a:cs typeface="Canva Sans"/>
                <a:sym typeface="Canva Sans"/>
              </a:rPr>
              <a:t>Xem </a:t>
            </a:r>
            <a:r>
              <a:rPr lang="en-US" sz="2700" u="sng" dirty="0" err="1">
                <a:solidFill>
                  <a:srgbClr val="004AAD"/>
                </a:solidFill>
                <a:latin typeface="Canva Sans"/>
                <a:ea typeface="Canva Sans"/>
                <a:cs typeface="Canva Sans"/>
                <a:sym typeface="Canva Sans"/>
              </a:rPr>
              <a:t>đánh</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giá</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grpSp>
        <p:nvGrpSpPr>
          <p:cNvPr id="12" name="Group 12">
            <a:extLst>
              <a:ext uri="{FF2B5EF4-FFF2-40B4-BE49-F238E27FC236}">
                <a16:creationId xmlns:a16="http://schemas.microsoft.com/office/drawing/2014/main" id="{839BFD14-008B-C07F-7580-18608B003263}"/>
              </a:ext>
            </a:extLst>
          </p:cNvPr>
          <p:cNvGrpSpPr/>
          <p:nvPr/>
        </p:nvGrpSpPr>
        <p:grpSpPr>
          <a:xfrm>
            <a:off x="398136" y="1565101"/>
            <a:ext cx="4770768" cy="6815279"/>
            <a:chOff x="0" y="0"/>
            <a:chExt cx="6361023" cy="9087038"/>
          </a:xfrm>
        </p:grpSpPr>
        <p:sp>
          <p:nvSpPr>
            <p:cNvPr id="13" name="Freeform 13">
              <a:extLst>
                <a:ext uri="{FF2B5EF4-FFF2-40B4-BE49-F238E27FC236}">
                  <a16:creationId xmlns:a16="http://schemas.microsoft.com/office/drawing/2014/main" id="{D1287FD9-ABC5-AED8-61D1-47CB47BAF8B7}"/>
                </a:ext>
              </a:extLst>
            </p:cNvPr>
            <p:cNvSpPr/>
            <p:nvPr/>
          </p:nvSpPr>
          <p:spPr>
            <a:xfrm>
              <a:off x="0" y="0"/>
              <a:ext cx="5568178" cy="7216275"/>
            </a:xfrm>
            <a:custGeom>
              <a:avLst/>
              <a:gdLst/>
              <a:ahLst/>
              <a:cxnLst/>
              <a:rect l="l" t="t" r="r" b="b"/>
              <a:pathLst>
                <a:path w="5568178" h="7216275">
                  <a:moveTo>
                    <a:pt x="0" y="0"/>
                  </a:moveTo>
                  <a:lnTo>
                    <a:pt x="5568178" y="0"/>
                  </a:lnTo>
                  <a:lnTo>
                    <a:pt x="5568178" y="7216275"/>
                  </a:lnTo>
                  <a:lnTo>
                    <a:pt x="0" y="7216275"/>
                  </a:lnTo>
                  <a:lnTo>
                    <a:pt x="0" y="0"/>
                  </a:lnTo>
                  <a:close/>
                </a:path>
              </a:pathLst>
            </a:custGeom>
            <a:blipFill>
              <a:blip r:embed="rId15"/>
              <a:stretch>
                <a:fillRect t="-7907" b="-7907"/>
              </a:stretch>
            </a:blipFill>
          </p:spPr>
          <p:txBody>
            <a:bodyPr/>
            <a:lstStyle/>
            <a:p>
              <a:endParaRPr lang="en-US"/>
            </a:p>
          </p:txBody>
        </p:sp>
        <p:sp>
          <p:nvSpPr>
            <p:cNvPr id="14" name="Freeform 14">
              <a:extLst>
                <a:ext uri="{FF2B5EF4-FFF2-40B4-BE49-F238E27FC236}">
                  <a16:creationId xmlns:a16="http://schemas.microsoft.com/office/drawing/2014/main" id="{A17894BD-B663-0CCC-F139-3E3FA3DB513F}"/>
                </a:ext>
              </a:extLst>
            </p:cNvPr>
            <p:cNvSpPr/>
            <p:nvPr/>
          </p:nvSpPr>
          <p:spPr>
            <a:xfrm>
              <a:off x="1913" y="8823542"/>
              <a:ext cx="187197" cy="200698"/>
            </a:xfrm>
            <a:custGeom>
              <a:avLst/>
              <a:gdLst/>
              <a:ahLst/>
              <a:cxnLst/>
              <a:rect l="l" t="t" r="r" b="b"/>
              <a:pathLst>
                <a:path w="187197" h="200698">
                  <a:moveTo>
                    <a:pt x="0" y="0"/>
                  </a:moveTo>
                  <a:lnTo>
                    <a:pt x="187197" y="0"/>
                  </a:lnTo>
                  <a:lnTo>
                    <a:pt x="187197" y="200698"/>
                  </a:lnTo>
                  <a:lnTo>
                    <a:pt x="0" y="20069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5" name="TextBox 15">
              <a:extLst>
                <a:ext uri="{FF2B5EF4-FFF2-40B4-BE49-F238E27FC236}">
                  <a16:creationId xmlns:a16="http://schemas.microsoft.com/office/drawing/2014/main" id="{81835091-86E5-674C-D745-676A44DB84D8}"/>
                </a:ext>
              </a:extLst>
            </p:cNvPr>
            <p:cNvSpPr txBox="1"/>
            <p:nvPr/>
          </p:nvSpPr>
          <p:spPr>
            <a:xfrm>
              <a:off x="1913" y="8527312"/>
              <a:ext cx="2181724" cy="296230"/>
            </a:xfrm>
            <a:prstGeom prst="rect">
              <a:avLst/>
            </a:prstGeom>
          </p:spPr>
          <p:txBody>
            <a:bodyPr lIns="0" tIns="0" rIns="0" bIns="0" rtlCol="0" anchor="t">
              <a:spAutoFit/>
            </a:bodyPr>
            <a:lstStyle/>
            <a:p>
              <a:pPr algn="l">
                <a:lnSpc>
                  <a:spcPts val="1952"/>
                </a:lnSpc>
              </a:pPr>
              <a:r>
                <a:rPr lang="en-US" sz="1394">
                  <a:solidFill>
                    <a:srgbClr val="000000"/>
                  </a:solidFill>
                  <a:latin typeface="Canva Sans"/>
                  <a:ea typeface="Canva Sans"/>
                  <a:cs typeface="Canva Sans"/>
                  <a:sym typeface="Canva Sans"/>
                </a:rPr>
                <a:t>1,1K lượt mua</a:t>
              </a:r>
            </a:p>
          </p:txBody>
        </p:sp>
        <p:sp>
          <p:nvSpPr>
            <p:cNvPr id="16" name="TextBox 16">
              <a:extLst>
                <a:ext uri="{FF2B5EF4-FFF2-40B4-BE49-F238E27FC236}">
                  <a16:creationId xmlns:a16="http://schemas.microsoft.com/office/drawing/2014/main" id="{15F59A07-EE88-962C-C03C-C0DC1BD1AC5F}"/>
                </a:ext>
              </a:extLst>
            </p:cNvPr>
            <p:cNvSpPr txBox="1"/>
            <p:nvPr/>
          </p:nvSpPr>
          <p:spPr>
            <a:xfrm>
              <a:off x="253941" y="8775516"/>
              <a:ext cx="2181724" cy="296230"/>
            </a:xfrm>
            <a:prstGeom prst="rect">
              <a:avLst/>
            </a:prstGeom>
          </p:spPr>
          <p:txBody>
            <a:bodyPr lIns="0" tIns="0" rIns="0" bIns="0" rtlCol="0" anchor="t">
              <a:spAutoFit/>
            </a:bodyPr>
            <a:lstStyle/>
            <a:p>
              <a:pPr algn="l">
                <a:lnSpc>
                  <a:spcPts val="1952"/>
                </a:lnSpc>
              </a:pPr>
              <a:r>
                <a:rPr lang="en-US" sz="1394">
                  <a:solidFill>
                    <a:srgbClr val="000000"/>
                  </a:solidFill>
                  <a:latin typeface="Canva Sans"/>
                  <a:ea typeface="Canva Sans"/>
                  <a:cs typeface="Canva Sans"/>
                  <a:sym typeface="Canva Sans"/>
                </a:rPr>
                <a:t>4.8 (724)</a:t>
              </a:r>
            </a:p>
          </p:txBody>
        </p:sp>
        <p:sp>
          <p:nvSpPr>
            <p:cNvPr id="17" name="TextBox 17">
              <a:extLst>
                <a:ext uri="{FF2B5EF4-FFF2-40B4-BE49-F238E27FC236}">
                  <a16:creationId xmlns:a16="http://schemas.microsoft.com/office/drawing/2014/main" id="{0FECBEC7-91A9-E866-F6E2-56F952CEB9EB}"/>
                </a:ext>
              </a:extLst>
            </p:cNvPr>
            <p:cNvSpPr txBox="1"/>
            <p:nvPr/>
          </p:nvSpPr>
          <p:spPr>
            <a:xfrm>
              <a:off x="1913" y="7282939"/>
              <a:ext cx="6359110" cy="1160029"/>
            </a:xfrm>
            <a:prstGeom prst="rect">
              <a:avLst/>
            </a:prstGeom>
          </p:spPr>
          <p:txBody>
            <a:bodyPr lIns="0" tIns="0" rIns="0" bIns="0" rtlCol="0" anchor="t">
              <a:spAutoFit/>
            </a:bodyPr>
            <a:lstStyle/>
            <a:p>
              <a:pPr algn="l">
                <a:lnSpc>
                  <a:spcPts val="3588"/>
                </a:lnSpc>
              </a:pPr>
              <a:r>
                <a:rPr lang="en-US" sz="2562">
                  <a:solidFill>
                    <a:srgbClr val="000000"/>
                  </a:solidFill>
                  <a:latin typeface="Canva Sans"/>
                  <a:ea typeface="Canva Sans"/>
                  <a:cs typeface="Canva Sans"/>
                  <a:sym typeface="Canva Sans"/>
                </a:rPr>
                <a:t>Giải Bài Tập SGK Unit 5 - Language : Global Warming</a:t>
              </a:r>
            </a:p>
          </p:txBody>
        </p:sp>
        <p:sp>
          <p:nvSpPr>
            <p:cNvPr id="18" name="TextBox 18">
              <a:extLst>
                <a:ext uri="{FF2B5EF4-FFF2-40B4-BE49-F238E27FC236}">
                  <a16:creationId xmlns:a16="http://schemas.microsoft.com/office/drawing/2014/main" id="{61901183-54C9-9405-7068-AADABE54615E}"/>
                </a:ext>
              </a:extLst>
            </p:cNvPr>
            <p:cNvSpPr txBox="1"/>
            <p:nvPr/>
          </p:nvSpPr>
          <p:spPr>
            <a:xfrm>
              <a:off x="2719522" y="8481061"/>
              <a:ext cx="2934478" cy="605977"/>
            </a:xfrm>
            <a:prstGeom prst="rect">
              <a:avLst/>
            </a:prstGeom>
          </p:spPr>
          <p:txBody>
            <a:bodyPr wrap="square" lIns="0" tIns="0" rIns="0" bIns="0" rtlCol="0" anchor="t">
              <a:spAutoFit/>
            </a:bodyPr>
            <a:lstStyle/>
            <a:p>
              <a:pPr>
                <a:lnSpc>
                  <a:spcPts val="3764"/>
                </a:lnSpc>
              </a:pPr>
              <a:r>
                <a:rPr lang="en-US" sz="2688" b="1" dirty="0">
                  <a:solidFill>
                    <a:srgbClr val="FF3131"/>
                  </a:solidFill>
                  <a:latin typeface="Canva Sans Bold"/>
                  <a:ea typeface="Canva Sans Bold"/>
                  <a:cs typeface="Canva Sans Bold"/>
                  <a:sym typeface="Canva Sans Bold"/>
                </a:rPr>
                <a:t>50.000 VNĐ</a:t>
              </a:r>
            </a:p>
          </p:txBody>
        </p:sp>
      </p:grpSp>
      <p:grpSp>
        <p:nvGrpSpPr>
          <p:cNvPr id="19" name="Group 19">
            <a:extLst>
              <a:ext uri="{FF2B5EF4-FFF2-40B4-BE49-F238E27FC236}">
                <a16:creationId xmlns:a16="http://schemas.microsoft.com/office/drawing/2014/main" id="{50526F66-A92B-29AB-4BC2-347CD036FBA7}"/>
              </a:ext>
            </a:extLst>
          </p:cNvPr>
          <p:cNvGrpSpPr/>
          <p:nvPr/>
        </p:nvGrpSpPr>
        <p:grpSpPr>
          <a:xfrm>
            <a:off x="4953289" y="1821958"/>
            <a:ext cx="4475906" cy="708772"/>
            <a:chOff x="0" y="0"/>
            <a:chExt cx="1178840" cy="186672"/>
          </a:xfrm>
        </p:grpSpPr>
        <p:sp>
          <p:nvSpPr>
            <p:cNvPr id="20" name="Freeform 20">
              <a:extLst>
                <a:ext uri="{FF2B5EF4-FFF2-40B4-BE49-F238E27FC236}">
                  <a16:creationId xmlns:a16="http://schemas.microsoft.com/office/drawing/2014/main" id="{BC33DCF0-F050-B975-28C5-100ADF27747C}"/>
                </a:ext>
              </a:extLst>
            </p:cNvPr>
            <p:cNvSpPr/>
            <p:nvPr/>
          </p:nvSpPr>
          <p:spPr>
            <a:xfrm>
              <a:off x="0" y="0"/>
              <a:ext cx="1178840" cy="186672"/>
            </a:xfrm>
            <a:custGeom>
              <a:avLst/>
              <a:gdLst/>
              <a:ahLst/>
              <a:cxnLst/>
              <a:rect l="l" t="t" r="r" b="b"/>
              <a:pathLst>
                <a:path w="1178840" h="186672">
                  <a:moveTo>
                    <a:pt x="88214" y="0"/>
                  </a:moveTo>
                  <a:lnTo>
                    <a:pt x="1090625" y="0"/>
                  </a:lnTo>
                  <a:cubicBezTo>
                    <a:pt x="1139345" y="0"/>
                    <a:pt x="1178840" y="39495"/>
                    <a:pt x="1178840" y="88214"/>
                  </a:cubicBezTo>
                  <a:lnTo>
                    <a:pt x="1178840" y="98458"/>
                  </a:lnTo>
                  <a:cubicBezTo>
                    <a:pt x="1178840" y="147178"/>
                    <a:pt x="1139345" y="186672"/>
                    <a:pt x="1090625" y="186672"/>
                  </a:cubicBezTo>
                  <a:lnTo>
                    <a:pt x="88214" y="186672"/>
                  </a:lnTo>
                  <a:cubicBezTo>
                    <a:pt x="39495" y="186672"/>
                    <a:pt x="0" y="147178"/>
                    <a:pt x="0" y="98458"/>
                  </a:cubicBezTo>
                  <a:lnTo>
                    <a:pt x="0" y="88214"/>
                  </a:lnTo>
                  <a:cubicBezTo>
                    <a:pt x="0" y="39495"/>
                    <a:pt x="39495" y="0"/>
                    <a:pt x="88214" y="0"/>
                  </a:cubicBezTo>
                  <a:close/>
                </a:path>
              </a:pathLst>
            </a:custGeom>
            <a:solidFill>
              <a:srgbClr val="D2BC67"/>
            </a:solidFill>
          </p:spPr>
          <p:txBody>
            <a:bodyPr/>
            <a:lstStyle/>
            <a:p>
              <a:endParaRPr lang="en-US"/>
            </a:p>
          </p:txBody>
        </p:sp>
        <p:sp>
          <p:nvSpPr>
            <p:cNvPr id="21" name="TextBox 21">
              <a:extLst>
                <a:ext uri="{FF2B5EF4-FFF2-40B4-BE49-F238E27FC236}">
                  <a16:creationId xmlns:a16="http://schemas.microsoft.com/office/drawing/2014/main" id="{33A259F4-FFAE-C396-66E4-D7B464F3DEF5}"/>
                </a:ext>
              </a:extLst>
            </p:cNvPr>
            <p:cNvSpPr txBox="1"/>
            <p:nvPr/>
          </p:nvSpPr>
          <p:spPr>
            <a:xfrm>
              <a:off x="0" y="-38100"/>
              <a:ext cx="1178840" cy="224772"/>
            </a:xfrm>
            <a:prstGeom prst="rect">
              <a:avLst/>
            </a:prstGeom>
          </p:spPr>
          <p:txBody>
            <a:bodyPr lIns="50800" tIns="50800" rIns="50800" bIns="50800" rtlCol="0" anchor="ctr"/>
            <a:lstStyle/>
            <a:p>
              <a:pPr algn="ctr">
                <a:lnSpc>
                  <a:spcPts val="2659"/>
                </a:lnSpc>
              </a:pPr>
              <a:endParaRPr/>
            </a:p>
          </p:txBody>
        </p:sp>
      </p:grpSp>
      <p:sp>
        <p:nvSpPr>
          <p:cNvPr id="23" name="TextBox 23">
            <a:extLst>
              <a:ext uri="{FF2B5EF4-FFF2-40B4-BE49-F238E27FC236}">
                <a16:creationId xmlns:a16="http://schemas.microsoft.com/office/drawing/2014/main" id="{5A9153FA-C89F-F01D-5C88-B5D13E79397A}"/>
              </a:ext>
            </a:extLst>
          </p:cNvPr>
          <p:cNvSpPr txBox="1"/>
          <p:nvPr/>
        </p:nvSpPr>
        <p:spPr>
          <a:xfrm>
            <a:off x="5649285" y="3274268"/>
            <a:ext cx="9755007" cy="5213525"/>
          </a:xfrm>
          <a:prstGeom prst="rect">
            <a:avLst/>
          </a:prstGeom>
        </p:spPr>
        <p:txBody>
          <a:bodyPr lIns="0" tIns="0" rIns="0" bIns="0" rtlCol="0" anchor="t">
            <a:spAutoFit/>
          </a:bodyPr>
          <a:lstStyle/>
          <a:p>
            <a:pPr algn="just">
              <a:lnSpc>
                <a:spcPts val="2323"/>
              </a:lnSpc>
            </a:pPr>
            <a:r>
              <a:rPr lang="en-US" sz="1659">
                <a:solidFill>
                  <a:srgbClr val="000000"/>
                </a:solidFill>
                <a:latin typeface="Canva Sans"/>
                <a:ea typeface="Canva Sans"/>
                <a:cs typeface="Canva Sans"/>
                <a:sym typeface="Canva Sans"/>
              </a:rPr>
              <a:t>📘 ĐỀ THI THỬ TUYỂN SINH VÀO LỚP 10 – MÔN TIẾNG ANH</a:t>
            </a:r>
          </a:p>
          <a:p>
            <a:pPr algn="just">
              <a:lnSpc>
                <a:spcPts val="2323"/>
              </a:lnSpc>
            </a:pPr>
            <a:r>
              <a:rPr lang="en-US" sz="1659">
                <a:solidFill>
                  <a:srgbClr val="000000"/>
                </a:solidFill>
                <a:latin typeface="Canva Sans"/>
                <a:ea typeface="Canva Sans"/>
                <a:cs typeface="Canva Sans"/>
                <a:sym typeface="Canva Sans"/>
              </a:rPr>
              <a:t>✅ Sản phẩm đã được LÀM ĐẦY ĐỦ 100% TẤT CẢ CÂU HỎI</a:t>
            </a:r>
          </a:p>
          <a:p>
            <a:pPr algn="just">
              <a:lnSpc>
                <a:spcPts val="2323"/>
              </a:lnSpc>
            </a:pPr>
            <a:r>
              <a:rPr lang="en-US" sz="1659">
                <a:solidFill>
                  <a:srgbClr val="000000"/>
                </a:solidFill>
                <a:latin typeface="Canva Sans"/>
                <a:ea typeface="Canva Sans"/>
                <a:cs typeface="Canva Sans"/>
                <a:sym typeface="Canva Sans"/>
              </a:rPr>
              <a:t>✅ Phù hợp cho học sinh lớp 9 ôn luyện thi vào lớp 10</a:t>
            </a:r>
          </a:p>
          <a:p>
            <a:pPr algn="just">
              <a:lnSpc>
                <a:spcPts val="2323"/>
              </a:lnSpc>
            </a:pPr>
            <a:r>
              <a:rPr lang="en-US" sz="1659">
                <a:solidFill>
                  <a:srgbClr val="000000"/>
                </a:solidFill>
                <a:latin typeface="Canva Sans"/>
                <a:ea typeface="Canva Sans"/>
                <a:cs typeface="Canva Sans"/>
                <a:sym typeface="Canva Sans"/>
              </a:rPr>
              <a:t>🔹 Nội dung sản phẩm:</a:t>
            </a:r>
          </a:p>
          <a:p>
            <a:pPr marL="358387" lvl="1" indent="-179194" algn="just">
              <a:lnSpc>
                <a:spcPts val="2323"/>
              </a:lnSpc>
              <a:buFont typeface="Arial"/>
              <a:buChar char="•"/>
            </a:pPr>
            <a:r>
              <a:rPr lang="en-US" sz="1659">
                <a:solidFill>
                  <a:srgbClr val="000000"/>
                </a:solidFill>
                <a:latin typeface="Canva Sans"/>
                <a:ea typeface="Canva Sans"/>
                <a:cs typeface="Canva Sans"/>
                <a:sym typeface="Canva Sans"/>
              </a:rPr>
              <a:t>Giải toàn bộ đề thi thử tuyển sinh vào lớp 10 môn Tiếng Anh</a:t>
            </a:r>
          </a:p>
          <a:p>
            <a:pPr marL="358387" lvl="1" indent="-179194" algn="just">
              <a:lnSpc>
                <a:spcPts val="2323"/>
              </a:lnSpc>
              <a:buFont typeface="Arial"/>
              <a:buChar char="•"/>
            </a:pPr>
            <a:r>
              <a:rPr lang="en-US" sz="1659">
                <a:solidFill>
                  <a:srgbClr val="000000"/>
                </a:solidFill>
                <a:latin typeface="Canva Sans"/>
                <a:ea typeface="Canva Sans"/>
                <a:cs typeface="Canva Sans"/>
                <a:sym typeface="Canva Sans"/>
              </a:rPr>
              <a:t>Có đáp án chi tiết, rõ ràng từng câu</a:t>
            </a:r>
          </a:p>
          <a:p>
            <a:pPr marL="358387" lvl="1" indent="-179194" algn="just">
              <a:lnSpc>
                <a:spcPts val="2323"/>
              </a:lnSpc>
              <a:buFont typeface="Arial"/>
              <a:buChar char="•"/>
            </a:pPr>
            <a:r>
              <a:rPr lang="en-US" sz="1659">
                <a:solidFill>
                  <a:srgbClr val="000000"/>
                </a:solidFill>
                <a:latin typeface="Canva Sans"/>
                <a:ea typeface="Canva Sans"/>
                <a:cs typeface="Canva Sans"/>
                <a:sym typeface="Canva Sans"/>
              </a:rPr>
              <a:t>Bám sát cấu trúc đề thi vào 10 hiện nay</a:t>
            </a:r>
          </a:p>
          <a:p>
            <a:pPr algn="just">
              <a:lnSpc>
                <a:spcPts val="2323"/>
              </a:lnSpc>
            </a:pPr>
            <a:r>
              <a:rPr lang="en-US" sz="1659">
                <a:solidFill>
                  <a:srgbClr val="000000"/>
                </a:solidFill>
                <a:latin typeface="Canva Sans"/>
                <a:ea typeface="Canva Sans"/>
                <a:cs typeface="Canva Sans"/>
                <a:sym typeface="Canva Sans"/>
              </a:rPr>
              <a:t>🔹 Ưu điểm nổi bật:</a:t>
            </a:r>
          </a:p>
          <a:p>
            <a:pPr marL="358387" lvl="1" indent="-179194" algn="just">
              <a:lnSpc>
                <a:spcPts val="2323"/>
              </a:lnSpc>
              <a:buFont typeface="Arial"/>
              <a:buChar char="•"/>
            </a:pPr>
            <a:r>
              <a:rPr lang="en-US" sz="1659">
                <a:solidFill>
                  <a:srgbClr val="000000"/>
                </a:solidFill>
                <a:latin typeface="Canva Sans"/>
                <a:ea typeface="Canva Sans"/>
                <a:cs typeface="Canva Sans"/>
                <a:sym typeface="Canva Sans"/>
              </a:rPr>
              <a:t>📌 Đáp án chính xác – dễ đối chiếu</a:t>
            </a:r>
          </a:p>
          <a:p>
            <a:pPr marL="358387" lvl="1" indent="-179194" algn="just">
              <a:lnSpc>
                <a:spcPts val="2323"/>
              </a:lnSpc>
              <a:buFont typeface="Arial"/>
              <a:buChar char="•"/>
            </a:pPr>
            <a:r>
              <a:rPr lang="en-US" sz="1659">
                <a:solidFill>
                  <a:srgbClr val="000000"/>
                </a:solidFill>
                <a:latin typeface="Canva Sans"/>
                <a:ea typeface="Canva Sans"/>
                <a:cs typeface="Canva Sans"/>
                <a:sym typeface="Canva Sans"/>
              </a:rPr>
              <a:t>📌 Phù hợp để:</a:t>
            </a:r>
          </a:p>
          <a:p>
            <a:pPr marL="716775" lvl="2" indent="-238925" algn="just">
              <a:lnSpc>
                <a:spcPts val="2323"/>
              </a:lnSpc>
              <a:buFont typeface="Arial"/>
              <a:buChar char="⚬"/>
            </a:pPr>
            <a:r>
              <a:rPr lang="en-US" sz="1659">
                <a:solidFill>
                  <a:srgbClr val="000000"/>
                </a:solidFill>
                <a:latin typeface="Canva Sans"/>
                <a:ea typeface="Canva Sans"/>
                <a:cs typeface="Canva Sans"/>
                <a:sym typeface="Canva Sans"/>
              </a:rPr>
              <a:t>Luyện đề trước kỳ thi</a:t>
            </a:r>
          </a:p>
          <a:p>
            <a:pPr marL="716775" lvl="2" indent="-238925" algn="just">
              <a:lnSpc>
                <a:spcPts val="2323"/>
              </a:lnSpc>
              <a:buFont typeface="Arial"/>
              <a:buChar char="⚬"/>
            </a:pPr>
            <a:r>
              <a:rPr lang="en-US" sz="1659">
                <a:solidFill>
                  <a:srgbClr val="000000"/>
                </a:solidFill>
                <a:latin typeface="Canva Sans"/>
                <a:ea typeface="Canva Sans"/>
                <a:cs typeface="Canva Sans"/>
                <a:sym typeface="Canva Sans"/>
              </a:rPr>
              <a:t>Tự kiểm tra năng lực</a:t>
            </a:r>
          </a:p>
          <a:p>
            <a:pPr marL="716775" lvl="2" indent="-238925" algn="just">
              <a:lnSpc>
                <a:spcPts val="2323"/>
              </a:lnSpc>
              <a:buFont typeface="Arial"/>
              <a:buChar char="⚬"/>
            </a:pPr>
            <a:r>
              <a:rPr lang="en-US" sz="1659">
                <a:solidFill>
                  <a:srgbClr val="000000"/>
                </a:solidFill>
                <a:latin typeface="Canva Sans"/>
                <a:ea typeface="Canva Sans"/>
                <a:cs typeface="Canva Sans"/>
                <a:sym typeface="Canva Sans"/>
              </a:rPr>
              <a:t>Ôn tập cấp tốc</a:t>
            </a:r>
          </a:p>
          <a:p>
            <a:pPr marL="358387" lvl="1" indent="-179194" algn="just">
              <a:lnSpc>
                <a:spcPts val="2323"/>
              </a:lnSpc>
              <a:buFont typeface="Arial"/>
              <a:buChar char="•"/>
            </a:pPr>
            <a:r>
              <a:rPr lang="en-US" sz="1659">
                <a:solidFill>
                  <a:srgbClr val="000000"/>
                </a:solidFill>
                <a:latin typeface="Canva Sans"/>
                <a:ea typeface="Canva Sans"/>
                <a:cs typeface="Canva Sans"/>
                <a:sym typeface="Canva Sans"/>
              </a:rPr>
              <a:t>📌 Giúp học sinh:</a:t>
            </a:r>
          </a:p>
          <a:p>
            <a:pPr marL="716775" lvl="2" indent="-238925" algn="just">
              <a:lnSpc>
                <a:spcPts val="2323"/>
              </a:lnSpc>
              <a:buFont typeface="Arial"/>
              <a:buChar char="⚬"/>
            </a:pPr>
            <a:r>
              <a:rPr lang="en-US" sz="1659">
                <a:solidFill>
                  <a:srgbClr val="000000"/>
                </a:solidFill>
                <a:latin typeface="Canva Sans"/>
                <a:ea typeface="Canva Sans"/>
                <a:cs typeface="Canva Sans"/>
                <a:sym typeface="Canva Sans"/>
              </a:rPr>
              <a:t>Làm quen dạng đề thật</a:t>
            </a:r>
          </a:p>
          <a:p>
            <a:pPr marL="716775" lvl="2" indent="-238925" algn="just">
              <a:lnSpc>
                <a:spcPts val="2323"/>
              </a:lnSpc>
              <a:buFont typeface="Arial"/>
              <a:buChar char="⚬"/>
            </a:pPr>
            <a:r>
              <a:rPr lang="en-US" sz="1659">
                <a:solidFill>
                  <a:srgbClr val="000000"/>
                </a:solidFill>
                <a:latin typeface="Canva Sans"/>
                <a:ea typeface="Canva Sans"/>
                <a:cs typeface="Canva Sans"/>
                <a:sym typeface="Canva Sans"/>
              </a:rPr>
              <a:t>Biết cách phân bổ thời gian làm bài</a:t>
            </a:r>
          </a:p>
          <a:p>
            <a:pPr marL="716775" lvl="2" indent="-238925" algn="just">
              <a:lnSpc>
                <a:spcPts val="2323"/>
              </a:lnSpc>
              <a:buFont typeface="Arial"/>
              <a:buChar char="⚬"/>
            </a:pPr>
            <a:r>
              <a:rPr lang="en-US" sz="1659">
                <a:solidFill>
                  <a:srgbClr val="000000"/>
                </a:solidFill>
                <a:latin typeface="Canva Sans"/>
                <a:ea typeface="Canva Sans"/>
                <a:cs typeface="Canva Sans"/>
                <a:sym typeface="Canva Sans"/>
              </a:rPr>
              <a:t>Tăng sự tự tin khi đi thi</a:t>
            </a:r>
          </a:p>
          <a:p>
            <a:pPr algn="just">
              <a:lnSpc>
                <a:spcPts val="2323"/>
              </a:lnSpc>
            </a:pPr>
            <a:endParaRPr lang="en-US" sz="1659">
              <a:solidFill>
                <a:srgbClr val="000000"/>
              </a:solidFill>
              <a:latin typeface="Canva Sans"/>
              <a:ea typeface="Canva Sans"/>
              <a:cs typeface="Canva Sans"/>
              <a:sym typeface="Canva Sans"/>
            </a:endParaRPr>
          </a:p>
        </p:txBody>
      </p:sp>
      <p:sp>
        <p:nvSpPr>
          <p:cNvPr id="24" name="TextBox 61">
            <a:extLst>
              <a:ext uri="{FF2B5EF4-FFF2-40B4-BE49-F238E27FC236}">
                <a16:creationId xmlns:a16="http://schemas.microsoft.com/office/drawing/2014/main" id="{EAA93069-F7CC-76CC-1D1B-DE50B1016DA5}"/>
              </a:ext>
            </a:extLst>
          </p:cNvPr>
          <p:cNvSpPr txBox="1"/>
          <p:nvPr/>
        </p:nvSpPr>
        <p:spPr>
          <a:xfrm>
            <a:off x="4638637" y="1885570"/>
            <a:ext cx="5105211" cy="521335"/>
          </a:xfrm>
          <a:prstGeom prst="rect">
            <a:avLst/>
          </a:prstGeom>
        </p:spPr>
        <p:txBody>
          <a:bodyPr lIns="0" tIns="0" rIns="0" bIns="0" rtlCol="0" anchor="t">
            <a:spAutoFit/>
          </a:bodyPr>
          <a:lstStyle/>
          <a:p>
            <a:pPr algn="ctr">
              <a:lnSpc>
                <a:spcPts val="4340"/>
              </a:lnSpc>
            </a:pPr>
            <a:r>
              <a:rPr lang="en-US" sz="3100" dirty="0" err="1">
                <a:solidFill>
                  <a:srgbClr val="000000"/>
                </a:solidFill>
                <a:latin typeface="Canva Sans"/>
                <a:ea typeface="Canva Sans"/>
                <a:cs typeface="Canva Sans"/>
                <a:sym typeface="Canva Sans"/>
              </a:rPr>
              <a:t>Đã</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thêm</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vào</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giỏ</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hàng</a:t>
            </a:r>
            <a:endParaRPr lang="en-US" sz="3100" dirty="0">
              <a:solidFill>
                <a:srgbClr val="000000"/>
              </a:solidFill>
              <a:latin typeface="Canva Sans"/>
              <a:ea typeface="Canva Sans"/>
              <a:cs typeface="Canva Sans"/>
              <a:sym typeface="Canva Sans"/>
            </a:endParaRPr>
          </a:p>
        </p:txBody>
      </p:sp>
      <p:sp>
        <p:nvSpPr>
          <p:cNvPr id="25" name="Arrow: Left 24">
            <a:hlinkClick r:id="rId18" action="ppaction://hlinksldjump"/>
            <a:extLst>
              <a:ext uri="{FF2B5EF4-FFF2-40B4-BE49-F238E27FC236}">
                <a16:creationId xmlns:a16="http://schemas.microsoft.com/office/drawing/2014/main" id="{31460DC9-7FAF-09A9-9366-361AD76ACA4D}"/>
              </a:ext>
            </a:extLst>
          </p:cNvPr>
          <p:cNvSpPr/>
          <p:nvPr/>
        </p:nvSpPr>
        <p:spPr>
          <a:xfrm>
            <a:off x="398136" y="9029700"/>
            <a:ext cx="592464" cy="4572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4">
            <a:extLst>
              <a:ext uri="{FF2B5EF4-FFF2-40B4-BE49-F238E27FC236}">
                <a16:creationId xmlns:a16="http://schemas.microsoft.com/office/drawing/2014/main" id="{8E01E159-33D6-2318-A7FC-AA57745F0E86}"/>
              </a:ext>
            </a:extLst>
          </p:cNvPr>
          <p:cNvGrpSpPr/>
          <p:nvPr/>
        </p:nvGrpSpPr>
        <p:grpSpPr>
          <a:xfrm>
            <a:off x="16671747" y="217109"/>
            <a:ext cx="1175107" cy="1159550"/>
            <a:chOff x="0" y="0"/>
            <a:chExt cx="309493" cy="305396"/>
          </a:xfrm>
        </p:grpSpPr>
        <p:sp>
          <p:nvSpPr>
            <p:cNvPr id="26" name="Freeform 5">
              <a:extLst>
                <a:ext uri="{FF2B5EF4-FFF2-40B4-BE49-F238E27FC236}">
                  <a16:creationId xmlns:a16="http://schemas.microsoft.com/office/drawing/2014/main" id="{46659964-81BB-A42B-5745-45DEBFF4924F}"/>
                </a:ext>
              </a:extLst>
            </p:cNvPr>
            <p:cNvSpPr/>
            <p:nvPr/>
          </p:nvSpPr>
          <p:spPr>
            <a:xfrm>
              <a:off x="0" y="0"/>
              <a:ext cx="309493" cy="305396"/>
            </a:xfrm>
            <a:custGeom>
              <a:avLst/>
              <a:gdLst/>
              <a:ahLst/>
              <a:cxnLst/>
              <a:rect l="l" t="t" r="r" b="b"/>
              <a:pathLst>
                <a:path w="309493" h="305396">
                  <a:moveTo>
                    <a:pt x="152698" y="0"/>
                  </a:moveTo>
                  <a:lnTo>
                    <a:pt x="156795" y="0"/>
                  </a:lnTo>
                  <a:cubicBezTo>
                    <a:pt x="197293" y="0"/>
                    <a:pt x="236133" y="16088"/>
                    <a:pt x="264769" y="44724"/>
                  </a:cubicBezTo>
                  <a:cubicBezTo>
                    <a:pt x="293405" y="73361"/>
                    <a:pt x="309493" y="112200"/>
                    <a:pt x="309493" y="152698"/>
                  </a:cubicBezTo>
                  <a:lnTo>
                    <a:pt x="309493" y="152698"/>
                  </a:lnTo>
                  <a:cubicBezTo>
                    <a:pt x="309493" y="237031"/>
                    <a:pt x="241128" y="305396"/>
                    <a:pt x="156795" y="305396"/>
                  </a:cubicBezTo>
                  <a:lnTo>
                    <a:pt x="152698" y="305396"/>
                  </a:lnTo>
                  <a:cubicBezTo>
                    <a:pt x="68365" y="305396"/>
                    <a:pt x="0" y="237031"/>
                    <a:pt x="0" y="152698"/>
                  </a:cubicBezTo>
                  <a:lnTo>
                    <a:pt x="0" y="152698"/>
                  </a:lnTo>
                  <a:cubicBezTo>
                    <a:pt x="0" y="68365"/>
                    <a:pt x="68365" y="0"/>
                    <a:pt x="152698" y="0"/>
                  </a:cubicBezTo>
                  <a:close/>
                </a:path>
              </a:pathLst>
            </a:custGeom>
            <a:solidFill>
              <a:srgbClr val="D2BC67"/>
            </a:solidFill>
          </p:spPr>
          <p:txBody>
            <a:bodyPr/>
            <a:lstStyle/>
            <a:p>
              <a:endParaRPr lang="en-US"/>
            </a:p>
          </p:txBody>
        </p:sp>
        <p:sp>
          <p:nvSpPr>
            <p:cNvPr id="27" name="TextBox 6">
              <a:extLst>
                <a:ext uri="{FF2B5EF4-FFF2-40B4-BE49-F238E27FC236}">
                  <a16:creationId xmlns:a16="http://schemas.microsoft.com/office/drawing/2014/main" id="{0BA010CB-9A83-4E0E-650D-311D641151BD}"/>
                </a:ext>
              </a:extLst>
            </p:cNvPr>
            <p:cNvSpPr txBox="1"/>
            <p:nvPr/>
          </p:nvSpPr>
          <p:spPr>
            <a:xfrm>
              <a:off x="0" y="-38100"/>
              <a:ext cx="309493" cy="343496"/>
            </a:xfrm>
            <a:prstGeom prst="rect">
              <a:avLst/>
            </a:prstGeom>
          </p:spPr>
          <p:txBody>
            <a:bodyPr lIns="50800" tIns="50800" rIns="50800" bIns="50800" rtlCol="0" anchor="ctr"/>
            <a:lstStyle/>
            <a:p>
              <a:pPr algn="ctr">
                <a:lnSpc>
                  <a:spcPts val="2659"/>
                </a:lnSpc>
              </a:pPr>
              <a:endParaRPr/>
            </a:p>
          </p:txBody>
        </p:sp>
      </p:grpSp>
      <p:grpSp>
        <p:nvGrpSpPr>
          <p:cNvPr id="28" name="Group 7">
            <a:extLst>
              <a:ext uri="{FF2B5EF4-FFF2-40B4-BE49-F238E27FC236}">
                <a16:creationId xmlns:a16="http://schemas.microsoft.com/office/drawing/2014/main" id="{E66A8A76-E920-4453-0ACB-A6BEC90A59CB}"/>
              </a:ext>
            </a:extLst>
          </p:cNvPr>
          <p:cNvGrpSpPr/>
          <p:nvPr/>
        </p:nvGrpSpPr>
        <p:grpSpPr>
          <a:xfrm>
            <a:off x="16840103" y="377686"/>
            <a:ext cx="838394" cy="838394"/>
            <a:chOff x="0" y="0"/>
            <a:chExt cx="13716000" cy="13716000"/>
          </a:xfrm>
        </p:grpSpPr>
        <p:sp>
          <p:nvSpPr>
            <p:cNvPr id="29" name="Freeform 8">
              <a:hlinkClick r:id="rId19" action="ppaction://hlinksldjump"/>
              <a:extLst>
                <a:ext uri="{FF2B5EF4-FFF2-40B4-BE49-F238E27FC236}">
                  <a16:creationId xmlns:a16="http://schemas.microsoft.com/office/drawing/2014/main" id="{5E753937-3306-92EC-2140-CBD93B4B8F7A}"/>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20"/>
              <a:stretch>
                <a:fillRect/>
              </a:stretch>
            </a:blipFill>
          </p:spPr>
          <p:txBody>
            <a:bodyPr/>
            <a:lstStyle/>
            <a:p>
              <a:endParaRPr lang="en-US" dirty="0"/>
            </a:p>
          </p:txBody>
        </p:sp>
      </p:grpSp>
      <p:grpSp>
        <p:nvGrpSpPr>
          <p:cNvPr id="30" name="Group 22">
            <a:extLst>
              <a:ext uri="{FF2B5EF4-FFF2-40B4-BE49-F238E27FC236}">
                <a16:creationId xmlns:a16="http://schemas.microsoft.com/office/drawing/2014/main" id="{C1497881-20E5-1BCF-B0CD-69C1183CF61E}"/>
              </a:ext>
            </a:extLst>
          </p:cNvPr>
          <p:cNvGrpSpPr/>
          <p:nvPr/>
        </p:nvGrpSpPr>
        <p:grpSpPr>
          <a:xfrm>
            <a:off x="15127591" y="1376658"/>
            <a:ext cx="2719262" cy="1800923"/>
            <a:chOff x="0" y="0"/>
            <a:chExt cx="716184" cy="474317"/>
          </a:xfrm>
        </p:grpSpPr>
        <p:sp>
          <p:nvSpPr>
            <p:cNvPr id="31" name="Freeform 23">
              <a:extLst>
                <a:ext uri="{FF2B5EF4-FFF2-40B4-BE49-F238E27FC236}">
                  <a16:creationId xmlns:a16="http://schemas.microsoft.com/office/drawing/2014/main" id="{0B2A50F9-BF78-8D13-8BAA-09BEF775DF8E}"/>
                </a:ext>
              </a:extLst>
            </p:cNvPr>
            <p:cNvSpPr/>
            <p:nvPr/>
          </p:nvSpPr>
          <p:spPr>
            <a:xfrm>
              <a:off x="0" y="0"/>
              <a:ext cx="716184" cy="474317"/>
            </a:xfrm>
            <a:custGeom>
              <a:avLst/>
              <a:gdLst/>
              <a:ahLst/>
              <a:cxnLst/>
              <a:rect l="l" t="t" r="r" b="b"/>
              <a:pathLst>
                <a:path w="716184" h="474317">
                  <a:moveTo>
                    <a:pt x="145200" y="0"/>
                  </a:moveTo>
                  <a:lnTo>
                    <a:pt x="570984" y="0"/>
                  </a:lnTo>
                  <a:cubicBezTo>
                    <a:pt x="651176" y="0"/>
                    <a:pt x="716184" y="65008"/>
                    <a:pt x="716184" y="145200"/>
                  </a:cubicBezTo>
                  <a:lnTo>
                    <a:pt x="716184" y="329117"/>
                  </a:lnTo>
                  <a:cubicBezTo>
                    <a:pt x="716184" y="409309"/>
                    <a:pt x="651176" y="474317"/>
                    <a:pt x="570984" y="474317"/>
                  </a:cubicBezTo>
                  <a:lnTo>
                    <a:pt x="145200" y="474317"/>
                  </a:lnTo>
                  <a:cubicBezTo>
                    <a:pt x="65008" y="474317"/>
                    <a:pt x="0" y="409309"/>
                    <a:pt x="0" y="329117"/>
                  </a:cubicBezTo>
                  <a:lnTo>
                    <a:pt x="0" y="145200"/>
                  </a:lnTo>
                  <a:cubicBezTo>
                    <a:pt x="0" y="65008"/>
                    <a:pt x="65008" y="0"/>
                    <a:pt x="145200" y="0"/>
                  </a:cubicBezTo>
                  <a:close/>
                </a:path>
              </a:pathLst>
            </a:custGeom>
            <a:solidFill>
              <a:srgbClr val="FFFFFF"/>
            </a:solidFill>
          </p:spPr>
          <p:txBody>
            <a:bodyPr/>
            <a:lstStyle/>
            <a:p>
              <a:endParaRPr lang="en-US"/>
            </a:p>
          </p:txBody>
        </p:sp>
        <p:sp>
          <p:nvSpPr>
            <p:cNvPr id="32" name="TextBox 24">
              <a:extLst>
                <a:ext uri="{FF2B5EF4-FFF2-40B4-BE49-F238E27FC236}">
                  <a16:creationId xmlns:a16="http://schemas.microsoft.com/office/drawing/2014/main" id="{6F3FC4B4-FAA7-4E34-5E18-A325FA36467F}"/>
                </a:ext>
              </a:extLst>
            </p:cNvPr>
            <p:cNvSpPr txBox="1"/>
            <p:nvPr/>
          </p:nvSpPr>
          <p:spPr>
            <a:xfrm>
              <a:off x="0" y="-38100"/>
              <a:ext cx="716184" cy="512417"/>
            </a:xfrm>
            <a:prstGeom prst="rect">
              <a:avLst/>
            </a:prstGeom>
          </p:spPr>
          <p:txBody>
            <a:bodyPr lIns="50800" tIns="50800" rIns="50800" bIns="50800" rtlCol="0" anchor="ctr"/>
            <a:lstStyle/>
            <a:p>
              <a:pPr algn="ctr">
                <a:lnSpc>
                  <a:spcPts val="2659"/>
                </a:lnSpc>
              </a:pPr>
              <a:endParaRPr/>
            </a:p>
          </p:txBody>
        </p:sp>
      </p:grpSp>
      <p:sp>
        <p:nvSpPr>
          <p:cNvPr id="33" name="TextBox 37">
            <a:hlinkClick r:id="rId21" action="ppaction://hlinksldjump"/>
            <a:extLst>
              <a:ext uri="{FF2B5EF4-FFF2-40B4-BE49-F238E27FC236}">
                <a16:creationId xmlns:a16="http://schemas.microsoft.com/office/drawing/2014/main" id="{DD37BD2A-6E97-6B07-EA32-9EC88696E2A3}"/>
              </a:ext>
            </a:extLst>
          </p:cNvPr>
          <p:cNvSpPr txBox="1"/>
          <p:nvPr/>
        </p:nvSpPr>
        <p:spPr>
          <a:xfrm>
            <a:off x="15784199" y="2367741"/>
            <a:ext cx="1613727" cy="349250"/>
          </a:xfrm>
          <a:prstGeom prst="rect">
            <a:avLst/>
          </a:prstGeom>
        </p:spPr>
        <p:txBody>
          <a:bodyPr lIns="0" tIns="0" rIns="0" bIns="0" rtlCol="0" anchor="t">
            <a:spAutoFit/>
          </a:bodyPr>
          <a:lstStyle/>
          <a:p>
            <a:pPr algn="l">
              <a:lnSpc>
                <a:spcPts val="2800"/>
              </a:lnSpc>
            </a:pPr>
            <a:r>
              <a:rPr lang="en-US" sz="2000" b="1" u="sng" dirty="0" err="1">
                <a:solidFill>
                  <a:srgbClr val="000000"/>
                </a:solidFill>
                <a:latin typeface="Noto Sans Bold"/>
                <a:ea typeface="Noto Sans Bold"/>
                <a:cs typeface="Noto Sans Bold"/>
                <a:sym typeface="Noto Sans Bold"/>
              </a:rPr>
              <a:t>Đăng</a:t>
            </a:r>
            <a:r>
              <a:rPr lang="en-US" sz="2000" b="1" u="sng" dirty="0">
                <a:solidFill>
                  <a:srgbClr val="000000"/>
                </a:solidFill>
                <a:latin typeface="Noto Sans Bold"/>
                <a:ea typeface="Noto Sans Bold"/>
                <a:cs typeface="Noto Sans Bold"/>
                <a:sym typeface="Noto Sans Bold"/>
              </a:rPr>
              <a:t> </a:t>
            </a:r>
            <a:r>
              <a:rPr lang="en-US" sz="2000" b="1" u="sng" dirty="0" err="1">
                <a:solidFill>
                  <a:srgbClr val="000000"/>
                </a:solidFill>
                <a:latin typeface="Noto Sans Bold"/>
                <a:ea typeface="Noto Sans Bold"/>
                <a:cs typeface="Noto Sans Bold"/>
                <a:sym typeface="Noto Sans Bold"/>
              </a:rPr>
              <a:t>xuất</a:t>
            </a:r>
            <a:endParaRPr lang="en-US" sz="2000" b="1" u="sng" dirty="0">
              <a:solidFill>
                <a:srgbClr val="000000"/>
              </a:solidFill>
              <a:latin typeface="Noto Sans Bold"/>
              <a:ea typeface="Noto Sans Bold"/>
              <a:cs typeface="Noto Sans Bold"/>
              <a:sym typeface="Noto Sans Bold"/>
            </a:endParaRPr>
          </a:p>
        </p:txBody>
      </p:sp>
      <p:sp>
        <p:nvSpPr>
          <p:cNvPr id="34" name="TextBox 38">
            <a:extLst>
              <a:ext uri="{FF2B5EF4-FFF2-40B4-BE49-F238E27FC236}">
                <a16:creationId xmlns:a16="http://schemas.microsoft.com/office/drawing/2014/main" id="{0D311949-0225-3F37-3749-3E10CB770E34}"/>
              </a:ext>
            </a:extLst>
          </p:cNvPr>
          <p:cNvSpPr txBox="1"/>
          <p:nvPr/>
        </p:nvSpPr>
        <p:spPr>
          <a:xfrm>
            <a:off x="15548874" y="1527001"/>
            <a:ext cx="2297979" cy="396240"/>
          </a:xfrm>
          <a:prstGeom prst="rect">
            <a:avLst/>
          </a:prstGeom>
        </p:spPr>
        <p:txBody>
          <a:bodyPr lIns="0" tIns="0" rIns="0" bIns="0" rtlCol="0" anchor="t">
            <a:spAutoFit/>
          </a:bodyPr>
          <a:lstStyle/>
          <a:p>
            <a:pPr algn="l">
              <a:lnSpc>
                <a:spcPts val="3359"/>
              </a:lnSpc>
            </a:pPr>
            <a:r>
              <a:rPr lang="en-US" sz="2399" dirty="0">
                <a:solidFill>
                  <a:srgbClr val="000000">
                    <a:alpha val="68627"/>
                  </a:srgbClr>
                </a:solidFill>
                <a:latin typeface="Noto Sans"/>
                <a:ea typeface="Noto Sans"/>
                <a:cs typeface="Noto Sans"/>
                <a:sym typeface="Noto Sans"/>
              </a:rPr>
              <a:t> </a:t>
            </a:r>
            <a:r>
              <a:rPr lang="en-US" sz="2399" dirty="0" err="1">
                <a:solidFill>
                  <a:srgbClr val="000000">
                    <a:alpha val="68627"/>
                  </a:srgbClr>
                </a:solidFill>
                <a:latin typeface="Noto Sans"/>
                <a:ea typeface="Noto Sans"/>
                <a:cs typeface="Noto Sans"/>
                <a:sym typeface="Noto Sans"/>
              </a:rPr>
              <a:t>VKLysiucute</a:t>
            </a:r>
            <a:endParaRPr lang="en-US" sz="2399" dirty="0">
              <a:solidFill>
                <a:srgbClr val="000000">
                  <a:alpha val="68627"/>
                </a:srgbClr>
              </a:solidFill>
              <a:latin typeface="Noto Sans"/>
              <a:ea typeface="Noto Sans"/>
              <a:cs typeface="Noto Sans"/>
              <a:sym typeface="Noto Sans"/>
            </a:endParaRPr>
          </a:p>
        </p:txBody>
      </p:sp>
      <p:sp>
        <p:nvSpPr>
          <p:cNvPr id="35" name="TextBox 39">
            <a:extLst>
              <a:ext uri="{FF2B5EF4-FFF2-40B4-BE49-F238E27FC236}">
                <a16:creationId xmlns:a16="http://schemas.microsoft.com/office/drawing/2014/main" id="{62AA0B71-9413-644A-595B-FF69CF934FAA}"/>
              </a:ext>
            </a:extLst>
          </p:cNvPr>
          <p:cNvSpPr txBox="1"/>
          <p:nvPr/>
        </p:nvSpPr>
        <p:spPr>
          <a:xfrm>
            <a:off x="15691113" y="1875616"/>
            <a:ext cx="2297979" cy="349250"/>
          </a:xfrm>
          <a:prstGeom prst="rect">
            <a:avLst/>
          </a:prstGeom>
        </p:spPr>
        <p:txBody>
          <a:bodyPr lIns="0" tIns="0" rIns="0" bIns="0" rtlCol="0" anchor="t">
            <a:spAutoFit/>
          </a:bodyPr>
          <a:lstStyle/>
          <a:p>
            <a:pPr algn="l">
              <a:lnSpc>
                <a:spcPts val="2800"/>
              </a:lnSpc>
            </a:pPr>
            <a:r>
              <a:rPr lang="en-US" sz="2000" dirty="0">
                <a:solidFill>
                  <a:srgbClr val="000000">
                    <a:alpha val="68627"/>
                  </a:srgbClr>
                </a:solidFill>
                <a:latin typeface="Noto Sans"/>
                <a:ea typeface="Noto Sans"/>
                <a:cs typeface="Noto Sans"/>
                <a:sym typeface="Noto Sans"/>
              </a:rPr>
              <a:t>ID: 03682632</a:t>
            </a:r>
          </a:p>
        </p:txBody>
      </p:sp>
    </p:spTree>
    <p:extLst>
      <p:ext uri="{BB962C8B-B14F-4D97-AF65-F5344CB8AC3E}">
        <p14:creationId xmlns:p14="http://schemas.microsoft.com/office/powerpoint/2010/main" val="2781253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B59F8B-59B5-A8FC-C5C4-7D244E89871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6702333-4DB7-B5FB-F51F-7DA494406CD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a:p>
        </p:txBody>
      </p:sp>
      <p:sp>
        <p:nvSpPr>
          <p:cNvPr id="3" name="Freeform 3">
            <a:extLst>
              <a:ext uri="{FF2B5EF4-FFF2-40B4-BE49-F238E27FC236}">
                <a16:creationId xmlns:a16="http://schemas.microsoft.com/office/drawing/2014/main" id="{5768AFE4-3FE4-E07F-5370-03B4DD0D2458}"/>
              </a:ext>
            </a:extLst>
          </p:cNvPr>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9AE96E0D-FD44-1774-7963-BBD51D47E49C}"/>
              </a:ext>
            </a:extLst>
          </p:cNvPr>
          <p:cNvGrpSpPr/>
          <p:nvPr/>
        </p:nvGrpSpPr>
        <p:grpSpPr>
          <a:xfrm>
            <a:off x="776763" y="114333"/>
            <a:ext cx="1450768" cy="1450768"/>
            <a:chOff x="0" y="0"/>
            <a:chExt cx="13716000" cy="13716000"/>
          </a:xfrm>
        </p:grpSpPr>
        <p:sp>
          <p:nvSpPr>
            <p:cNvPr id="5" name="Freeform 5">
              <a:hlinkClick r:id="rId5" action="ppaction://hlinksldjump"/>
              <a:extLst>
                <a:ext uri="{FF2B5EF4-FFF2-40B4-BE49-F238E27FC236}">
                  <a16:creationId xmlns:a16="http://schemas.microsoft.com/office/drawing/2014/main" id="{833B258F-E46E-5296-7C15-B465214F4134}"/>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6"/>
              <a:stretch>
                <a:fillRect t="-38888" b="-38888"/>
              </a:stretch>
            </a:blipFill>
          </p:spPr>
          <p:txBody>
            <a:bodyPr/>
            <a:lstStyle/>
            <a:p>
              <a:endParaRPr lang="en-US"/>
            </a:p>
          </p:txBody>
        </p:sp>
      </p:grpSp>
      <p:sp>
        <p:nvSpPr>
          <p:cNvPr id="6" name="Freeform 6">
            <a:hlinkClick r:id="rId7" action="ppaction://hlinksldjump"/>
            <a:extLst>
              <a:ext uri="{FF2B5EF4-FFF2-40B4-BE49-F238E27FC236}">
                <a16:creationId xmlns:a16="http://schemas.microsoft.com/office/drawing/2014/main" id="{AA1CF763-D761-72D6-1F45-7D8053321C2A}"/>
              </a:ext>
            </a:extLst>
          </p:cNvPr>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a:hlinkClick r:id="rId10" action="ppaction://hlinksldjump"/>
            <a:extLst>
              <a:ext uri="{FF2B5EF4-FFF2-40B4-BE49-F238E27FC236}">
                <a16:creationId xmlns:a16="http://schemas.microsoft.com/office/drawing/2014/main" id="{743A0443-4A8B-DD29-29E2-6488D996BC1E}"/>
              </a:ext>
            </a:extLst>
          </p:cNvPr>
          <p:cNvSpPr/>
          <p:nvPr/>
        </p:nvSpPr>
        <p:spPr>
          <a:xfrm>
            <a:off x="15226596"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nvGrpSpPr>
          <p:cNvPr id="8" name="Group 8">
            <a:extLst>
              <a:ext uri="{FF2B5EF4-FFF2-40B4-BE49-F238E27FC236}">
                <a16:creationId xmlns:a16="http://schemas.microsoft.com/office/drawing/2014/main" id="{7429341E-4954-537A-6B9E-1A032BDF6B4A}"/>
              </a:ext>
            </a:extLst>
          </p:cNvPr>
          <p:cNvGrpSpPr/>
          <p:nvPr/>
        </p:nvGrpSpPr>
        <p:grpSpPr>
          <a:xfrm>
            <a:off x="16840103" y="377686"/>
            <a:ext cx="838394" cy="838394"/>
            <a:chOff x="0" y="0"/>
            <a:chExt cx="13716000" cy="13716000"/>
          </a:xfrm>
        </p:grpSpPr>
        <p:sp>
          <p:nvSpPr>
            <p:cNvPr id="9" name="Freeform 9">
              <a:hlinkClick r:id="rId13" action="ppaction://hlinksldjump"/>
              <a:extLst>
                <a:ext uri="{FF2B5EF4-FFF2-40B4-BE49-F238E27FC236}">
                  <a16:creationId xmlns:a16="http://schemas.microsoft.com/office/drawing/2014/main" id="{6F3450AA-A7E1-02CC-308D-7355EBC7E4EF}"/>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14"/>
              <a:stretch>
                <a:fillRect/>
              </a:stretch>
            </a:blipFill>
          </p:spPr>
          <p:txBody>
            <a:bodyPr/>
            <a:lstStyle/>
            <a:p>
              <a:endParaRPr lang="en-US" dirty="0"/>
            </a:p>
          </p:txBody>
        </p:sp>
      </p:grpSp>
      <p:sp>
        <p:nvSpPr>
          <p:cNvPr id="10" name="TextBox 10">
            <a:hlinkClick r:id="rId15" action="ppaction://hlinksldjump"/>
            <a:extLst>
              <a:ext uri="{FF2B5EF4-FFF2-40B4-BE49-F238E27FC236}">
                <a16:creationId xmlns:a16="http://schemas.microsoft.com/office/drawing/2014/main" id="{E1B90B89-F0A0-4F24-5272-156AC1CC2EF2}"/>
              </a:ext>
            </a:extLst>
          </p:cNvPr>
          <p:cNvSpPr txBox="1"/>
          <p:nvPr/>
        </p:nvSpPr>
        <p:spPr>
          <a:xfrm>
            <a:off x="5168903" y="2711705"/>
            <a:ext cx="4574945" cy="464820"/>
          </a:xfrm>
          <a:prstGeom prst="rect">
            <a:avLst/>
          </a:prstGeom>
        </p:spPr>
        <p:txBody>
          <a:bodyPr lIns="0" tIns="0" rIns="0" bIns="0" rtlCol="0" anchor="t">
            <a:spAutoFit/>
          </a:bodyPr>
          <a:lstStyle/>
          <a:p>
            <a:pPr algn="l">
              <a:lnSpc>
                <a:spcPts val="3780"/>
              </a:lnSpc>
            </a:pPr>
            <a:r>
              <a:rPr lang="en-US" sz="2700" dirty="0">
                <a:solidFill>
                  <a:srgbClr val="004AAD"/>
                </a:solidFill>
                <a:latin typeface="Canva Sans"/>
                <a:ea typeface="Canva Sans"/>
                <a:cs typeface="Canva Sans"/>
                <a:sym typeface="Canva Sans"/>
              </a:rPr>
              <a:t>&gt;   </a:t>
            </a:r>
            <a:r>
              <a:rPr lang="en-US" sz="2700" u="sng" dirty="0" err="1">
                <a:solidFill>
                  <a:srgbClr val="004AAD"/>
                </a:solidFill>
                <a:latin typeface="Canva Sans"/>
                <a:ea typeface="Canva Sans"/>
                <a:cs typeface="Canva Sans"/>
                <a:sym typeface="Canva Sans"/>
              </a:rPr>
              <a:t>Mô</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tả</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grpSp>
        <p:nvGrpSpPr>
          <p:cNvPr id="11" name="Group 11">
            <a:extLst>
              <a:ext uri="{FF2B5EF4-FFF2-40B4-BE49-F238E27FC236}">
                <a16:creationId xmlns:a16="http://schemas.microsoft.com/office/drawing/2014/main" id="{27825436-2740-CE72-F44C-4B2E04D6D929}"/>
              </a:ext>
            </a:extLst>
          </p:cNvPr>
          <p:cNvGrpSpPr/>
          <p:nvPr/>
        </p:nvGrpSpPr>
        <p:grpSpPr>
          <a:xfrm>
            <a:off x="398136" y="1565101"/>
            <a:ext cx="4770768" cy="6815278"/>
            <a:chOff x="0" y="0"/>
            <a:chExt cx="6361023" cy="9087036"/>
          </a:xfrm>
        </p:grpSpPr>
        <p:sp>
          <p:nvSpPr>
            <p:cNvPr id="12" name="Freeform 12">
              <a:extLst>
                <a:ext uri="{FF2B5EF4-FFF2-40B4-BE49-F238E27FC236}">
                  <a16:creationId xmlns:a16="http://schemas.microsoft.com/office/drawing/2014/main" id="{3B8805FB-827A-F82E-E01C-0731E2469370}"/>
                </a:ext>
              </a:extLst>
            </p:cNvPr>
            <p:cNvSpPr/>
            <p:nvPr/>
          </p:nvSpPr>
          <p:spPr>
            <a:xfrm>
              <a:off x="0" y="0"/>
              <a:ext cx="5568178" cy="7216275"/>
            </a:xfrm>
            <a:custGeom>
              <a:avLst/>
              <a:gdLst/>
              <a:ahLst/>
              <a:cxnLst/>
              <a:rect l="l" t="t" r="r" b="b"/>
              <a:pathLst>
                <a:path w="5568178" h="7216275">
                  <a:moveTo>
                    <a:pt x="0" y="0"/>
                  </a:moveTo>
                  <a:lnTo>
                    <a:pt x="5568178" y="0"/>
                  </a:lnTo>
                  <a:lnTo>
                    <a:pt x="5568178" y="7216275"/>
                  </a:lnTo>
                  <a:lnTo>
                    <a:pt x="0" y="7216275"/>
                  </a:lnTo>
                  <a:lnTo>
                    <a:pt x="0" y="0"/>
                  </a:lnTo>
                  <a:close/>
                </a:path>
              </a:pathLst>
            </a:custGeom>
            <a:blipFill>
              <a:blip r:embed="rId16"/>
              <a:stretch>
                <a:fillRect t="-7907" b="-7907"/>
              </a:stretch>
            </a:blipFill>
          </p:spPr>
          <p:txBody>
            <a:bodyPr/>
            <a:lstStyle/>
            <a:p>
              <a:endParaRPr lang="en-US"/>
            </a:p>
          </p:txBody>
        </p:sp>
        <p:sp>
          <p:nvSpPr>
            <p:cNvPr id="13" name="Freeform 13">
              <a:extLst>
                <a:ext uri="{FF2B5EF4-FFF2-40B4-BE49-F238E27FC236}">
                  <a16:creationId xmlns:a16="http://schemas.microsoft.com/office/drawing/2014/main" id="{1609A043-F269-3A37-84B2-7D7C2A80E422}"/>
                </a:ext>
              </a:extLst>
            </p:cNvPr>
            <p:cNvSpPr/>
            <p:nvPr/>
          </p:nvSpPr>
          <p:spPr>
            <a:xfrm>
              <a:off x="1913" y="8823542"/>
              <a:ext cx="187197" cy="200698"/>
            </a:xfrm>
            <a:custGeom>
              <a:avLst/>
              <a:gdLst/>
              <a:ahLst/>
              <a:cxnLst/>
              <a:rect l="l" t="t" r="r" b="b"/>
              <a:pathLst>
                <a:path w="187197" h="200698">
                  <a:moveTo>
                    <a:pt x="0" y="0"/>
                  </a:moveTo>
                  <a:lnTo>
                    <a:pt x="187197" y="0"/>
                  </a:lnTo>
                  <a:lnTo>
                    <a:pt x="187197" y="200698"/>
                  </a:lnTo>
                  <a:lnTo>
                    <a:pt x="0" y="20069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4" name="TextBox 14">
              <a:extLst>
                <a:ext uri="{FF2B5EF4-FFF2-40B4-BE49-F238E27FC236}">
                  <a16:creationId xmlns:a16="http://schemas.microsoft.com/office/drawing/2014/main" id="{274388FC-BC6F-EA6A-FC9E-339493CE9F0F}"/>
                </a:ext>
              </a:extLst>
            </p:cNvPr>
            <p:cNvSpPr txBox="1"/>
            <p:nvPr/>
          </p:nvSpPr>
          <p:spPr>
            <a:xfrm>
              <a:off x="1913" y="8527312"/>
              <a:ext cx="2181724" cy="296230"/>
            </a:xfrm>
            <a:prstGeom prst="rect">
              <a:avLst/>
            </a:prstGeom>
          </p:spPr>
          <p:txBody>
            <a:bodyPr lIns="0" tIns="0" rIns="0" bIns="0" rtlCol="0" anchor="t">
              <a:spAutoFit/>
            </a:bodyPr>
            <a:lstStyle/>
            <a:p>
              <a:pPr algn="l">
                <a:lnSpc>
                  <a:spcPts val="1952"/>
                </a:lnSpc>
              </a:pPr>
              <a:r>
                <a:rPr lang="en-US" sz="1394">
                  <a:solidFill>
                    <a:srgbClr val="000000"/>
                  </a:solidFill>
                  <a:latin typeface="Canva Sans"/>
                  <a:ea typeface="Canva Sans"/>
                  <a:cs typeface="Canva Sans"/>
                  <a:sym typeface="Canva Sans"/>
                </a:rPr>
                <a:t>1,1K lượt mua</a:t>
              </a:r>
            </a:p>
          </p:txBody>
        </p:sp>
        <p:sp>
          <p:nvSpPr>
            <p:cNvPr id="15" name="TextBox 15">
              <a:extLst>
                <a:ext uri="{FF2B5EF4-FFF2-40B4-BE49-F238E27FC236}">
                  <a16:creationId xmlns:a16="http://schemas.microsoft.com/office/drawing/2014/main" id="{24C46969-3F1A-3F5F-A4DB-79F7B66917F1}"/>
                </a:ext>
              </a:extLst>
            </p:cNvPr>
            <p:cNvSpPr txBox="1"/>
            <p:nvPr/>
          </p:nvSpPr>
          <p:spPr>
            <a:xfrm>
              <a:off x="253941" y="8775516"/>
              <a:ext cx="2181724" cy="296230"/>
            </a:xfrm>
            <a:prstGeom prst="rect">
              <a:avLst/>
            </a:prstGeom>
          </p:spPr>
          <p:txBody>
            <a:bodyPr lIns="0" tIns="0" rIns="0" bIns="0" rtlCol="0" anchor="t">
              <a:spAutoFit/>
            </a:bodyPr>
            <a:lstStyle/>
            <a:p>
              <a:pPr algn="l">
                <a:lnSpc>
                  <a:spcPts val="1952"/>
                </a:lnSpc>
              </a:pPr>
              <a:r>
                <a:rPr lang="en-US" sz="1394">
                  <a:solidFill>
                    <a:srgbClr val="000000"/>
                  </a:solidFill>
                  <a:latin typeface="Canva Sans"/>
                  <a:ea typeface="Canva Sans"/>
                  <a:cs typeface="Canva Sans"/>
                  <a:sym typeface="Canva Sans"/>
                </a:rPr>
                <a:t>4.8 (724)</a:t>
              </a:r>
            </a:p>
          </p:txBody>
        </p:sp>
        <p:sp>
          <p:nvSpPr>
            <p:cNvPr id="16" name="TextBox 16">
              <a:extLst>
                <a:ext uri="{FF2B5EF4-FFF2-40B4-BE49-F238E27FC236}">
                  <a16:creationId xmlns:a16="http://schemas.microsoft.com/office/drawing/2014/main" id="{5C5ABDBB-C33D-1D55-B595-14CD82E94ADC}"/>
                </a:ext>
              </a:extLst>
            </p:cNvPr>
            <p:cNvSpPr txBox="1"/>
            <p:nvPr/>
          </p:nvSpPr>
          <p:spPr>
            <a:xfrm>
              <a:off x="1913" y="7282939"/>
              <a:ext cx="6359110" cy="1160029"/>
            </a:xfrm>
            <a:prstGeom prst="rect">
              <a:avLst/>
            </a:prstGeom>
          </p:spPr>
          <p:txBody>
            <a:bodyPr lIns="0" tIns="0" rIns="0" bIns="0" rtlCol="0" anchor="t">
              <a:spAutoFit/>
            </a:bodyPr>
            <a:lstStyle/>
            <a:p>
              <a:pPr algn="l">
                <a:lnSpc>
                  <a:spcPts val="3588"/>
                </a:lnSpc>
              </a:pPr>
              <a:r>
                <a:rPr lang="en-US" sz="2562">
                  <a:solidFill>
                    <a:srgbClr val="000000"/>
                  </a:solidFill>
                  <a:latin typeface="Canva Sans"/>
                  <a:ea typeface="Canva Sans"/>
                  <a:cs typeface="Canva Sans"/>
                  <a:sym typeface="Canva Sans"/>
                </a:rPr>
                <a:t>Giải Bài Tập SGK Unit 5 - Language : Global Warming</a:t>
              </a:r>
            </a:p>
          </p:txBody>
        </p:sp>
        <p:sp>
          <p:nvSpPr>
            <p:cNvPr id="17" name="TextBox 17">
              <a:extLst>
                <a:ext uri="{FF2B5EF4-FFF2-40B4-BE49-F238E27FC236}">
                  <a16:creationId xmlns:a16="http://schemas.microsoft.com/office/drawing/2014/main" id="{6C639FC0-6F9A-8364-F09D-AD6CE7C616BD}"/>
                </a:ext>
              </a:extLst>
            </p:cNvPr>
            <p:cNvSpPr txBox="1"/>
            <p:nvPr/>
          </p:nvSpPr>
          <p:spPr>
            <a:xfrm>
              <a:off x="2719522" y="8481059"/>
              <a:ext cx="2909953" cy="605977"/>
            </a:xfrm>
            <a:prstGeom prst="rect">
              <a:avLst/>
            </a:prstGeom>
          </p:spPr>
          <p:txBody>
            <a:bodyPr wrap="square" lIns="0" tIns="0" rIns="0" bIns="0" rtlCol="0" anchor="t">
              <a:spAutoFit/>
            </a:bodyPr>
            <a:lstStyle/>
            <a:p>
              <a:pPr>
                <a:lnSpc>
                  <a:spcPts val="3764"/>
                </a:lnSpc>
              </a:pPr>
              <a:r>
                <a:rPr lang="en-US" sz="2688" b="1" dirty="0">
                  <a:solidFill>
                    <a:srgbClr val="FF3131"/>
                  </a:solidFill>
                  <a:latin typeface="Canva Sans Bold"/>
                  <a:ea typeface="Canva Sans Bold"/>
                  <a:cs typeface="Canva Sans Bold"/>
                  <a:sym typeface="Canva Sans Bold"/>
                </a:rPr>
                <a:t>50.000 VNĐ</a:t>
              </a:r>
            </a:p>
          </p:txBody>
        </p:sp>
      </p:grpSp>
      <p:grpSp>
        <p:nvGrpSpPr>
          <p:cNvPr id="18" name="Group 18">
            <a:extLst>
              <a:ext uri="{FF2B5EF4-FFF2-40B4-BE49-F238E27FC236}">
                <a16:creationId xmlns:a16="http://schemas.microsoft.com/office/drawing/2014/main" id="{6B4820E6-4102-1691-07DF-845EEE8C049E}"/>
              </a:ext>
            </a:extLst>
          </p:cNvPr>
          <p:cNvGrpSpPr/>
          <p:nvPr/>
        </p:nvGrpSpPr>
        <p:grpSpPr>
          <a:xfrm>
            <a:off x="4953289" y="1821958"/>
            <a:ext cx="4475906" cy="708772"/>
            <a:chOff x="0" y="0"/>
            <a:chExt cx="1178840" cy="186672"/>
          </a:xfrm>
        </p:grpSpPr>
        <p:sp>
          <p:nvSpPr>
            <p:cNvPr id="19" name="Freeform 19">
              <a:extLst>
                <a:ext uri="{FF2B5EF4-FFF2-40B4-BE49-F238E27FC236}">
                  <a16:creationId xmlns:a16="http://schemas.microsoft.com/office/drawing/2014/main" id="{64A5CC0F-CBB9-6AA2-6534-41FE23B978CC}"/>
                </a:ext>
              </a:extLst>
            </p:cNvPr>
            <p:cNvSpPr/>
            <p:nvPr/>
          </p:nvSpPr>
          <p:spPr>
            <a:xfrm>
              <a:off x="0" y="0"/>
              <a:ext cx="1178840" cy="186672"/>
            </a:xfrm>
            <a:custGeom>
              <a:avLst/>
              <a:gdLst/>
              <a:ahLst/>
              <a:cxnLst/>
              <a:rect l="l" t="t" r="r" b="b"/>
              <a:pathLst>
                <a:path w="1178840" h="186672">
                  <a:moveTo>
                    <a:pt x="88214" y="0"/>
                  </a:moveTo>
                  <a:lnTo>
                    <a:pt x="1090625" y="0"/>
                  </a:lnTo>
                  <a:cubicBezTo>
                    <a:pt x="1139345" y="0"/>
                    <a:pt x="1178840" y="39495"/>
                    <a:pt x="1178840" y="88214"/>
                  </a:cubicBezTo>
                  <a:lnTo>
                    <a:pt x="1178840" y="98458"/>
                  </a:lnTo>
                  <a:cubicBezTo>
                    <a:pt x="1178840" y="147178"/>
                    <a:pt x="1139345" y="186672"/>
                    <a:pt x="1090625" y="186672"/>
                  </a:cubicBezTo>
                  <a:lnTo>
                    <a:pt x="88214" y="186672"/>
                  </a:lnTo>
                  <a:cubicBezTo>
                    <a:pt x="39495" y="186672"/>
                    <a:pt x="0" y="147178"/>
                    <a:pt x="0" y="98458"/>
                  </a:cubicBezTo>
                  <a:lnTo>
                    <a:pt x="0" y="88214"/>
                  </a:lnTo>
                  <a:cubicBezTo>
                    <a:pt x="0" y="39495"/>
                    <a:pt x="39495" y="0"/>
                    <a:pt x="88214" y="0"/>
                  </a:cubicBezTo>
                  <a:close/>
                </a:path>
              </a:pathLst>
            </a:custGeom>
            <a:solidFill>
              <a:srgbClr val="D2BC67"/>
            </a:solidFill>
          </p:spPr>
          <p:txBody>
            <a:bodyPr/>
            <a:lstStyle/>
            <a:p>
              <a:endParaRPr lang="en-US"/>
            </a:p>
          </p:txBody>
        </p:sp>
        <p:sp>
          <p:nvSpPr>
            <p:cNvPr id="20" name="TextBox 20">
              <a:extLst>
                <a:ext uri="{FF2B5EF4-FFF2-40B4-BE49-F238E27FC236}">
                  <a16:creationId xmlns:a16="http://schemas.microsoft.com/office/drawing/2014/main" id="{40426AF4-215E-DBA1-3DEB-C096D44EC04E}"/>
                </a:ext>
              </a:extLst>
            </p:cNvPr>
            <p:cNvSpPr txBox="1"/>
            <p:nvPr/>
          </p:nvSpPr>
          <p:spPr>
            <a:xfrm>
              <a:off x="0" y="-38100"/>
              <a:ext cx="1178840" cy="224772"/>
            </a:xfrm>
            <a:prstGeom prst="rect">
              <a:avLst/>
            </a:prstGeom>
          </p:spPr>
          <p:txBody>
            <a:bodyPr lIns="50800" tIns="50800" rIns="50800" bIns="50800" rtlCol="0" anchor="ctr"/>
            <a:lstStyle/>
            <a:p>
              <a:pPr algn="ctr">
                <a:lnSpc>
                  <a:spcPts val="2659"/>
                </a:lnSpc>
              </a:pPr>
              <a:endParaRPr/>
            </a:p>
          </p:txBody>
        </p:sp>
      </p:grpSp>
      <p:sp>
        <p:nvSpPr>
          <p:cNvPr id="22" name="TextBox 22">
            <a:hlinkClick r:id="rId19" action="ppaction://hlinksldjump"/>
            <a:extLst>
              <a:ext uri="{FF2B5EF4-FFF2-40B4-BE49-F238E27FC236}">
                <a16:creationId xmlns:a16="http://schemas.microsoft.com/office/drawing/2014/main" id="{8D1B02D0-1C06-1A73-6695-7A1C8D60D595}"/>
              </a:ext>
            </a:extLst>
          </p:cNvPr>
          <p:cNvSpPr txBox="1"/>
          <p:nvPr/>
        </p:nvSpPr>
        <p:spPr>
          <a:xfrm>
            <a:off x="5168903" y="3357500"/>
            <a:ext cx="5170488" cy="464820"/>
          </a:xfrm>
          <a:prstGeom prst="rect">
            <a:avLst/>
          </a:prstGeom>
        </p:spPr>
        <p:txBody>
          <a:bodyPr lIns="0" tIns="0" rIns="0" bIns="0" rtlCol="0" anchor="t">
            <a:spAutoFit/>
          </a:bodyPr>
          <a:lstStyle/>
          <a:p>
            <a:pPr algn="l">
              <a:lnSpc>
                <a:spcPts val="3780"/>
              </a:lnSpc>
            </a:pPr>
            <a:r>
              <a:rPr lang="en-US" sz="2700" dirty="0">
                <a:solidFill>
                  <a:srgbClr val="004AAD"/>
                </a:solidFill>
                <a:latin typeface="Canva Sans"/>
                <a:ea typeface="Canva Sans"/>
                <a:cs typeface="Canva Sans"/>
                <a:sym typeface="Canva Sans"/>
              </a:rPr>
              <a:t>&gt;   </a:t>
            </a:r>
            <a:r>
              <a:rPr lang="en-US" sz="2700" u="sng" dirty="0">
                <a:solidFill>
                  <a:srgbClr val="004AAD"/>
                </a:solidFill>
                <a:latin typeface="Canva Sans"/>
                <a:ea typeface="Canva Sans"/>
                <a:cs typeface="Canva Sans"/>
                <a:sym typeface="Canva Sans"/>
              </a:rPr>
              <a:t>Xem </a:t>
            </a:r>
            <a:r>
              <a:rPr lang="en-US" sz="2700" u="sng" dirty="0" err="1">
                <a:solidFill>
                  <a:srgbClr val="004AAD"/>
                </a:solidFill>
                <a:latin typeface="Canva Sans"/>
                <a:ea typeface="Canva Sans"/>
                <a:cs typeface="Canva Sans"/>
                <a:sym typeface="Canva Sans"/>
              </a:rPr>
              <a:t>đánh</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giá</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grpSp>
        <p:nvGrpSpPr>
          <p:cNvPr id="23" name="Group 23">
            <a:extLst>
              <a:ext uri="{FF2B5EF4-FFF2-40B4-BE49-F238E27FC236}">
                <a16:creationId xmlns:a16="http://schemas.microsoft.com/office/drawing/2014/main" id="{CB93261F-F957-556E-74E8-309B1DF57A5A}"/>
              </a:ext>
            </a:extLst>
          </p:cNvPr>
          <p:cNvGrpSpPr/>
          <p:nvPr/>
        </p:nvGrpSpPr>
        <p:grpSpPr>
          <a:xfrm>
            <a:off x="5548420" y="3923243"/>
            <a:ext cx="3880776" cy="552422"/>
            <a:chOff x="0" y="0"/>
            <a:chExt cx="5174368" cy="736563"/>
          </a:xfrm>
        </p:grpSpPr>
        <p:grpSp>
          <p:nvGrpSpPr>
            <p:cNvPr id="24" name="Group 24">
              <a:extLst>
                <a:ext uri="{FF2B5EF4-FFF2-40B4-BE49-F238E27FC236}">
                  <a16:creationId xmlns:a16="http://schemas.microsoft.com/office/drawing/2014/main" id="{A9FD4CF8-D273-E08F-4801-71B954E8D6F5}"/>
                </a:ext>
              </a:extLst>
            </p:cNvPr>
            <p:cNvGrpSpPr/>
            <p:nvPr/>
          </p:nvGrpSpPr>
          <p:grpSpPr>
            <a:xfrm>
              <a:off x="0" y="0"/>
              <a:ext cx="5174368" cy="736563"/>
              <a:chOff x="0" y="0"/>
              <a:chExt cx="1955002" cy="278329"/>
            </a:xfrm>
          </p:grpSpPr>
          <p:sp>
            <p:nvSpPr>
              <p:cNvPr id="25" name="Freeform 25">
                <a:extLst>
                  <a:ext uri="{FF2B5EF4-FFF2-40B4-BE49-F238E27FC236}">
                    <a16:creationId xmlns:a16="http://schemas.microsoft.com/office/drawing/2014/main" id="{36AD33AD-4BC9-5DFB-A800-8EEAE54017D1}"/>
                  </a:ext>
                </a:extLst>
              </p:cNvPr>
              <p:cNvSpPr/>
              <p:nvPr/>
            </p:nvSpPr>
            <p:spPr>
              <a:xfrm>
                <a:off x="0" y="0"/>
                <a:ext cx="1955002" cy="278329"/>
              </a:xfrm>
              <a:custGeom>
                <a:avLst/>
                <a:gdLst/>
                <a:ahLst/>
                <a:cxnLst/>
                <a:rect l="l" t="t" r="r" b="b"/>
                <a:pathLst>
                  <a:path w="1955002" h="278329">
                    <a:moveTo>
                      <a:pt x="1955002" y="13965"/>
                    </a:moveTo>
                    <a:lnTo>
                      <a:pt x="1955002" y="264364"/>
                    </a:lnTo>
                    <a:cubicBezTo>
                      <a:pt x="1955002" y="268068"/>
                      <a:pt x="1953531" y="271620"/>
                      <a:pt x="1950912" y="274239"/>
                    </a:cubicBezTo>
                    <a:cubicBezTo>
                      <a:pt x="1948293" y="276857"/>
                      <a:pt x="1944741" y="278329"/>
                      <a:pt x="1941037" y="278329"/>
                    </a:cubicBezTo>
                    <a:lnTo>
                      <a:pt x="13965" y="278329"/>
                    </a:lnTo>
                    <a:cubicBezTo>
                      <a:pt x="10261" y="278329"/>
                      <a:pt x="6709" y="276857"/>
                      <a:pt x="4090" y="274239"/>
                    </a:cubicBezTo>
                    <a:cubicBezTo>
                      <a:pt x="1471" y="271620"/>
                      <a:pt x="0" y="268068"/>
                      <a:pt x="0" y="264364"/>
                    </a:cubicBezTo>
                    <a:lnTo>
                      <a:pt x="0" y="13965"/>
                    </a:lnTo>
                    <a:cubicBezTo>
                      <a:pt x="0" y="10261"/>
                      <a:pt x="1471" y="6709"/>
                      <a:pt x="4090" y="4090"/>
                    </a:cubicBezTo>
                    <a:cubicBezTo>
                      <a:pt x="6709" y="1471"/>
                      <a:pt x="10261" y="0"/>
                      <a:pt x="13965" y="0"/>
                    </a:cubicBezTo>
                    <a:lnTo>
                      <a:pt x="1941037" y="0"/>
                    </a:lnTo>
                    <a:cubicBezTo>
                      <a:pt x="1944741" y="0"/>
                      <a:pt x="1948293" y="1471"/>
                      <a:pt x="1950912" y="4090"/>
                    </a:cubicBezTo>
                    <a:cubicBezTo>
                      <a:pt x="1953531" y="6709"/>
                      <a:pt x="1955002" y="10261"/>
                      <a:pt x="1955002" y="13965"/>
                    </a:cubicBezTo>
                    <a:close/>
                  </a:path>
                </a:pathLst>
              </a:custGeom>
              <a:solidFill>
                <a:srgbClr val="356BA6"/>
              </a:solidFill>
            </p:spPr>
            <p:txBody>
              <a:bodyPr/>
              <a:lstStyle/>
              <a:p>
                <a:endParaRPr lang="en-US"/>
              </a:p>
            </p:txBody>
          </p:sp>
          <p:sp>
            <p:nvSpPr>
              <p:cNvPr id="26" name="TextBox 26">
                <a:extLst>
                  <a:ext uri="{FF2B5EF4-FFF2-40B4-BE49-F238E27FC236}">
                    <a16:creationId xmlns:a16="http://schemas.microsoft.com/office/drawing/2014/main" id="{95F294E7-043D-E3BC-D771-C3B55FB12E7C}"/>
                  </a:ext>
                </a:extLst>
              </p:cNvPr>
              <p:cNvSpPr txBox="1"/>
              <p:nvPr/>
            </p:nvSpPr>
            <p:spPr>
              <a:xfrm>
                <a:off x="0" y="-38100"/>
                <a:ext cx="1955002" cy="316429"/>
              </a:xfrm>
              <a:prstGeom prst="rect">
                <a:avLst/>
              </a:prstGeom>
            </p:spPr>
            <p:txBody>
              <a:bodyPr lIns="50800" tIns="50800" rIns="50800" bIns="50800" rtlCol="0" anchor="ctr"/>
              <a:lstStyle/>
              <a:p>
                <a:pPr algn="ctr">
                  <a:lnSpc>
                    <a:spcPts val="2659"/>
                  </a:lnSpc>
                </a:pPr>
                <a:endParaRPr/>
              </a:p>
            </p:txBody>
          </p:sp>
        </p:grpSp>
        <p:sp>
          <p:nvSpPr>
            <p:cNvPr id="27" name="TextBox 27">
              <a:extLst>
                <a:ext uri="{FF2B5EF4-FFF2-40B4-BE49-F238E27FC236}">
                  <a16:creationId xmlns:a16="http://schemas.microsoft.com/office/drawing/2014/main" id="{CFD6316E-C2C7-BA93-3F74-6C3147B066D5}"/>
                </a:ext>
              </a:extLst>
            </p:cNvPr>
            <p:cNvSpPr txBox="1"/>
            <p:nvPr/>
          </p:nvSpPr>
          <p:spPr>
            <a:xfrm>
              <a:off x="398052" y="-18350"/>
              <a:ext cx="914700" cy="455376"/>
            </a:xfrm>
            <a:prstGeom prst="rect">
              <a:avLst/>
            </a:prstGeom>
          </p:spPr>
          <p:txBody>
            <a:bodyPr lIns="0" tIns="0" rIns="0" bIns="0" rtlCol="0" anchor="t">
              <a:spAutoFit/>
            </a:bodyPr>
            <a:lstStyle/>
            <a:p>
              <a:pPr algn="ctr">
                <a:lnSpc>
                  <a:spcPts val="2833"/>
                </a:lnSpc>
              </a:pPr>
              <a:r>
                <a:rPr lang="en-US" sz="2024">
                  <a:solidFill>
                    <a:srgbClr val="FFFFFF"/>
                  </a:solidFill>
                  <a:latin typeface="Canva Sans"/>
                  <a:ea typeface="Canva Sans"/>
                  <a:cs typeface="Canva Sans"/>
                  <a:sym typeface="Canva Sans"/>
                </a:rPr>
                <a:t>4.5/5 </a:t>
              </a:r>
            </a:p>
          </p:txBody>
        </p:sp>
        <p:sp>
          <p:nvSpPr>
            <p:cNvPr id="28" name="Freeform 28">
              <a:extLst>
                <a:ext uri="{FF2B5EF4-FFF2-40B4-BE49-F238E27FC236}">
                  <a16:creationId xmlns:a16="http://schemas.microsoft.com/office/drawing/2014/main" id="{43A2712B-8735-D3A7-A8CF-71769B2F1448}"/>
                </a:ext>
              </a:extLst>
            </p:cNvPr>
            <p:cNvSpPr/>
            <p:nvPr/>
          </p:nvSpPr>
          <p:spPr>
            <a:xfrm>
              <a:off x="134487" y="382919"/>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29" name="Freeform 29">
              <a:extLst>
                <a:ext uri="{FF2B5EF4-FFF2-40B4-BE49-F238E27FC236}">
                  <a16:creationId xmlns:a16="http://schemas.microsoft.com/office/drawing/2014/main" id="{35994AC1-C587-ECEF-9270-0D5E4AA51F10}"/>
                </a:ext>
              </a:extLst>
            </p:cNvPr>
            <p:cNvSpPr/>
            <p:nvPr/>
          </p:nvSpPr>
          <p:spPr>
            <a:xfrm>
              <a:off x="444351" y="382919"/>
              <a:ext cx="282991" cy="269131"/>
            </a:xfrm>
            <a:custGeom>
              <a:avLst/>
              <a:gdLst/>
              <a:ahLst/>
              <a:cxnLst/>
              <a:rect l="l" t="t" r="r" b="b"/>
              <a:pathLst>
                <a:path w="282991" h="269131">
                  <a:moveTo>
                    <a:pt x="0" y="0"/>
                  </a:moveTo>
                  <a:lnTo>
                    <a:pt x="282992" y="0"/>
                  </a:lnTo>
                  <a:lnTo>
                    <a:pt x="282992" y="269131"/>
                  </a:lnTo>
                  <a:lnTo>
                    <a:pt x="0" y="26913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30" name="Freeform 30">
              <a:extLst>
                <a:ext uri="{FF2B5EF4-FFF2-40B4-BE49-F238E27FC236}">
                  <a16:creationId xmlns:a16="http://schemas.microsoft.com/office/drawing/2014/main" id="{9D8EFDBA-749E-5262-EE1A-EA3A54256468}"/>
                </a:ext>
              </a:extLst>
            </p:cNvPr>
            <p:cNvSpPr/>
            <p:nvPr/>
          </p:nvSpPr>
          <p:spPr>
            <a:xfrm>
              <a:off x="727343" y="382919"/>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31" name="Freeform 31">
              <a:extLst>
                <a:ext uri="{FF2B5EF4-FFF2-40B4-BE49-F238E27FC236}">
                  <a16:creationId xmlns:a16="http://schemas.microsoft.com/office/drawing/2014/main" id="{9352D5CA-3CE3-C580-ACDF-FFD3319B3B94}"/>
                </a:ext>
              </a:extLst>
            </p:cNvPr>
            <p:cNvSpPr/>
            <p:nvPr/>
          </p:nvSpPr>
          <p:spPr>
            <a:xfrm>
              <a:off x="1010334" y="382919"/>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32" name="Freeform 32">
              <a:extLst>
                <a:ext uri="{FF2B5EF4-FFF2-40B4-BE49-F238E27FC236}">
                  <a16:creationId xmlns:a16="http://schemas.microsoft.com/office/drawing/2014/main" id="{9A77494B-947F-4B83-AA75-D1ED7945AF64}"/>
                </a:ext>
              </a:extLst>
            </p:cNvPr>
            <p:cNvSpPr/>
            <p:nvPr/>
          </p:nvSpPr>
          <p:spPr>
            <a:xfrm>
              <a:off x="1293325" y="382919"/>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33" name="Freeform 33">
              <a:extLst>
                <a:ext uri="{FF2B5EF4-FFF2-40B4-BE49-F238E27FC236}">
                  <a16:creationId xmlns:a16="http://schemas.microsoft.com/office/drawing/2014/main" id="{FE7B097B-E03F-2819-B0CE-0A29358EAB9F}"/>
                </a:ext>
              </a:extLst>
            </p:cNvPr>
            <p:cNvSpPr/>
            <p:nvPr/>
          </p:nvSpPr>
          <p:spPr>
            <a:xfrm>
              <a:off x="1293325" y="382919"/>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34" name="Freeform 34">
              <a:extLst>
                <a:ext uri="{FF2B5EF4-FFF2-40B4-BE49-F238E27FC236}">
                  <a16:creationId xmlns:a16="http://schemas.microsoft.com/office/drawing/2014/main" id="{D3E54817-8859-1AF0-0D30-8CB9224B7FB5}"/>
                </a:ext>
              </a:extLst>
            </p:cNvPr>
            <p:cNvSpPr/>
            <p:nvPr/>
          </p:nvSpPr>
          <p:spPr>
            <a:xfrm>
              <a:off x="1293325" y="382919"/>
              <a:ext cx="139912" cy="269131"/>
            </a:xfrm>
            <a:custGeom>
              <a:avLst/>
              <a:gdLst/>
              <a:ahLst/>
              <a:cxnLst/>
              <a:rect l="l" t="t" r="r" b="b"/>
              <a:pathLst>
                <a:path w="139912" h="269131">
                  <a:moveTo>
                    <a:pt x="0" y="0"/>
                  </a:moveTo>
                  <a:lnTo>
                    <a:pt x="139912" y="0"/>
                  </a:lnTo>
                  <a:lnTo>
                    <a:pt x="139912" y="269131"/>
                  </a:lnTo>
                  <a:lnTo>
                    <a:pt x="0" y="269131"/>
                  </a:lnTo>
                  <a:lnTo>
                    <a:pt x="0" y="0"/>
                  </a:lnTo>
                  <a:close/>
                </a:path>
              </a:pathLst>
            </a:custGeom>
            <a:blipFill>
              <a:blip r:embed="rId20">
                <a:extLst>
                  <a:ext uri="{96DAC541-7B7A-43D3-8B79-37D633B846F1}">
                    <asvg:svgBlip xmlns:asvg="http://schemas.microsoft.com/office/drawing/2016/SVG/main" r:embed="rId21"/>
                  </a:ext>
                </a:extLst>
              </a:blip>
              <a:stretch>
                <a:fillRect r="-102263"/>
              </a:stretch>
            </a:blipFill>
          </p:spPr>
          <p:txBody>
            <a:bodyPr/>
            <a:lstStyle/>
            <a:p>
              <a:endParaRPr lang="en-US"/>
            </a:p>
          </p:txBody>
        </p:sp>
        <p:sp>
          <p:nvSpPr>
            <p:cNvPr id="35" name="TextBox 35">
              <a:extLst>
                <a:ext uri="{FF2B5EF4-FFF2-40B4-BE49-F238E27FC236}">
                  <a16:creationId xmlns:a16="http://schemas.microsoft.com/office/drawing/2014/main" id="{B32AF415-C1B6-DC69-7353-41D52F3E5C05}"/>
                </a:ext>
              </a:extLst>
            </p:cNvPr>
            <p:cNvSpPr txBox="1"/>
            <p:nvPr/>
          </p:nvSpPr>
          <p:spPr>
            <a:xfrm>
              <a:off x="2074081" y="106408"/>
              <a:ext cx="2868136" cy="449114"/>
            </a:xfrm>
            <a:prstGeom prst="rect">
              <a:avLst/>
            </a:prstGeom>
          </p:spPr>
          <p:txBody>
            <a:bodyPr lIns="0" tIns="0" rIns="0" bIns="0" rtlCol="0" anchor="t">
              <a:spAutoFit/>
            </a:bodyPr>
            <a:lstStyle/>
            <a:p>
              <a:pPr algn="ctr">
                <a:lnSpc>
                  <a:spcPts val="2827"/>
                </a:lnSpc>
              </a:pPr>
              <a:r>
                <a:rPr lang="en-US" sz="2019">
                  <a:solidFill>
                    <a:srgbClr val="FFFFFF"/>
                  </a:solidFill>
                  <a:latin typeface="Canva Sans"/>
                  <a:ea typeface="Canva Sans"/>
                  <a:cs typeface="Canva Sans"/>
                  <a:sym typeface="Canva Sans"/>
                </a:rPr>
                <a:t>724 lượt đánh giá</a:t>
              </a:r>
            </a:p>
          </p:txBody>
        </p:sp>
      </p:grpSp>
      <p:sp>
        <p:nvSpPr>
          <p:cNvPr id="36" name="Freeform 36">
            <a:extLst>
              <a:ext uri="{FF2B5EF4-FFF2-40B4-BE49-F238E27FC236}">
                <a16:creationId xmlns:a16="http://schemas.microsoft.com/office/drawing/2014/main" id="{7A6DC7D5-8D20-3073-5A05-43B36F5C9FA9}"/>
              </a:ext>
            </a:extLst>
          </p:cNvPr>
          <p:cNvSpPr/>
          <p:nvPr/>
        </p:nvSpPr>
        <p:spPr>
          <a:xfrm>
            <a:off x="5548420" y="4675315"/>
            <a:ext cx="642715" cy="642715"/>
          </a:xfrm>
          <a:custGeom>
            <a:avLst/>
            <a:gdLst/>
            <a:ahLst/>
            <a:cxnLst/>
            <a:rect l="l" t="t" r="r" b="b"/>
            <a:pathLst>
              <a:path w="642715" h="642715">
                <a:moveTo>
                  <a:pt x="0" y="0"/>
                </a:moveTo>
                <a:lnTo>
                  <a:pt x="642714" y="0"/>
                </a:lnTo>
                <a:lnTo>
                  <a:pt x="642714" y="642714"/>
                </a:lnTo>
                <a:lnTo>
                  <a:pt x="0" y="642714"/>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US"/>
          </a:p>
        </p:txBody>
      </p:sp>
      <p:sp>
        <p:nvSpPr>
          <p:cNvPr id="37" name="Freeform 37">
            <a:extLst>
              <a:ext uri="{FF2B5EF4-FFF2-40B4-BE49-F238E27FC236}">
                <a16:creationId xmlns:a16="http://schemas.microsoft.com/office/drawing/2014/main" id="{D71CB726-328E-1451-81A4-040E19D20868}"/>
              </a:ext>
            </a:extLst>
          </p:cNvPr>
          <p:cNvSpPr/>
          <p:nvPr/>
        </p:nvSpPr>
        <p:spPr>
          <a:xfrm>
            <a:off x="6260940" y="5043711"/>
            <a:ext cx="212243" cy="201848"/>
          </a:xfrm>
          <a:custGeom>
            <a:avLst/>
            <a:gdLst/>
            <a:ahLst/>
            <a:cxnLst/>
            <a:rect l="l" t="t" r="r" b="b"/>
            <a:pathLst>
              <a:path w="212243" h="201848">
                <a:moveTo>
                  <a:pt x="0" y="0"/>
                </a:moveTo>
                <a:lnTo>
                  <a:pt x="212243" y="0"/>
                </a:lnTo>
                <a:lnTo>
                  <a:pt x="212243" y="201848"/>
                </a:lnTo>
                <a:lnTo>
                  <a:pt x="0" y="20184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38" name="Freeform 38">
            <a:extLst>
              <a:ext uri="{FF2B5EF4-FFF2-40B4-BE49-F238E27FC236}">
                <a16:creationId xmlns:a16="http://schemas.microsoft.com/office/drawing/2014/main" id="{EE2E659E-2CE4-5E74-A96C-D96227B34FE9}"/>
              </a:ext>
            </a:extLst>
          </p:cNvPr>
          <p:cNvSpPr/>
          <p:nvPr/>
        </p:nvSpPr>
        <p:spPr>
          <a:xfrm>
            <a:off x="6473183" y="5043711"/>
            <a:ext cx="212243" cy="201848"/>
          </a:xfrm>
          <a:custGeom>
            <a:avLst/>
            <a:gdLst/>
            <a:ahLst/>
            <a:cxnLst/>
            <a:rect l="l" t="t" r="r" b="b"/>
            <a:pathLst>
              <a:path w="212243" h="201848">
                <a:moveTo>
                  <a:pt x="0" y="0"/>
                </a:moveTo>
                <a:lnTo>
                  <a:pt x="212244" y="0"/>
                </a:lnTo>
                <a:lnTo>
                  <a:pt x="212244" y="201848"/>
                </a:lnTo>
                <a:lnTo>
                  <a:pt x="0" y="20184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39" name="Freeform 39">
            <a:extLst>
              <a:ext uri="{FF2B5EF4-FFF2-40B4-BE49-F238E27FC236}">
                <a16:creationId xmlns:a16="http://schemas.microsoft.com/office/drawing/2014/main" id="{82816943-E7F0-0214-77E9-CECA2BD5BDF5}"/>
              </a:ext>
            </a:extLst>
          </p:cNvPr>
          <p:cNvSpPr/>
          <p:nvPr/>
        </p:nvSpPr>
        <p:spPr>
          <a:xfrm>
            <a:off x="6685427" y="5043711"/>
            <a:ext cx="212243" cy="201848"/>
          </a:xfrm>
          <a:custGeom>
            <a:avLst/>
            <a:gdLst/>
            <a:ahLst/>
            <a:cxnLst/>
            <a:rect l="l" t="t" r="r" b="b"/>
            <a:pathLst>
              <a:path w="212243" h="201848">
                <a:moveTo>
                  <a:pt x="0" y="0"/>
                </a:moveTo>
                <a:lnTo>
                  <a:pt x="212243" y="0"/>
                </a:lnTo>
                <a:lnTo>
                  <a:pt x="212243" y="201848"/>
                </a:lnTo>
                <a:lnTo>
                  <a:pt x="0" y="20184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40" name="Freeform 40">
            <a:extLst>
              <a:ext uri="{FF2B5EF4-FFF2-40B4-BE49-F238E27FC236}">
                <a16:creationId xmlns:a16="http://schemas.microsoft.com/office/drawing/2014/main" id="{B479D913-F51D-1AE7-5FC0-42544B7EF440}"/>
              </a:ext>
            </a:extLst>
          </p:cNvPr>
          <p:cNvSpPr/>
          <p:nvPr/>
        </p:nvSpPr>
        <p:spPr>
          <a:xfrm>
            <a:off x="6897670" y="5043711"/>
            <a:ext cx="212243" cy="201848"/>
          </a:xfrm>
          <a:custGeom>
            <a:avLst/>
            <a:gdLst/>
            <a:ahLst/>
            <a:cxnLst/>
            <a:rect l="l" t="t" r="r" b="b"/>
            <a:pathLst>
              <a:path w="212243" h="201848">
                <a:moveTo>
                  <a:pt x="0" y="0"/>
                </a:moveTo>
                <a:lnTo>
                  <a:pt x="212243" y="0"/>
                </a:lnTo>
                <a:lnTo>
                  <a:pt x="212243" y="201848"/>
                </a:lnTo>
                <a:lnTo>
                  <a:pt x="0" y="20184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41" name="Freeform 41">
            <a:extLst>
              <a:ext uri="{FF2B5EF4-FFF2-40B4-BE49-F238E27FC236}">
                <a16:creationId xmlns:a16="http://schemas.microsoft.com/office/drawing/2014/main" id="{99C9AC11-2BF5-70EE-F4CB-6EB840884BA3}"/>
              </a:ext>
            </a:extLst>
          </p:cNvPr>
          <p:cNvSpPr/>
          <p:nvPr/>
        </p:nvSpPr>
        <p:spPr>
          <a:xfrm>
            <a:off x="7109913" y="5043711"/>
            <a:ext cx="212243" cy="201848"/>
          </a:xfrm>
          <a:custGeom>
            <a:avLst/>
            <a:gdLst/>
            <a:ahLst/>
            <a:cxnLst/>
            <a:rect l="l" t="t" r="r" b="b"/>
            <a:pathLst>
              <a:path w="212243" h="201848">
                <a:moveTo>
                  <a:pt x="0" y="0"/>
                </a:moveTo>
                <a:lnTo>
                  <a:pt x="212244" y="0"/>
                </a:lnTo>
                <a:lnTo>
                  <a:pt x="212244" y="201848"/>
                </a:lnTo>
                <a:lnTo>
                  <a:pt x="0" y="20184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42" name="Freeform 42">
            <a:extLst>
              <a:ext uri="{FF2B5EF4-FFF2-40B4-BE49-F238E27FC236}">
                <a16:creationId xmlns:a16="http://schemas.microsoft.com/office/drawing/2014/main" id="{CF7990B2-BD3D-962C-282D-4882BEAD0AC8}"/>
              </a:ext>
            </a:extLst>
          </p:cNvPr>
          <p:cNvSpPr/>
          <p:nvPr/>
        </p:nvSpPr>
        <p:spPr>
          <a:xfrm>
            <a:off x="5548420" y="6043612"/>
            <a:ext cx="642715" cy="642715"/>
          </a:xfrm>
          <a:custGeom>
            <a:avLst/>
            <a:gdLst/>
            <a:ahLst/>
            <a:cxnLst/>
            <a:rect l="l" t="t" r="r" b="b"/>
            <a:pathLst>
              <a:path w="642715" h="642715">
                <a:moveTo>
                  <a:pt x="0" y="0"/>
                </a:moveTo>
                <a:lnTo>
                  <a:pt x="642714" y="0"/>
                </a:lnTo>
                <a:lnTo>
                  <a:pt x="642714" y="642715"/>
                </a:lnTo>
                <a:lnTo>
                  <a:pt x="0" y="642715"/>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US"/>
          </a:p>
        </p:txBody>
      </p:sp>
      <p:sp>
        <p:nvSpPr>
          <p:cNvPr id="43" name="Freeform 43">
            <a:extLst>
              <a:ext uri="{FF2B5EF4-FFF2-40B4-BE49-F238E27FC236}">
                <a16:creationId xmlns:a16="http://schemas.microsoft.com/office/drawing/2014/main" id="{B4209EFF-B343-D669-9F62-09C7E6B27ECD}"/>
              </a:ext>
            </a:extLst>
          </p:cNvPr>
          <p:cNvSpPr/>
          <p:nvPr/>
        </p:nvSpPr>
        <p:spPr>
          <a:xfrm>
            <a:off x="5548420" y="7533100"/>
            <a:ext cx="642715" cy="642715"/>
          </a:xfrm>
          <a:custGeom>
            <a:avLst/>
            <a:gdLst/>
            <a:ahLst/>
            <a:cxnLst/>
            <a:rect l="l" t="t" r="r" b="b"/>
            <a:pathLst>
              <a:path w="642715" h="642715">
                <a:moveTo>
                  <a:pt x="0" y="0"/>
                </a:moveTo>
                <a:lnTo>
                  <a:pt x="642714" y="0"/>
                </a:lnTo>
                <a:lnTo>
                  <a:pt x="642714" y="642715"/>
                </a:lnTo>
                <a:lnTo>
                  <a:pt x="0" y="642715"/>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US"/>
          </a:p>
        </p:txBody>
      </p:sp>
      <p:grpSp>
        <p:nvGrpSpPr>
          <p:cNvPr id="44" name="Group 44">
            <a:extLst>
              <a:ext uri="{FF2B5EF4-FFF2-40B4-BE49-F238E27FC236}">
                <a16:creationId xmlns:a16="http://schemas.microsoft.com/office/drawing/2014/main" id="{90065EF9-1F0D-EF7C-11C1-6F297866F539}"/>
              </a:ext>
            </a:extLst>
          </p:cNvPr>
          <p:cNvGrpSpPr/>
          <p:nvPr/>
        </p:nvGrpSpPr>
        <p:grpSpPr>
          <a:xfrm>
            <a:off x="6270338" y="6484479"/>
            <a:ext cx="1061217" cy="201848"/>
            <a:chOff x="0" y="0"/>
            <a:chExt cx="1414956" cy="269131"/>
          </a:xfrm>
        </p:grpSpPr>
        <p:sp>
          <p:nvSpPr>
            <p:cNvPr id="45" name="Freeform 45">
              <a:extLst>
                <a:ext uri="{FF2B5EF4-FFF2-40B4-BE49-F238E27FC236}">
                  <a16:creationId xmlns:a16="http://schemas.microsoft.com/office/drawing/2014/main" id="{16E89584-A0D9-E6C2-9A83-D67EE1592E45}"/>
                </a:ext>
              </a:extLst>
            </p:cNvPr>
            <p:cNvSpPr/>
            <p:nvPr/>
          </p:nvSpPr>
          <p:spPr>
            <a:xfrm>
              <a:off x="0"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46" name="Freeform 46">
              <a:extLst>
                <a:ext uri="{FF2B5EF4-FFF2-40B4-BE49-F238E27FC236}">
                  <a16:creationId xmlns:a16="http://schemas.microsoft.com/office/drawing/2014/main" id="{F8E35AB0-DAAB-125A-53E2-2A75321F2F65}"/>
                </a:ext>
              </a:extLst>
            </p:cNvPr>
            <p:cNvSpPr/>
            <p:nvPr/>
          </p:nvSpPr>
          <p:spPr>
            <a:xfrm>
              <a:off x="282991"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47" name="Freeform 47">
              <a:extLst>
                <a:ext uri="{FF2B5EF4-FFF2-40B4-BE49-F238E27FC236}">
                  <a16:creationId xmlns:a16="http://schemas.microsoft.com/office/drawing/2014/main" id="{0717780C-7710-D379-A102-EC4BC6C0D28B}"/>
                </a:ext>
              </a:extLst>
            </p:cNvPr>
            <p:cNvSpPr/>
            <p:nvPr/>
          </p:nvSpPr>
          <p:spPr>
            <a:xfrm>
              <a:off x="565982" y="0"/>
              <a:ext cx="282991" cy="269131"/>
            </a:xfrm>
            <a:custGeom>
              <a:avLst/>
              <a:gdLst/>
              <a:ahLst/>
              <a:cxnLst/>
              <a:rect l="l" t="t" r="r" b="b"/>
              <a:pathLst>
                <a:path w="282991" h="269131">
                  <a:moveTo>
                    <a:pt x="0" y="0"/>
                  </a:moveTo>
                  <a:lnTo>
                    <a:pt x="282992" y="0"/>
                  </a:lnTo>
                  <a:lnTo>
                    <a:pt x="282992" y="269131"/>
                  </a:lnTo>
                  <a:lnTo>
                    <a:pt x="0" y="26913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48" name="Freeform 48">
              <a:extLst>
                <a:ext uri="{FF2B5EF4-FFF2-40B4-BE49-F238E27FC236}">
                  <a16:creationId xmlns:a16="http://schemas.microsoft.com/office/drawing/2014/main" id="{588AC37F-C29B-8B4F-B89F-A43F8FF10570}"/>
                </a:ext>
              </a:extLst>
            </p:cNvPr>
            <p:cNvSpPr/>
            <p:nvPr/>
          </p:nvSpPr>
          <p:spPr>
            <a:xfrm>
              <a:off x="848974"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49" name="Freeform 49">
              <a:extLst>
                <a:ext uri="{FF2B5EF4-FFF2-40B4-BE49-F238E27FC236}">
                  <a16:creationId xmlns:a16="http://schemas.microsoft.com/office/drawing/2014/main" id="{0223A0D8-6BE1-20EF-5B60-0D202FC90DCD}"/>
                </a:ext>
              </a:extLst>
            </p:cNvPr>
            <p:cNvSpPr/>
            <p:nvPr/>
          </p:nvSpPr>
          <p:spPr>
            <a:xfrm>
              <a:off x="1131965"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grpSp>
      <p:grpSp>
        <p:nvGrpSpPr>
          <p:cNvPr id="50" name="Group 50">
            <a:extLst>
              <a:ext uri="{FF2B5EF4-FFF2-40B4-BE49-F238E27FC236}">
                <a16:creationId xmlns:a16="http://schemas.microsoft.com/office/drawing/2014/main" id="{8F9DF5ED-272C-CFAA-5140-87D5876B65E8}"/>
              </a:ext>
            </a:extLst>
          </p:cNvPr>
          <p:cNvGrpSpPr/>
          <p:nvPr/>
        </p:nvGrpSpPr>
        <p:grpSpPr>
          <a:xfrm>
            <a:off x="6270338" y="7904915"/>
            <a:ext cx="1061217" cy="201848"/>
            <a:chOff x="0" y="0"/>
            <a:chExt cx="1414956" cy="269131"/>
          </a:xfrm>
        </p:grpSpPr>
        <p:sp>
          <p:nvSpPr>
            <p:cNvPr id="51" name="Freeform 51">
              <a:extLst>
                <a:ext uri="{FF2B5EF4-FFF2-40B4-BE49-F238E27FC236}">
                  <a16:creationId xmlns:a16="http://schemas.microsoft.com/office/drawing/2014/main" id="{9BDAF067-1126-356C-675C-695F4EC2DA41}"/>
                </a:ext>
              </a:extLst>
            </p:cNvPr>
            <p:cNvSpPr/>
            <p:nvPr/>
          </p:nvSpPr>
          <p:spPr>
            <a:xfrm>
              <a:off x="0"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52" name="Freeform 52">
              <a:extLst>
                <a:ext uri="{FF2B5EF4-FFF2-40B4-BE49-F238E27FC236}">
                  <a16:creationId xmlns:a16="http://schemas.microsoft.com/office/drawing/2014/main" id="{DE6A723B-1706-6A6F-1D2B-D57ABE996C08}"/>
                </a:ext>
              </a:extLst>
            </p:cNvPr>
            <p:cNvSpPr/>
            <p:nvPr/>
          </p:nvSpPr>
          <p:spPr>
            <a:xfrm>
              <a:off x="282991"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53" name="Freeform 53">
              <a:extLst>
                <a:ext uri="{FF2B5EF4-FFF2-40B4-BE49-F238E27FC236}">
                  <a16:creationId xmlns:a16="http://schemas.microsoft.com/office/drawing/2014/main" id="{C5E4927C-FC48-F76F-93D7-13212DFBE1B9}"/>
                </a:ext>
              </a:extLst>
            </p:cNvPr>
            <p:cNvSpPr/>
            <p:nvPr/>
          </p:nvSpPr>
          <p:spPr>
            <a:xfrm>
              <a:off x="565982" y="0"/>
              <a:ext cx="282991" cy="269131"/>
            </a:xfrm>
            <a:custGeom>
              <a:avLst/>
              <a:gdLst/>
              <a:ahLst/>
              <a:cxnLst/>
              <a:rect l="l" t="t" r="r" b="b"/>
              <a:pathLst>
                <a:path w="282991" h="269131">
                  <a:moveTo>
                    <a:pt x="0" y="0"/>
                  </a:moveTo>
                  <a:lnTo>
                    <a:pt x="282992" y="0"/>
                  </a:lnTo>
                  <a:lnTo>
                    <a:pt x="282992" y="269131"/>
                  </a:lnTo>
                  <a:lnTo>
                    <a:pt x="0" y="26913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54" name="Freeform 54">
              <a:extLst>
                <a:ext uri="{FF2B5EF4-FFF2-40B4-BE49-F238E27FC236}">
                  <a16:creationId xmlns:a16="http://schemas.microsoft.com/office/drawing/2014/main" id="{30074906-CEBF-E0DE-AEEB-A0B319E4F63B}"/>
                </a:ext>
              </a:extLst>
            </p:cNvPr>
            <p:cNvSpPr/>
            <p:nvPr/>
          </p:nvSpPr>
          <p:spPr>
            <a:xfrm>
              <a:off x="848974"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55" name="Freeform 55">
              <a:extLst>
                <a:ext uri="{FF2B5EF4-FFF2-40B4-BE49-F238E27FC236}">
                  <a16:creationId xmlns:a16="http://schemas.microsoft.com/office/drawing/2014/main" id="{03C62EB3-8FCD-1B5E-D9AB-B2B55554AA2E}"/>
                </a:ext>
              </a:extLst>
            </p:cNvPr>
            <p:cNvSpPr/>
            <p:nvPr/>
          </p:nvSpPr>
          <p:spPr>
            <a:xfrm>
              <a:off x="1131965"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grpSp>
      <p:sp>
        <p:nvSpPr>
          <p:cNvPr id="56" name="Freeform 56">
            <a:extLst>
              <a:ext uri="{FF2B5EF4-FFF2-40B4-BE49-F238E27FC236}">
                <a16:creationId xmlns:a16="http://schemas.microsoft.com/office/drawing/2014/main" id="{9A189146-B9AE-1686-C683-230B4BA60069}"/>
              </a:ext>
            </a:extLst>
          </p:cNvPr>
          <p:cNvSpPr/>
          <p:nvPr/>
        </p:nvSpPr>
        <p:spPr>
          <a:xfrm>
            <a:off x="5548420" y="8968294"/>
            <a:ext cx="642715" cy="642715"/>
          </a:xfrm>
          <a:custGeom>
            <a:avLst/>
            <a:gdLst/>
            <a:ahLst/>
            <a:cxnLst/>
            <a:rect l="l" t="t" r="r" b="b"/>
            <a:pathLst>
              <a:path w="642715" h="642715">
                <a:moveTo>
                  <a:pt x="0" y="0"/>
                </a:moveTo>
                <a:lnTo>
                  <a:pt x="642714" y="0"/>
                </a:lnTo>
                <a:lnTo>
                  <a:pt x="642714" y="642715"/>
                </a:lnTo>
                <a:lnTo>
                  <a:pt x="0" y="642715"/>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US"/>
          </a:p>
        </p:txBody>
      </p:sp>
      <p:sp>
        <p:nvSpPr>
          <p:cNvPr id="57" name="TextBox 57">
            <a:extLst>
              <a:ext uri="{FF2B5EF4-FFF2-40B4-BE49-F238E27FC236}">
                <a16:creationId xmlns:a16="http://schemas.microsoft.com/office/drawing/2014/main" id="{1BC70FCF-813B-D763-4463-6D62E25CC263}"/>
              </a:ext>
            </a:extLst>
          </p:cNvPr>
          <p:cNvSpPr txBox="1"/>
          <p:nvPr/>
        </p:nvSpPr>
        <p:spPr>
          <a:xfrm>
            <a:off x="6293156" y="8951149"/>
            <a:ext cx="2291233" cy="398485"/>
          </a:xfrm>
          <a:prstGeom prst="rect">
            <a:avLst/>
          </a:prstGeom>
        </p:spPr>
        <p:txBody>
          <a:bodyPr lIns="0" tIns="0" rIns="0" bIns="0" rtlCol="0" anchor="t">
            <a:spAutoFit/>
          </a:bodyPr>
          <a:lstStyle/>
          <a:p>
            <a:pPr algn="l">
              <a:lnSpc>
                <a:spcPts val="3236"/>
              </a:lnSpc>
            </a:pPr>
            <a:r>
              <a:rPr lang="en-US" sz="2311">
                <a:solidFill>
                  <a:srgbClr val="000000"/>
                </a:solidFill>
                <a:latin typeface="Canva Sans"/>
                <a:ea typeface="Canva Sans"/>
                <a:cs typeface="Canva Sans"/>
                <a:sym typeface="Canva Sans"/>
              </a:rPr>
              <a:t>thanhtam1</a:t>
            </a:r>
          </a:p>
        </p:txBody>
      </p:sp>
      <p:sp>
        <p:nvSpPr>
          <p:cNvPr id="58" name="TextBox 58">
            <a:extLst>
              <a:ext uri="{FF2B5EF4-FFF2-40B4-BE49-F238E27FC236}">
                <a16:creationId xmlns:a16="http://schemas.microsoft.com/office/drawing/2014/main" id="{227B2AC9-9492-B5B2-2DA7-F8DEEB554FDB}"/>
              </a:ext>
            </a:extLst>
          </p:cNvPr>
          <p:cNvSpPr txBox="1"/>
          <p:nvPr/>
        </p:nvSpPr>
        <p:spPr>
          <a:xfrm>
            <a:off x="6260940" y="4639090"/>
            <a:ext cx="1956197" cy="398485"/>
          </a:xfrm>
          <a:prstGeom prst="rect">
            <a:avLst/>
          </a:prstGeom>
        </p:spPr>
        <p:txBody>
          <a:bodyPr lIns="0" tIns="0" rIns="0" bIns="0" rtlCol="0" anchor="t">
            <a:spAutoFit/>
          </a:bodyPr>
          <a:lstStyle/>
          <a:p>
            <a:pPr algn="l">
              <a:lnSpc>
                <a:spcPts val="3236"/>
              </a:lnSpc>
            </a:pPr>
            <a:r>
              <a:rPr lang="en-US" sz="2311">
                <a:solidFill>
                  <a:srgbClr val="000000"/>
                </a:solidFill>
                <a:latin typeface="Canva Sans"/>
                <a:ea typeface="Canva Sans"/>
                <a:cs typeface="Canva Sans"/>
                <a:sym typeface="Canva Sans"/>
              </a:rPr>
              <a:t>taituan</a:t>
            </a:r>
          </a:p>
        </p:txBody>
      </p:sp>
      <p:sp>
        <p:nvSpPr>
          <p:cNvPr id="59" name="TextBox 59">
            <a:extLst>
              <a:ext uri="{FF2B5EF4-FFF2-40B4-BE49-F238E27FC236}">
                <a16:creationId xmlns:a16="http://schemas.microsoft.com/office/drawing/2014/main" id="{54E6A8B1-48BF-9192-7CB8-12C70B6900D6}"/>
              </a:ext>
            </a:extLst>
          </p:cNvPr>
          <p:cNvSpPr txBox="1"/>
          <p:nvPr/>
        </p:nvSpPr>
        <p:spPr>
          <a:xfrm>
            <a:off x="6260940" y="5314506"/>
            <a:ext cx="10744471" cy="611505"/>
          </a:xfrm>
          <a:prstGeom prst="rect">
            <a:avLst/>
          </a:prstGeom>
        </p:spPr>
        <p:txBody>
          <a:bodyPr lIns="0" tIns="0" rIns="0" bIns="0" rtlCol="0" anchor="t">
            <a:spAutoFit/>
          </a:bodyPr>
          <a:lstStyle/>
          <a:p>
            <a:pPr algn="l">
              <a:lnSpc>
                <a:spcPts val="2520"/>
              </a:lnSpc>
            </a:pPr>
            <a:r>
              <a:rPr lang="en-US" sz="1800">
                <a:solidFill>
                  <a:srgbClr val="000000"/>
                </a:solidFill>
                <a:latin typeface="Canva Sans"/>
                <a:ea typeface="Canva Sans"/>
                <a:cs typeface="Canva Sans"/>
                <a:sym typeface="Canva Sans"/>
              </a:rPr>
              <a:t>Bài giải đầy đủ, đúng theo sách giáo khoa. Con mình lớp 6 dùng rất dễ hiểu, không bị rối như một số tài liệu khác</a:t>
            </a:r>
          </a:p>
        </p:txBody>
      </p:sp>
      <p:sp>
        <p:nvSpPr>
          <p:cNvPr id="60" name="TextBox 60">
            <a:extLst>
              <a:ext uri="{FF2B5EF4-FFF2-40B4-BE49-F238E27FC236}">
                <a16:creationId xmlns:a16="http://schemas.microsoft.com/office/drawing/2014/main" id="{08FD5058-FE83-B919-DDE5-88923D244373}"/>
              </a:ext>
            </a:extLst>
          </p:cNvPr>
          <p:cNvSpPr txBox="1"/>
          <p:nvPr/>
        </p:nvSpPr>
        <p:spPr>
          <a:xfrm>
            <a:off x="6270113" y="6082272"/>
            <a:ext cx="1956197" cy="398485"/>
          </a:xfrm>
          <a:prstGeom prst="rect">
            <a:avLst/>
          </a:prstGeom>
        </p:spPr>
        <p:txBody>
          <a:bodyPr lIns="0" tIns="0" rIns="0" bIns="0" rtlCol="0" anchor="t">
            <a:spAutoFit/>
          </a:bodyPr>
          <a:lstStyle/>
          <a:p>
            <a:pPr algn="l">
              <a:lnSpc>
                <a:spcPts val="3236"/>
              </a:lnSpc>
            </a:pPr>
            <a:r>
              <a:rPr lang="en-US" sz="2311">
                <a:solidFill>
                  <a:srgbClr val="000000"/>
                </a:solidFill>
                <a:latin typeface="Canva Sans"/>
                <a:ea typeface="Canva Sans"/>
                <a:cs typeface="Canva Sans"/>
                <a:sym typeface="Canva Sans"/>
              </a:rPr>
              <a:t>canlinh</a:t>
            </a:r>
          </a:p>
        </p:txBody>
      </p:sp>
      <p:sp>
        <p:nvSpPr>
          <p:cNvPr id="61" name="TextBox 61">
            <a:extLst>
              <a:ext uri="{FF2B5EF4-FFF2-40B4-BE49-F238E27FC236}">
                <a16:creationId xmlns:a16="http://schemas.microsoft.com/office/drawing/2014/main" id="{2333F191-3946-B99C-A7CA-7DE63D18E013}"/>
              </a:ext>
            </a:extLst>
          </p:cNvPr>
          <p:cNvSpPr txBox="1"/>
          <p:nvPr/>
        </p:nvSpPr>
        <p:spPr>
          <a:xfrm>
            <a:off x="6260940" y="6753002"/>
            <a:ext cx="10744471" cy="611505"/>
          </a:xfrm>
          <a:prstGeom prst="rect">
            <a:avLst/>
          </a:prstGeom>
        </p:spPr>
        <p:txBody>
          <a:bodyPr lIns="0" tIns="0" rIns="0" bIns="0" rtlCol="0" anchor="t">
            <a:spAutoFit/>
          </a:bodyPr>
          <a:lstStyle/>
          <a:p>
            <a:pPr algn="l">
              <a:lnSpc>
                <a:spcPts val="2520"/>
              </a:lnSpc>
            </a:pPr>
            <a:r>
              <a:rPr lang="en-US" sz="1800">
                <a:solidFill>
                  <a:srgbClr val="000000"/>
                </a:solidFill>
                <a:latin typeface="Canva Sans"/>
                <a:ea typeface="Canva Sans"/>
                <a:cs typeface="Canva Sans"/>
                <a:sym typeface="Canva Sans"/>
              </a:rPr>
              <a:t>Dùng để kiểm tra đáp án khá tiện. Phù hợp cho học sinh đã học bài trên lớp, không quá chi tiết cho bạn yếu.</a:t>
            </a:r>
          </a:p>
        </p:txBody>
      </p:sp>
      <p:sp>
        <p:nvSpPr>
          <p:cNvPr id="62" name="TextBox 62">
            <a:extLst>
              <a:ext uri="{FF2B5EF4-FFF2-40B4-BE49-F238E27FC236}">
                <a16:creationId xmlns:a16="http://schemas.microsoft.com/office/drawing/2014/main" id="{D77DFE70-DD4A-19E6-895F-2FB3FFF88E50}"/>
              </a:ext>
            </a:extLst>
          </p:cNvPr>
          <p:cNvSpPr txBox="1"/>
          <p:nvPr/>
        </p:nvSpPr>
        <p:spPr>
          <a:xfrm>
            <a:off x="6237937" y="7496904"/>
            <a:ext cx="2291233" cy="398485"/>
          </a:xfrm>
          <a:prstGeom prst="rect">
            <a:avLst/>
          </a:prstGeom>
        </p:spPr>
        <p:txBody>
          <a:bodyPr lIns="0" tIns="0" rIns="0" bIns="0" rtlCol="0" anchor="t">
            <a:spAutoFit/>
          </a:bodyPr>
          <a:lstStyle/>
          <a:p>
            <a:pPr algn="l">
              <a:lnSpc>
                <a:spcPts val="3236"/>
              </a:lnSpc>
            </a:pPr>
            <a:r>
              <a:rPr lang="en-US" sz="2311">
                <a:solidFill>
                  <a:srgbClr val="000000"/>
                </a:solidFill>
                <a:latin typeface="Canva Sans"/>
                <a:ea typeface="Canva Sans"/>
                <a:cs typeface="Canva Sans"/>
                <a:sym typeface="Canva Sans"/>
              </a:rPr>
              <a:t>dangnam</a:t>
            </a:r>
          </a:p>
        </p:txBody>
      </p:sp>
      <p:sp>
        <p:nvSpPr>
          <p:cNvPr id="63" name="TextBox 63">
            <a:extLst>
              <a:ext uri="{FF2B5EF4-FFF2-40B4-BE49-F238E27FC236}">
                <a16:creationId xmlns:a16="http://schemas.microsoft.com/office/drawing/2014/main" id="{59FD92D9-F189-2391-3B96-589D143D222D}"/>
              </a:ext>
            </a:extLst>
          </p:cNvPr>
          <p:cNvSpPr txBox="1"/>
          <p:nvPr/>
        </p:nvSpPr>
        <p:spPr>
          <a:xfrm>
            <a:off x="6237937" y="8147240"/>
            <a:ext cx="10362481" cy="611505"/>
          </a:xfrm>
          <a:prstGeom prst="rect">
            <a:avLst/>
          </a:prstGeom>
        </p:spPr>
        <p:txBody>
          <a:bodyPr lIns="0" tIns="0" rIns="0" bIns="0" rtlCol="0" anchor="t">
            <a:spAutoFit/>
          </a:bodyPr>
          <a:lstStyle/>
          <a:p>
            <a:pPr algn="l">
              <a:lnSpc>
                <a:spcPts val="2520"/>
              </a:lnSpc>
            </a:pPr>
            <a:r>
              <a:rPr lang="en-US" sz="1800">
                <a:solidFill>
                  <a:srgbClr val="000000"/>
                </a:solidFill>
                <a:latin typeface="Canva Sans"/>
                <a:ea typeface="Canva Sans"/>
                <a:cs typeface="Canva Sans"/>
                <a:sym typeface="Canva Sans"/>
              </a:rPr>
              <a:t>Tài liệu phù hợp để tự học tại nhà. Không chỉ dùng để chép đáp án mà còn giúp hiểu bài. Trình bày gọn, dễ đọc trên điện thoại nên rất tiện. Giá cả hợp lý so với công sức bỏ ra</a:t>
            </a:r>
          </a:p>
        </p:txBody>
      </p:sp>
      <p:grpSp>
        <p:nvGrpSpPr>
          <p:cNvPr id="64" name="Group 64">
            <a:extLst>
              <a:ext uri="{FF2B5EF4-FFF2-40B4-BE49-F238E27FC236}">
                <a16:creationId xmlns:a16="http://schemas.microsoft.com/office/drawing/2014/main" id="{8E649A1C-522C-C0CD-601C-A0F79BD43174}"/>
              </a:ext>
            </a:extLst>
          </p:cNvPr>
          <p:cNvGrpSpPr/>
          <p:nvPr/>
        </p:nvGrpSpPr>
        <p:grpSpPr>
          <a:xfrm>
            <a:off x="6322336" y="9359159"/>
            <a:ext cx="1061217" cy="201848"/>
            <a:chOff x="0" y="0"/>
            <a:chExt cx="1414956" cy="269131"/>
          </a:xfrm>
        </p:grpSpPr>
        <p:sp>
          <p:nvSpPr>
            <p:cNvPr id="65" name="Freeform 65">
              <a:extLst>
                <a:ext uri="{FF2B5EF4-FFF2-40B4-BE49-F238E27FC236}">
                  <a16:creationId xmlns:a16="http://schemas.microsoft.com/office/drawing/2014/main" id="{B8DD29EF-77F8-BEC0-D451-862A20BA0081}"/>
                </a:ext>
              </a:extLst>
            </p:cNvPr>
            <p:cNvSpPr/>
            <p:nvPr/>
          </p:nvSpPr>
          <p:spPr>
            <a:xfrm>
              <a:off x="0"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66" name="Freeform 66">
              <a:extLst>
                <a:ext uri="{FF2B5EF4-FFF2-40B4-BE49-F238E27FC236}">
                  <a16:creationId xmlns:a16="http://schemas.microsoft.com/office/drawing/2014/main" id="{C816C7B7-6374-2D7F-82A9-E68566C20930}"/>
                </a:ext>
              </a:extLst>
            </p:cNvPr>
            <p:cNvSpPr/>
            <p:nvPr/>
          </p:nvSpPr>
          <p:spPr>
            <a:xfrm>
              <a:off x="282991"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67" name="Freeform 67">
              <a:extLst>
                <a:ext uri="{FF2B5EF4-FFF2-40B4-BE49-F238E27FC236}">
                  <a16:creationId xmlns:a16="http://schemas.microsoft.com/office/drawing/2014/main" id="{58ABF060-86E0-DB51-6797-091C6FBC10FE}"/>
                </a:ext>
              </a:extLst>
            </p:cNvPr>
            <p:cNvSpPr/>
            <p:nvPr/>
          </p:nvSpPr>
          <p:spPr>
            <a:xfrm>
              <a:off x="565982" y="0"/>
              <a:ext cx="282991" cy="269131"/>
            </a:xfrm>
            <a:custGeom>
              <a:avLst/>
              <a:gdLst/>
              <a:ahLst/>
              <a:cxnLst/>
              <a:rect l="l" t="t" r="r" b="b"/>
              <a:pathLst>
                <a:path w="282991" h="269131">
                  <a:moveTo>
                    <a:pt x="0" y="0"/>
                  </a:moveTo>
                  <a:lnTo>
                    <a:pt x="282992" y="0"/>
                  </a:lnTo>
                  <a:lnTo>
                    <a:pt x="282992" y="269131"/>
                  </a:lnTo>
                  <a:lnTo>
                    <a:pt x="0" y="26913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68" name="Freeform 68">
              <a:extLst>
                <a:ext uri="{FF2B5EF4-FFF2-40B4-BE49-F238E27FC236}">
                  <a16:creationId xmlns:a16="http://schemas.microsoft.com/office/drawing/2014/main" id="{A4B8FDCA-2FEE-F0C7-AFEA-0D13B0ED5E51}"/>
                </a:ext>
              </a:extLst>
            </p:cNvPr>
            <p:cNvSpPr/>
            <p:nvPr/>
          </p:nvSpPr>
          <p:spPr>
            <a:xfrm>
              <a:off x="848974"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69" name="Freeform 69">
              <a:extLst>
                <a:ext uri="{FF2B5EF4-FFF2-40B4-BE49-F238E27FC236}">
                  <a16:creationId xmlns:a16="http://schemas.microsoft.com/office/drawing/2014/main" id="{235C998C-827E-BB14-024D-FCC5D750F111}"/>
                </a:ext>
              </a:extLst>
            </p:cNvPr>
            <p:cNvSpPr/>
            <p:nvPr/>
          </p:nvSpPr>
          <p:spPr>
            <a:xfrm>
              <a:off x="1131965"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grpSp>
      <p:sp>
        <p:nvSpPr>
          <p:cNvPr id="70" name="TextBox 70">
            <a:extLst>
              <a:ext uri="{FF2B5EF4-FFF2-40B4-BE49-F238E27FC236}">
                <a16:creationId xmlns:a16="http://schemas.microsoft.com/office/drawing/2014/main" id="{677B76CF-3606-52B0-E774-4302FC76A2D6}"/>
              </a:ext>
            </a:extLst>
          </p:cNvPr>
          <p:cNvSpPr txBox="1"/>
          <p:nvPr/>
        </p:nvSpPr>
        <p:spPr>
          <a:xfrm>
            <a:off x="6191134" y="9541957"/>
            <a:ext cx="10362481" cy="297180"/>
          </a:xfrm>
          <a:prstGeom prst="rect">
            <a:avLst/>
          </a:prstGeom>
        </p:spPr>
        <p:txBody>
          <a:bodyPr lIns="0" tIns="0" rIns="0" bIns="0" rtlCol="0" anchor="t">
            <a:spAutoFit/>
          </a:bodyPr>
          <a:lstStyle/>
          <a:p>
            <a:pPr algn="l">
              <a:lnSpc>
                <a:spcPts val="2520"/>
              </a:lnSpc>
            </a:pPr>
            <a:r>
              <a:rPr lang="en-US" sz="1800">
                <a:solidFill>
                  <a:srgbClr val="000000"/>
                </a:solidFill>
                <a:latin typeface="Canva Sans"/>
                <a:ea typeface="Canva Sans"/>
                <a:cs typeface="Canva Sans"/>
                <a:sym typeface="Canva Sans"/>
              </a:rPr>
              <a:t>Giá hợp lý, dùng được lâu dài. Giải đúng chương trình Global Success nên rất yên tâm.</a:t>
            </a:r>
          </a:p>
        </p:txBody>
      </p:sp>
      <p:sp>
        <p:nvSpPr>
          <p:cNvPr id="71" name="TextBox 61">
            <a:extLst>
              <a:ext uri="{FF2B5EF4-FFF2-40B4-BE49-F238E27FC236}">
                <a16:creationId xmlns:a16="http://schemas.microsoft.com/office/drawing/2014/main" id="{AF97660C-2FE0-321E-CE33-909B966B0AD6}"/>
              </a:ext>
            </a:extLst>
          </p:cNvPr>
          <p:cNvSpPr txBox="1"/>
          <p:nvPr/>
        </p:nvSpPr>
        <p:spPr>
          <a:xfrm>
            <a:off x="4638637" y="1885570"/>
            <a:ext cx="5105211" cy="521335"/>
          </a:xfrm>
          <a:prstGeom prst="rect">
            <a:avLst/>
          </a:prstGeom>
        </p:spPr>
        <p:txBody>
          <a:bodyPr lIns="0" tIns="0" rIns="0" bIns="0" rtlCol="0" anchor="t">
            <a:spAutoFit/>
          </a:bodyPr>
          <a:lstStyle/>
          <a:p>
            <a:pPr algn="ctr">
              <a:lnSpc>
                <a:spcPts val="4340"/>
              </a:lnSpc>
            </a:pPr>
            <a:r>
              <a:rPr lang="en-US" sz="3100" dirty="0" err="1">
                <a:solidFill>
                  <a:srgbClr val="000000"/>
                </a:solidFill>
                <a:latin typeface="Canva Sans"/>
                <a:ea typeface="Canva Sans"/>
                <a:cs typeface="Canva Sans"/>
                <a:sym typeface="Canva Sans"/>
              </a:rPr>
              <a:t>Đã</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thêm</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vào</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giỏ</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hàng</a:t>
            </a:r>
            <a:endParaRPr lang="en-US" sz="3100" dirty="0">
              <a:solidFill>
                <a:srgbClr val="000000"/>
              </a:solidFill>
              <a:latin typeface="Canva Sans"/>
              <a:ea typeface="Canva Sans"/>
              <a:cs typeface="Canva Sans"/>
              <a:sym typeface="Canva Sans"/>
            </a:endParaRPr>
          </a:p>
        </p:txBody>
      </p:sp>
      <p:sp>
        <p:nvSpPr>
          <p:cNvPr id="72" name="Arrow: Left 71">
            <a:hlinkClick r:id="rId26" action="ppaction://hlinksldjump"/>
            <a:extLst>
              <a:ext uri="{FF2B5EF4-FFF2-40B4-BE49-F238E27FC236}">
                <a16:creationId xmlns:a16="http://schemas.microsoft.com/office/drawing/2014/main" id="{97C115B5-0DDE-8DE4-7B65-B9EF0331F66B}"/>
              </a:ext>
            </a:extLst>
          </p:cNvPr>
          <p:cNvSpPr/>
          <p:nvPr/>
        </p:nvSpPr>
        <p:spPr>
          <a:xfrm>
            <a:off x="398136" y="9029700"/>
            <a:ext cx="592464" cy="4572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36578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0CC6C-942D-4FAA-2EC7-3F9F5707BEA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074DBC6-AF13-5933-D68B-8E17C50A5863}"/>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a:p>
        </p:txBody>
      </p:sp>
      <p:sp>
        <p:nvSpPr>
          <p:cNvPr id="3" name="Freeform 3">
            <a:extLst>
              <a:ext uri="{FF2B5EF4-FFF2-40B4-BE49-F238E27FC236}">
                <a16:creationId xmlns:a16="http://schemas.microsoft.com/office/drawing/2014/main" id="{F15C067B-C04E-4EDB-1047-6D2D833D31D3}"/>
              </a:ext>
            </a:extLst>
          </p:cNvPr>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2F809D65-229D-5625-1FC4-298FA531D4CD}"/>
              </a:ext>
            </a:extLst>
          </p:cNvPr>
          <p:cNvGrpSpPr/>
          <p:nvPr/>
        </p:nvGrpSpPr>
        <p:grpSpPr>
          <a:xfrm>
            <a:off x="776763" y="114333"/>
            <a:ext cx="1450768" cy="1450768"/>
            <a:chOff x="0" y="0"/>
            <a:chExt cx="13716000" cy="13716000"/>
          </a:xfrm>
        </p:grpSpPr>
        <p:sp>
          <p:nvSpPr>
            <p:cNvPr id="5" name="Freeform 5">
              <a:hlinkClick r:id="rId5" action="ppaction://hlinksldjump"/>
              <a:extLst>
                <a:ext uri="{FF2B5EF4-FFF2-40B4-BE49-F238E27FC236}">
                  <a16:creationId xmlns:a16="http://schemas.microsoft.com/office/drawing/2014/main" id="{EF5CF5E4-76BF-4A41-B180-DF2AB9A354FE}"/>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6"/>
              <a:stretch>
                <a:fillRect t="-38888" b="-38888"/>
              </a:stretch>
            </a:blipFill>
          </p:spPr>
          <p:txBody>
            <a:bodyPr/>
            <a:lstStyle/>
            <a:p>
              <a:endParaRPr lang="en-US"/>
            </a:p>
          </p:txBody>
        </p:sp>
      </p:grpSp>
      <p:sp>
        <p:nvSpPr>
          <p:cNvPr id="6" name="Freeform 6">
            <a:hlinkClick r:id="rId7" action="ppaction://hlinksldjump"/>
            <a:extLst>
              <a:ext uri="{FF2B5EF4-FFF2-40B4-BE49-F238E27FC236}">
                <a16:creationId xmlns:a16="http://schemas.microsoft.com/office/drawing/2014/main" id="{2072A11F-A20B-0099-2DD1-1F1FC8EA5829}"/>
              </a:ext>
            </a:extLst>
          </p:cNvPr>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a:hlinkClick r:id="rId10" action="ppaction://hlinksldjump"/>
            <a:extLst>
              <a:ext uri="{FF2B5EF4-FFF2-40B4-BE49-F238E27FC236}">
                <a16:creationId xmlns:a16="http://schemas.microsoft.com/office/drawing/2014/main" id="{E6E3FE00-2873-2BEC-5A25-3993A472E3E2}"/>
              </a:ext>
            </a:extLst>
          </p:cNvPr>
          <p:cNvSpPr/>
          <p:nvPr/>
        </p:nvSpPr>
        <p:spPr>
          <a:xfrm>
            <a:off x="15226596"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0" name="TextBox 10">
            <a:hlinkClick r:id="rId13" action="ppaction://hlinksldjump"/>
            <a:extLst>
              <a:ext uri="{FF2B5EF4-FFF2-40B4-BE49-F238E27FC236}">
                <a16:creationId xmlns:a16="http://schemas.microsoft.com/office/drawing/2014/main" id="{4CE60A52-74CB-C2CD-AA19-A8955B16F3A2}"/>
              </a:ext>
            </a:extLst>
          </p:cNvPr>
          <p:cNvSpPr txBox="1"/>
          <p:nvPr/>
        </p:nvSpPr>
        <p:spPr>
          <a:xfrm>
            <a:off x="5168903" y="2711705"/>
            <a:ext cx="4574945" cy="464820"/>
          </a:xfrm>
          <a:prstGeom prst="rect">
            <a:avLst/>
          </a:prstGeom>
        </p:spPr>
        <p:txBody>
          <a:bodyPr lIns="0" tIns="0" rIns="0" bIns="0" rtlCol="0" anchor="t">
            <a:spAutoFit/>
          </a:bodyPr>
          <a:lstStyle/>
          <a:p>
            <a:pPr algn="l">
              <a:lnSpc>
                <a:spcPts val="3780"/>
              </a:lnSpc>
            </a:pPr>
            <a:r>
              <a:rPr lang="en-US" sz="2700" dirty="0">
                <a:solidFill>
                  <a:srgbClr val="004AAD"/>
                </a:solidFill>
                <a:latin typeface="Canva Sans"/>
                <a:ea typeface="Canva Sans"/>
                <a:cs typeface="Canva Sans"/>
                <a:sym typeface="Canva Sans"/>
              </a:rPr>
              <a:t>&gt;   </a:t>
            </a:r>
            <a:r>
              <a:rPr lang="en-US" sz="2700" u="sng" dirty="0" err="1">
                <a:solidFill>
                  <a:srgbClr val="004AAD"/>
                </a:solidFill>
                <a:latin typeface="Canva Sans"/>
                <a:ea typeface="Canva Sans"/>
                <a:cs typeface="Canva Sans"/>
                <a:sym typeface="Canva Sans"/>
              </a:rPr>
              <a:t>Mô</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tả</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grpSp>
        <p:nvGrpSpPr>
          <p:cNvPr id="11" name="Group 11">
            <a:extLst>
              <a:ext uri="{FF2B5EF4-FFF2-40B4-BE49-F238E27FC236}">
                <a16:creationId xmlns:a16="http://schemas.microsoft.com/office/drawing/2014/main" id="{96C08281-2D50-0240-5307-3F3CEC46014F}"/>
              </a:ext>
            </a:extLst>
          </p:cNvPr>
          <p:cNvGrpSpPr/>
          <p:nvPr/>
        </p:nvGrpSpPr>
        <p:grpSpPr>
          <a:xfrm>
            <a:off x="398136" y="1565101"/>
            <a:ext cx="4770768" cy="6815278"/>
            <a:chOff x="0" y="0"/>
            <a:chExt cx="6361023" cy="9087036"/>
          </a:xfrm>
        </p:grpSpPr>
        <p:sp>
          <p:nvSpPr>
            <p:cNvPr id="12" name="Freeform 12">
              <a:extLst>
                <a:ext uri="{FF2B5EF4-FFF2-40B4-BE49-F238E27FC236}">
                  <a16:creationId xmlns:a16="http://schemas.microsoft.com/office/drawing/2014/main" id="{4A320ED0-A8B5-3C16-9FB0-39372A110569}"/>
                </a:ext>
              </a:extLst>
            </p:cNvPr>
            <p:cNvSpPr/>
            <p:nvPr/>
          </p:nvSpPr>
          <p:spPr>
            <a:xfrm>
              <a:off x="0" y="0"/>
              <a:ext cx="5568178" cy="7216275"/>
            </a:xfrm>
            <a:custGeom>
              <a:avLst/>
              <a:gdLst/>
              <a:ahLst/>
              <a:cxnLst/>
              <a:rect l="l" t="t" r="r" b="b"/>
              <a:pathLst>
                <a:path w="5568178" h="7216275">
                  <a:moveTo>
                    <a:pt x="0" y="0"/>
                  </a:moveTo>
                  <a:lnTo>
                    <a:pt x="5568178" y="0"/>
                  </a:lnTo>
                  <a:lnTo>
                    <a:pt x="5568178" y="7216275"/>
                  </a:lnTo>
                  <a:lnTo>
                    <a:pt x="0" y="7216275"/>
                  </a:lnTo>
                  <a:lnTo>
                    <a:pt x="0" y="0"/>
                  </a:lnTo>
                  <a:close/>
                </a:path>
              </a:pathLst>
            </a:custGeom>
            <a:blipFill>
              <a:blip r:embed="rId14"/>
              <a:stretch>
                <a:fillRect t="-7907" b="-7907"/>
              </a:stretch>
            </a:blipFill>
          </p:spPr>
          <p:txBody>
            <a:bodyPr/>
            <a:lstStyle/>
            <a:p>
              <a:endParaRPr lang="en-US"/>
            </a:p>
          </p:txBody>
        </p:sp>
        <p:sp>
          <p:nvSpPr>
            <p:cNvPr id="13" name="Freeform 13">
              <a:extLst>
                <a:ext uri="{FF2B5EF4-FFF2-40B4-BE49-F238E27FC236}">
                  <a16:creationId xmlns:a16="http://schemas.microsoft.com/office/drawing/2014/main" id="{84C644A5-0099-FC2C-D378-BB4E1B29FF44}"/>
                </a:ext>
              </a:extLst>
            </p:cNvPr>
            <p:cNvSpPr/>
            <p:nvPr/>
          </p:nvSpPr>
          <p:spPr>
            <a:xfrm>
              <a:off x="1913" y="8823542"/>
              <a:ext cx="187197" cy="200698"/>
            </a:xfrm>
            <a:custGeom>
              <a:avLst/>
              <a:gdLst/>
              <a:ahLst/>
              <a:cxnLst/>
              <a:rect l="l" t="t" r="r" b="b"/>
              <a:pathLst>
                <a:path w="187197" h="200698">
                  <a:moveTo>
                    <a:pt x="0" y="0"/>
                  </a:moveTo>
                  <a:lnTo>
                    <a:pt x="187197" y="0"/>
                  </a:lnTo>
                  <a:lnTo>
                    <a:pt x="187197" y="200698"/>
                  </a:lnTo>
                  <a:lnTo>
                    <a:pt x="0" y="20069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4" name="TextBox 14">
              <a:extLst>
                <a:ext uri="{FF2B5EF4-FFF2-40B4-BE49-F238E27FC236}">
                  <a16:creationId xmlns:a16="http://schemas.microsoft.com/office/drawing/2014/main" id="{EDF8F717-E4CD-217E-61D3-676C1D6CF479}"/>
                </a:ext>
              </a:extLst>
            </p:cNvPr>
            <p:cNvSpPr txBox="1"/>
            <p:nvPr/>
          </p:nvSpPr>
          <p:spPr>
            <a:xfrm>
              <a:off x="1913" y="8527312"/>
              <a:ext cx="2181724" cy="296230"/>
            </a:xfrm>
            <a:prstGeom prst="rect">
              <a:avLst/>
            </a:prstGeom>
          </p:spPr>
          <p:txBody>
            <a:bodyPr lIns="0" tIns="0" rIns="0" bIns="0" rtlCol="0" anchor="t">
              <a:spAutoFit/>
            </a:bodyPr>
            <a:lstStyle/>
            <a:p>
              <a:pPr algn="l">
                <a:lnSpc>
                  <a:spcPts val="1952"/>
                </a:lnSpc>
              </a:pPr>
              <a:r>
                <a:rPr lang="en-US" sz="1394">
                  <a:solidFill>
                    <a:srgbClr val="000000"/>
                  </a:solidFill>
                  <a:latin typeface="Canva Sans"/>
                  <a:ea typeface="Canva Sans"/>
                  <a:cs typeface="Canva Sans"/>
                  <a:sym typeface="Canva Sans"/>
                </a:rPr>
                <a:t>1,1K lượt mua</a:t>
              </a:r>
            </a:p>
          </p:txBody>
        </p:sp>
        <p:sp>
          <p:nvSpPr>
            <p:cNvPr id="15" name="TextBox 15">
              <a:extLst>
                <a:ext uri="{FF2B5EF4-FFF2-40B4-BE49-F238E27FC236}">
                  <a16:creationId xmlns:a16="http://schemas.microsoft.com/office/drawing/2014/main" id="{3C08C8BD-6596-5A6F-773B-55B504AAF137}"/>
                </a:ext>
              </a:extLst>
            </p:cNvPr>
            <p:cNvSpPr txBox="1"/>
            <p:nvPr/>
          </p:nvSpPr>
          <p:spPr>
            <a:xfrm>
              <a:off x="253941" y="8775516"/>
              <a:ext cx="2181724" cy="296230"/>
            </a:xfrm>
            <a:prstGeom prst="rect">
              <a:avLst/>
            </a:prstGeom>
          </p:spPr>
          <p:txBody>
            <a:bodyPr lIns="0" tIns="0" rIns="0" bIns="0" rtlCol="0" anchor="t">
              <a:spAutoFit/>
            </a:bodyPr>
            <a:lstStyle/>
            <a:p>
              <a:pPr algn="l">
                <a:lnSpc>
                  <a:spcPts val="1952"/>
                </a:lnSpc>
              </a:pPr>
              <a:r>
                <a:rPr lang="en-US" sz="1394">
                  <a:solidFill>
                    <a:srgbClr val="000000"/>
                  </a:solidFill>
                  <a:latin typeface="Canva Sans"/>
                  <a:ea typeface="Canva Sans"/>
                  <a:cs typeface="Canva Sans"/>
                  <a:sym typeface="Canva Sans"/>
                </a:rPr>
                <a:t>4.8 (724)</a:t>
              </a:r>
            </a:p>
          </p:txBody>
        </p:sp>
        <p:sp>
          <p:nvSpPr>
            <p:cNvPr id="16" name="TextBox 16">
              <a:extLst>
                <a:ext uri="{FF2B5EF4-FFF2-40B4-BE49-F238E27FC236}">
                  <a16:creationId xmlns:a16="http://schemas.microsoft.com/office/drawing/2014/main" id="{0F9C75EA-F86B-F3FA-8E5A-B34F50BDA520}"/>
                </a:ext>
              </a:extLst>
            </p:cNvPr>
            <p:cNvSpPr txBox="1"/>
            <p:nvPr/>
          </p:nvSpPr>
          <p:spPr>
            <a:xfrm>
              <a:off x="1913" y="7282939"/>
              <a:ext cx="6359110" cy="1160029"/>
            </a:xfrm>
            <a:prstGeom prst="rect">
              <a:avLst/>
            </a:prstGeom>
          </p:spPr>
          <p:txBody>
            <a:bodyPr lIns="0" tIns="0" rIns="0" bIns="0" rtlCol="0" anchor="t">
              <a:spAutoFit/>
            </a:bodyPr>
            <a:lstStyle/>
            <a:p>
              <a:pPr algn="l">
                <a:lnSpc>
                  <a:spcPts val="3588"/>
                </a:lnSpc>
              </a:pPr>
              <a:r>
                <a:rPr lang="en-US" sz="2562">
                  <a:solidFill>
                    <a:srgbClr val="000000"/>
                  </a:solidFill>
                  <a:latin typeface="Canva Sans"/>
                  <a:ea typeface="Canva Sans"/>
                  <a:cs typeface="Canva Sans"/>
                  <a:sym typeface="Canva Sans"/>
                </a:rPr>
                <a:t>Giải Bài Tập SGK Unit 5 - Language : Global Warming</a:t>
              </a:r>
            </a:p>
          </p:txBody>
        </p:sp>
        <p:sp>
          <p:nvSpPr>
            <p:cNvPr id="17" name="TextBox 17">
              <a:extLst>
                <a:ext uri="{FF2B5EF4-FFF2-40B4-BE49-F238E27FC236}">
                  <a16:creationId xmlns:a16="http://schemas.microsoft.com/office/drawing/2014/main" id="{389B6D96-3337-5A3D-DCE4-226F935D12EA}"/>
                </a:ext>
              </a:extLst>
            </p:cNvPr>
            <p:cNvSpPr txBox="1"/>
            <p:nvPr/>
          </p:nvSpPr>
          <p:spPr>
            <a:xfrm>
              <a:off x="2719522" y="8481059"/>
              <a:ext cx="2909953" cy="605977"/>
            </a:xfrm>
            <a:prstGeom prst="rect">
              <a:avLst/>
            </a:prstGeom>
          </p:spPr>
          <p:txBody>
            <a:bodyPr wrap="square" lIns="0" tIns="0" rIns="0" bIns="0" rtlCol="0" anchor="t">
              <a:spAutoFit/>
            </a:bodyPr>
            <a:lstStyle/>
            <a:p>
              <a:pPr>
                <a:lnSpc>
                  <a:spcPts val="3764"/>
                </a:lnSpc>
              </a:pPr>
              <a:r>
                <a:rPr lang="en-US" sz="2688" b="1" dirty="0">
                  <a:solidFill>
                    <a:srgbClr val="FF3131"/>
                  </a:solidFill>
                  <a:latin typeface="Canva Sans Bold"/>
                  <a:ea typeface="Canva Sans Bold"/>
                  <a:cs typeface="Canva Sans Bold"/>
                  <a:sym typeface="Canva Sans Bold"/>
                </a:rPr>
                <a:t>50.000 VNĐ</a:t>
              </a:r>
            </a:p>
          </p:txBody>
        </p:sp>
      </p:grpSp>
      <p:grpSp>
        <p:nvGrpSpPr>
          <p:cNvPr id="18" name="Group 18">
            <a:extLst>
              <a:ext uri="{FF2B5EF4-FFF2-40B4-BE49-F238E27FC236}">
                <a16:creationId xmlns:a16="http://schemas.microsoft.com/office/drawing/2014/main" id="{FEA38DE3-A731-5EA3-A249-E95E4E81F911}"/>
              </a:ext>
            </a:extLst>
          </p:cNvPr>
          <p:cNvGrpSpPr/>
          <p:nvPr/>
        </p:nvGrpSpPr>
        <p:grpSpPr>
          <a:xfrm>
            <a:off x="4953289" y="1821958"/>
            <a:ext cx="4475906" cy="708772"/>
            <a:chOff x="0" y="0"/>
            <a:chExt cx="1178840" cy="186672"/>
          </a:xfrm>
        </p:grpSpPr>
        <p:sp>
          <p:nvSpPr>
            <p:cNvPr id="19" name="Freeform 19">
              <a:extLst>
                <a:ext uri="{FF2B5EF4-FFF2-40B4-BE49-F238E27FC236}">
                  <a16:creationId xmlns:a16="http://schemas.microsoft.com/office/drawing/2014/main" id="{3334DC05-6EE5-91E4-AF47-E1290EC14039}"/>
                </a:ext>
              </a:extLst>
            </p:cNvPr>
            <p:cNvSpPr/>
            <p:nvPr/>
          </p:nvSpPr>
          <p:spPr>
            <a:xfrm>
              <a:off x="0" y="0"/>
              <a:ext cx="1178840" cy="186672"/>
            </a:xfrm>
            <a:custGeom>
              <a:avLst/>
              <a:gdLst/>
              <a:ahLst/>
              <a:cxnLst/>
              <a:rect l="l" t="t" r="r" b="b"/>
              <a:pathLst>
                <a:path w="1178840" h="186672">
                  <a:moveTo>
                    <a:pt x="88214" y="0"/>
                  </a:moveTo>
                  <a:lnTo>
                    <a:pt x="1090625" y="0"/>
                  </a:lnTo>
                  <a:cubicBezTo>
                    <a:pt x="1139345" y="0"/>
                    <a:pt x="1178840" y="39495"/>
                    <a:pt x="1178840" y="88214"/>
                  </a:cubicBezTo>
                  <a:lnTo>
                    <a:pt x="1178840" y="98458"/>
                  </a:lnTo>
                  <a:cubicBezTo>
                    <a:pt x="1178840" y="147178"/>
                    <a:pt x="1139345" y="186672"/>
                    <a:pt x="1090625" y="186672"/>
                  </a:cubicBezTo>
                  <a:lnTo>
                    <a:pt x="88214" y="186672"/>
                  </a:lnTo>
                  <a:cubicBezTo>
                    <a:pt x="39495" y="186672"/>
                    <a:pt x="0" y="147178"/>
                    <a:pt x="0" y="98458"/>
                  </a:cubicBezTo>
                  <a:lnTo>
                    <a:pt x="0" y="88214"/>
                  </a:lnTo>
                  <a:cubicBezTo>
                    <a:pt x="0" y="39495"/>
                    <a:pt x="39495" y="0"/>
                    <a:pt x="88214" y="0"/>
                  </a:cubicBezTo>
                  <a:close/>
                </a:path>
              </a:pathLst>
            </a:custGeom>
            <a:solidFill>
              <a:srgbClr val="D2BC67"/>
            </a:solidFill>
          </p:spPr>
          <p:txBody>
            <a:bodyPr/>
            <a:lstStyle/>
            <a:p>
              <a:endParaRPr lang="en-US"/>
            </a:p>
          </p:txBody>
        </p:sp>
        <p:sp>
          <p:nvSpPr>
            <p:cNvPr id="20" name="TextBox 20">
              <a:extLst>
                <a:ext uri="{FF2B5EF4-FFF2-40B4-BE49-F238E27FC236}">
                  <a16:creationId xmlns:a16="http://schemas.microsoft.com/office/drawing/2014/main" id="{1743C661-8D69-7673-368F-FB1FAAEE5CEA}"/>
                </a:ext>
              </a:extLst>
            </p:cNvPr>
            <p:cNvSpPr txBox="1"/>
            <p:nvPr/>
          </p:nvSpPr>
          <p:spPr>
            <a:xfrm>
              <a:off x="0" y="-38100"/>
              <a:ext cx="1178840" cy="224772"/>
            </a:xfrm>
            <a:prstGeom prst="rect">
              <a:avLst/>
            </a:prstGeom>
          </p:spPr>
          <p:txBody>
            <a:bodyPr lIns="50800" tIns="50800" rIns="50800" bIns="50800" rtlCol="0" anchor="ctr"/>
            <a:lstStyle/>
            <a:p>
              <a:pPr algn="ctr">
                <a:lnSpc>
                  <a:spcPts val="2659"/>
                </a:lnSpc>
              </a:pPr>
              <a:endParaRPr/>
            </a:p>
          </p:txBody>
        </p:sp>
      </p:grpSp>
      <p:sp>
        <p:nvSpPr>
          <p:cNvPr id="22" name="TextBox 22">
            <a:hlinkClick r:id="rId17" action="ppaction://hlinksldjump"/>
            <a:extLst>
              <a:ext uri="{FF2B5EF4-FFF2-40B4-BE49-F238E27FC236}">
                <a16:creationId xmlns:a16="http://schemas.microsoft.com/office/drawing/2014/main" id="{FA8C4C2F-4962-934A-914B-F8734983142E}"/>
              </a:ext>
            </a:extLst>
          </p:cNvPr>
          <p:cNvSpPr txBox="1"/>
          <p:nvPr/>
        </p:nvSpPr>
        <p:spPr>
          <a:xfrm>
            <a:off x="5168903" y="3357500"/>
            <a:ext cx="5170488" cy="464820"/>
          </a:xfrm>
          <a:prstGeom prst="rect">
            <a:avLst/>
          </a:prstGeom>
        </p:spPr>
        <p:txBody>
          <a:bodyPr lIns="0" tIns="0" rIns="0" bIns="0" rtlCol="0" anchor="t">
            <a:spAutoFit/>
          </a:bodyPr>
          <a:lstStyle/>
          <a:p>
            <a:pPr algn="l">
              <a:lnSpc>
                <a:spcPts val="3780"/>
              </a:lnSpc>
            </a:pPr>
            <a:r>
              <a:rPr lang="en-US" sz="2700" dirty="0">
                <a:solidFill>
                  <a:srgbClr val="004AAD"/>
                </a:solidFill>
                <a:latin typeface="Canva Sans"/>
                <a:ea typeface="Canva Sans"/>
                <a:cs typeface="Canva Sans"/>
                <a:sym typeface="Canva Sans"/>
              </a:rPr>
              <a:t>&gt;   </a:t>
            </a:r>
            <a:r>
              <a:rPr lang="en-US" sz="2700" u="sng" dirty="0">
                <a:solidFill>
                  <a:srgbClr val="004AAD"/>
                </a:solidFill>
                <a:latin typeface="Canva Sans"/>
                <a:ea typeface="Canva Sans"/>
                <a:cs typeface="Canva Sans"/>
                <a:sym typeface="Canva Sans"/>
              </a:rPr>
              <a:t>Xem </a:t>
            </a:r>
            <a:r>
              <a:rPr lang="en-US" sz="2700" u="sng" dirty="0" err="1">
                <a:solidFill>
                  <a:srgbClr val="004AAD"/>
                </a:solidFill>
                <a:latin typeface="Canva Sans"/>
                <a:ea typeface="Canva Sans"/>
                <a:cs typeface="Canva Sans"/>
                <a:sym typeface="Canva Sans"/>
              </a:rPr>
              <a:t>đánh</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giá</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grpSp>
        <p:nvGrpSpPr>
          <p:cNvPr id="23" name="Group 23">
            <a:extLst>
              <a:ext uri="{FF2B5EF4-FFF2-40B4-BE49-F238E27FC236}">
                <a16:creationId xmlns:a16="http://schemas.microsoft.com/office/drawing/2014/main" id="{618EF92A-5C57-C1E4-436F-3092405489E1}"/>
              </a:ext>
            </a:extLst>
          </p:cNvPr>
          <p:cNvGrpSpPr/>
          <p:nvPr/>
        </p:nvGrpSpPr>
        <p:grpSpPr>
          <a:xfrm>
            <a:off x="5548420" y="3923243"/>
            <a:ext cx="3880776" cy="552422"/>
            <a:chOff x="0" y="0"/>
            <a:chExt cx="5174368" cy="736563"/>
          </a:xfrm>
        </p:grpSpPr>
        <p:grpSp>
          <p:nvGrpSpPr>
            <p:cNvPr id="24" name="Group 24">
              <a:extLst>
                <a:ext uri="{FF2B5EF4-FFF2-40B4-BE49-F238E27FC236}">
                  <a16:creationId xmlns:a16="http://schemas.microsoft.com/office/drawing/2014/main" id="{A9CD91CD-D320-E362-934D-1929DA276D09}"/>
                </a:ext>
              </a:extLst>
            </p:cNvPr>
            <p:cNvGrpSpPr/>
            <p:nvPr/>
          </p:nvGrpSpPr>
          <p:grpSpPr>
            <a:xfrm>
              <a:off x="0" y="0"/>
              <a:ext cx="5174368" cy="736563"/>
              <a:chOff x="0" y="0"/>
              <a:chExt cx="1955002" cy="278329"/>
            </a:xfrm>
          </p:grpSpPr>
          <p:sp>
            <p:nvSpPr>
              <p:cNvPr id="25" name="Freeform 25">
                <a:extLst>
                  <a:ext uri="{FF2B5EF4-FFF2-40B4-BE49-F238E27FC236}">
                    <a16:creationId xmlns:a16="http://schemas.microsoft.com/office/drawing/2014/main" id="{01FC391C-E590-2BBD-1B4E-DB4FF6C80772}"/>
                  </a:ext>
                </a:extLst>
              </p:cNvPr>
              <p:cNvSpPr/>
              <p:nvPr/>
            </p:nvSpPr>
            <p:spPr>
              <a:xfrm>
                <a:off x="0" y="0"/>
                <a:ext cx="1955002" cy="278329"/>
              </a:xfrm>
              <a:custGeom>
                <a:avLst/>
                <a:gdLst/>
                <a:ahLst/>
                <a:cxnLst/>
                <a:rect l="l" t="t" r="r" b="b"/>
                <a:pathLst>
                  <a:path w="1955002" h="278329">
                    <a:moveTo>
                      <a:pt x="1955002" y="13965"/>
                    </a:moveTo>
                    <a:lnTo>
                      <a:pt x="1955002" y="264364"/>
                    </a:lnTo>
                    <a:cubicBezTo>
                      <a:pt x="1955002" y="268068"/>
                      <a:pt x="1953531" y="271620"/>
                      <a:pt x="1950912" y="274239"/>
                    </a:cubicBezTo>
                    <a:cubicBezTo>
                      <a:pt x="1948293" y="276857"/>
                      <a:pt x="1944741" y="278329"/>
                      <a:pt x="1941037" y="278329"/>
                    </a:cubicBezTo>
                    <a:lnTo>
                      <a:pt x="13965" y="278329"/>
                    </a:lnTo>
                    <a:cubicBezTo>
                      <a:pt x="10261" y="278329"/>
                      <a:pt x="6709" y="276857"/>
                      <a:pt x="4090" y="274239"/>
                    </a:cubicBezTo>
                    <a:cubicBezTo>
                      <a:pt x="1471" y="271620"/>
                      <a:pt x="0" y="268068"/>
                      <a:pt x="0" y="264364"/>
                    </a:cubicBezTo>
                    <a:lnTo>
                      <a:pt x="0" y="13965"/>
                    </a:lnTo>
                    <a:cubicBezTo>
                      <a:pt x="0" y="10261"/>
                      <a:pt x="1471" y="6709"/>
                      <a:pt x="4090" y="4090"/>
                    </a:cubicBezTo>
                    <a:cubicBezTo>
                      <a:pt x="6709" y="1471"/>
                      <a:pt x="10261" y="0"/>
                      <a:pt x="13965" y="0"/>
                    </a:cubicBezTo>
                    <a:lnTo>
                      <a:pt x="1941037" y="0"/>
                    </a:lnTo>
                    <a:cubicBezTo>
                      <a:pt x="1944741" y="0"/>
                      <a:pt x="1948293" y="1471"/>
                      <a:pt x="1950912" y="4090"/>
                    </a:cubicBezTo>
                    <a:cubicBezTo>
                      <a:pt x="1953531" y="6709"/>
                      <a:pt x="1955002" y="10261"/>
                      <a:pt x="1955002" y="13965"/>
                    </a:cubicBezTo>
                    <a:close/>
                  </a:path>
                </a:pathLst>
              </a:custGeom>
              <a:solidFill>
                <a:srgbClr val="356BA6"/>
              </a:solidFill>
            </p:spPr>
            <p:txBody>
              <a:bodyPr/>
              <a:lstStyle/>
              <a:p>
                <a:endParaRPr lang="en-US"/>
              </a:p>
            </p:txBody>
          </p:sp>
          <p:sp>
            <p:nvSpPr>
              <p:cNvPr id="26" name="TextBox 26">
                <a:extLst>
                  <a:ext uri="{FF2B5EF4-FFF2-40B4-BE49-F238E27FC236}">
                    <a16:creationId xmlns:a16="http://schemas.microsoft.com/office/drawing/2014/main" id="{1E973F6C-097C-B9F2-60EC-1F6C2DD4D7A8}"/>
                  </a:ext>
                </a:extLst>
              </p:cNvPr>
              <p:cNvSpPr txBox="1"/>
              <p:nvPr/>
            </p:nvSpPr>
            <p:spPr>
              <a:xfrm>
                <a:off x="0" y="-38100"/>
                <a:ext cx="1955002" cy="316429"/>
              </a:xfrm>
              <a:prstGeom prst="rect">
                <a:avLst/>
              </a:prstGeom>
            </p:spPr>
            <p:txBody>
              <a:bodyPr lIns="50800" tIns="50800" rIns="50800" bIns="50800" rtlCol="0" anchor="ctr"/>
              <a:lstStyle/>
              <a:p>
                <a:pPr algn="ctr">
                  <a:lnSpc>
                    <a:spcPts val="2659"/>
                  </a:lnSpc>
                </a:pPr>
                <a:endParaRPr/>
              </a:p>
            </p:txBody>
          </p:sp>
        </p:grpSp>
        <p:sp>
          <p:nvSpPr>
            <p:cNvPr id="27" name="TextBox 27">
              <a:extLst>
                <a:ext uri="{FF2B5EF4-FFF2-40B4-BE49-F238E27FC236}">
                  <a16:creationId xmlns:a16="http://schemas.microsoft.com/office/drawing/2014/main" id="{824495D5-8BC1-F884-E985-D207C7EF52C8}"/>
                </a:ext>
              </a:extLst>
            </p:cNvPr>
            <p:cNvSpPr txBox="1"/>
            <p:nvPr/>
          </p:nvSpPr>
          <p:spPr>
            <a:xfrm>
              <a:off x="398052" y="-18350"/>
              <a:ext cx="914700" cy="455376"/>
            </a:xfrm>
            <a:prstGeom prst="rect">
              <a:avLst/>
            </a:prstGeom>
          </p:spPr>
          <p:txBody>
            <a:bodyPr lIns="0" tIns="0" rIns="0" bIns="0" rtlCol="0" anchor="t">
              <a:spAutoFit/>
            </a:bodyPr>
            <a:lstStyle/>
            <a:p>
              <a:pPr algn="ctr">
                <a:lnSpc>
                  <a:spcPts val="2833"/>
                </a:lnSpc>
              </a:pPr>
              <a:r>
                <a:rPr lang="en-US" sz="2024">
                  <a:solidFill>
                    <a:srgbClr val="FFFFFF"/>
                  </a:solidFill>
                  <a:latin typeface="Canva Sans"/>
                  <a:ea typeface="Canva Sans"/>
                  <a:cs typeface="Canva Sans"/>
                  <a:sym typeface="Canva Sans"/>
                </a:rPr>
                <a:t>4.5/5 </a:t>
              </a:r>
            </a:p>
          </p:txBody>
        </p:sp>
        <p:sp>
          <p:nvSpPr>
            <p:cNvPr id="28" name="Freeform 28">
              <a:extLst>
                <a:ext uri="{FF2B5EF4-FFF2-40B4-BE49-F238E27FC236}">
                  <a16:creationId xmlns:a16="http://schemas.microsoft.com/office/drawing/2014/main" id="{F8CAFDCE-558C-5352-DA9A-C62E66A4A17A}"/>
                </a:ext>
              </a:extLst>
            </p:cNvPr>
            <p:cNvSpPr/>
            <p:nvPr/>
          </p:nvSpPr>
          <p:spPr>
            <a:xfrm>
              <a:off x="134487" y="382919"/>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29" name="Freeform 29">
              <a:extLst>
                <a:ext uri="{FF2B5EF4-FFF2-40B4-BE49-F238E27FC236}">
                  <a16:creationId xmlns:a16="http://schemas.microsoft.com/office/drawing/2014/main" id="{33FA8298-1EE5-C771-0502-1DEBFD0E5C2E}"/>
                </a:ext>
              </a:extLst>
            </p:cNvPr>
            <p:cNvSpPr/>
            <p:nvPr/>
          </p:nvSpPr>
          <p:spPr>
            <a:xfrm>
              <a:off x="444351" y="382919"/>
              <a:ext cx="282991" cy="269131"/>
            </a:xfrm>
            <a:custGeom>
              <a:avLst/>
              <a:gdLst/>
              <a:ahLst/>
              <a:cxnLst/>
              <a:rect l="l" t="t" r="r" b="b"/>
              <a:pathLst>
                <a:path w="282991" h="269131">
                  <a:moveTo>
                    <a:pt x="0" y="0"/>
                  </a:moveTo>
                  <a:lnTo>
                    <a:pt x="282992" y="0"/>
                  </a:lnTo>
                  <a:lnTo>
                    <a:pt x="282992" y="269131"/>
                  </a:lnTo>
                  <a:lnTo>
                    <a:pt x="0" y="26913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30" name="Freeform 30">
              <a:extLst>
                <a:ext uri="{FF2B5EF4-FFF2-40B4-BE49-F238E27FC236}">
                  <a16:creationId xmlns:a16="http://schemas.microsoft.com/office/drawing/2014/main" id="{6F55B562-FCE0-DF33-37AE-187FC3F5EC61}"/>
                </a:ext>
              </a:extLst>
            </p:cNvPr>
            <p:cNvSpPr/>
            <p:nvPr/>
          </p:nvSpPr>
          <p:spPr>
            <a:xfrm>
              <a:off x="727343" y="382919"/>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31" name="Freeform 31">
              <a:extLst>
                <a:ext uri="{FF2B5EF4-FFF2-40B4-BE49-F238E27FC236}">
                  <a16:creationId xmlns:a16="http://schemas.microsoft.com/office/drawing/2014/main" id="{B7B5FE9F-67CE-C33E-7CD6-821CE47207B5}"/>
                </a:ext>
              </a:extLst>
            </p:cNvPr>
            <p:cNvSpPr/>
            <p:nvPr/>
          </p:nvSpPr>
          <p:spPr>
            <a:xfrm>
              <a:off x="1010334" y="382919"/>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32" name="Freeform 32">
              <a:extLst>
                <a:ext uri="{FF2B5EF4-FFF2-40B4-BE49-F238E27FC236}">
                  <a16:creationId xmlns:a16="http://schemas.microsoft.com/office/drawing/2014/main" id="{2C2F12C3-03C8-9C9C-893D-384D9EE488B9}"/>
                </a:ext>
              </a:extLst>
            </p:cNvPr>
            <p:cNvSpPr/>
            <p:nvPr/>
          </p:nvSpPr>
          <p:spPr>
            <a:xfrm>
              <a:off x="1293325" y="382919"/>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33" name="Freeform 33">
              <a:extLst>
                <a:ext uri="{FF2B5EF4-FFF2-40B4-BE49-F238E27FC236}">
                  <a16:creationId xmlns:a16="http://schemas.microsoft.com/office/drawing/2014/main" id="{60C4BDEB-A4EE-3D35-0533-629B3DE7A00C}"/>
                </a:ext>
              </a:extLst>
            </p:cNvPr>
            <p:cNvSpPr/>
            <p:nvPr/>
          </p:nvSpPr>
          <p:spPr>
            <a:xfrm>
              <a:off x="1293325" y="382919"/>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34" name="Freeform 34">
              <a:extLst>
                <a:ext uri="{FF2B5EF4-FFF2-40B4-BE49-F238E27FC236}">
                  <a16:creationId xmlns:a16="http://schemas.microsoft.com/office/drawing/2014/main" id="{E16EA181-2672-753F-97A1-553304DD4FCB}"/>
                </a:ext>
              </a:extLst>
            </p:cNvPr>
            <p:cNvSpPr/>
            <p:nvPr/>
          </p:nvSpPr>
          <p:spPr>
            <a:xfrm>
              <a:off x="1293325" y="382919"/>
              <a:ext cx="139912" cy="269131"/>
            </a:xfrm>
            <a:custGeom>
              <a:avLst/>
              <a:gdLst/>
              <a:ahLst/>
              <a:cxnLst/>
              <a:rect l="l" t="t" r="r" b="b"/>
              <a:pathLst>
                <a:path w="139912" h="269131">
                  <a:moveTo>
                    <a:pt x="0" y="0"/>
                  </a:moveTo>
                  <a:lnTo>
                    <a:pt x="139912" y="0"/>
                  </a:lnTo>
                  <a:lnTo>
                    <a:pt x="139912" y="269131"/>
                  </a:lnTo>
                  <a:lnTo>
                    <a:pt x="0" y="269131"/>
                  </a:lnTo>
                  <a:lnTo>
                    <a:pt x="0" y="0"/>
                  </a:lnTo>
                  <a:close/>
                </a:path>
              </a:pathLst>
            </a:custGeom>
            <a:blipFill>
              <a:blip r:embed="rId18">
                <a:extLst>
                  <a:ext uri="{96DAC541-7B7A-43D3-8B79-37D633B846F1}">
                    <asvg:svgBlip xmlns:asvg="http://schemas.microsoft.com/office/drawing/2016/SVG/main" r:embed="rId19"/>
                  </a:ext>
                </a:extLst>
              </a:blip>
              <a:stretch>
                <a:fillRect r="-102263"/>
              </a:stretch>
            </a:blipFill>
          </p:spPr>
          <p:txBody>
            <a:bodyPr/>
            <a:lstStyle/>
            <a:p>
              <a:endParaRPr lang="en-US"/>
            </a:p>
          </p:txBody>
        </p:sp>
        <p:sp>
          <p:nvSpPr>
            <p:cNvPr id="35" name="TextBox 35">
              <a:extLst>
                <a:ext uri="{FF2B5EF4-FFF2-40B4-BE49-F238E27FC236}">
                  <a16:creationId xmlns:a16="http://schemas.microsoft.com/office/drawing/2014/main" id="{E321C40F-B3D7-D4FA-FA42-ECD23898DAED}"/>
                </a:ext>
              </a:extLst>
            </p:cNvPr>
            <p:cNvSpPr txBox="1"/>
            <p:nvPr/>
          </p:nvSpPr>
          <p:spPr>
            <a:xfrm>
              <a:off x="2074081" y="106408"/>
              <a:ext cx="2868136" cy="449114"/>
            </a:xfrm>
            <a:prstGeom prst="rect">
              <a:avLst/>
            </a:prstGeom>
          </p:spPr>
          <p:txBody>
            <a:bodyPr lIns="0" tIns="0" rIns="0" bIns="0" rtlCol="0" anchor="t">
              <a:spAutoFit/>
            </a:bodyPr>
            <a:lstStyle/>
            <a:p>
              <a:pPr algn="ctr">
                <a:lnSpc>
                  <a:spcPts val="2827"/>
                </a:lnSpc>
              </a:pPr>
              <a:r>
                <a:rPr lang="en-US" sz="2019">
                  <a:solidFill>
                    <a:srgbClr val="FFFFFF"/>
                  </a:solidFill>
                  <a:latin typeface="Canva Sans"/>
                  <a:ea typeface="Canva Sans"/>
                  <a:cs typeface="Canva Sans"/>
                  <a:sym typeface="Canva Sans"/>
                </a:rPr>
                <a:t>724 lượt đánh giá</a:t>
              </a:r>
            </a:p>
          </p:txBody>
        </p:sp>
      </p:grpSp>
      <p:sp>
        <p:nvSpPr>
          <p:cNvPr id="36" name="Freeform 36">
            <a:extLst>
              <a:ext uri="{FF2B5EF4-FFF2-40B4-BE49-F238E27FC236}">
                <a16:creationId xmlns:a16="http://schemas.microsoft.com/office/drawing/2014/main" id="{9C38EC4E-7743-E3DA-BD26-90F4D030ABE3}"/>
              </a:ext>
            </a:extLst>
          </p:cNvPr>
          <p:cNvSpPr/>
          <p:nvPr/>
        </p:nvSpPr>
        <p:spPr>
          <a:xfrm>
            <a:off x="5548420" y="4675315"/>
            <a:ext cx="642715" cy="642715"/>
          </a:xfrm>
          <a:custGeom>
            <a:avLst/>
            <a:gdLst/>
            <a:ahLst/>
            <a:cxnLst/>
            <a:rect l="l" t="t" r="r" b="b"/>
            <a:pathLst>
              <a:path w="642715" h="642715">
                <a:moveTo>
                  <a:pt x="0" y="0"/>
                </a:moveTo>
                <a:lnTo>
                  <a:pt x="642714" y="0"/>
                </a:lnTo>
                <a:lnTo>
                  <a:pt x="642714" y="642714"/>
                </a:lnTo>
                <a:lnTo>
                  <a:pt x="0" y="642714"/>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37" name="Freeform 37">
            <a:extLst>
              <a:ext uri="{FF2B5EF4-FFF2-40B4-BE49-F238E27FC236}">
                <a16:creationId xmlns:a16="http://schemas.microsoft.com/office/drawing/2014/main" id="{20C50B70-FA5F-3011-706B-BF1EEB58A7B8}"/>
              </a:ext>
            </a:extLst>
          </p:cNvPr>
          <p:cNvSpPr/>
          <p:nvPr/>
        </p:nvSpPr>
        <p:spPr>
          <a:xfrm>
            <a:off x="6260940" y="5043711"/>
            <a:ext cx="212243" cy="201848"/>
          </a:xfrm>
          <a:custGeom>
            <a:avLst/>
            <a:gdLst/>
            <a:ahLst/>
            <a:cxnLst/>
            <a:rect l="l" t="t" r="r" b="b"/>
            <a:pathLst>
              <a:path w="212243" h="201848">
                <a:moveTo>
                  <a:pt x="0" y="0"/>
                </a:moveTo>
                <a:lnTo>
                  <a:pt x="212243" y="0"/>
                </a:lnTo>
                <a:lnTo>
                  <a:pt x="212243" y="201848"/>
                </a:lnTo>
                <a:lnTo>
                  <a:pt x="0" y="20184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38" name="Freeform 38">
            <a:extLst>
              <a:ext uri="{FF2B5EF4-FFF2-40B4-BE49-F238E27FC236}">
                <a16:creationId xmlns:a16="http://schemas.microsoft.com/office/drawing/2014/main" id="{BC27268F-DBB1-A942-3294-118A93320908}"/>
              </a:ext>
            </a:extLst>
          </p:cNvPr>
          <p:cNvSpPr/>
          <p:nvPr/>
        </p:nvSpPr>
        <p:spPr>
          <a:xfrm>
            <a:off x="6473183" y="5043711"/>
            <a:ext cx="212243" cy="201848"/>
          </a:xfrm>
          <a:custGeom>
            <a:avLst/>
            <a:gdLst/>
            <a:ahLst/>
            <a:cxnLst/>
            <a:rect l="l" t="t" r="r" b="b"/>
            <a:pathLst>
              <a:path w="212243" h="201848">
                <a:moveTo>
                  <a:pt x="0" y="0"/>
                </a:moveTo>
                <a:lnTo>
                  <a:pt x="212244" y="0"/>
                </a:lnTo>
                <a:lnTo>
                  <a:pt x="212244" y="201848"/>
                </a:lnTo>
                <a:lnTo>
                  <a:pt x="0" y="20184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39" name="Freeform 39">
            <a:extLst>
              <a:ext uri="{FF2B5EF4-FFF2-40B4-BE49-F238E27FC236}">
                <a16:creationId xmlns:a16="http://schemas.microsoft.com/office/drawing/2014/main" id="{08AC25FA-AEB7-4B3B-BCC6-08BA1042BDA4}"/>
              </a:ext>
            </a:extLst>
          </p:cNvPr>
          <p:cNvSpPr/>
          <p:nvPr/>
        </p:nvSpPr>
        <p:spPr>
          <a:xfrm>
            <a:off x="6685427" y="5043711"/>
            <a:ext cx="212243" cy="201848"/>
          </a:xfrm>
          <a:custGeom>
            <a:avLst/>
            <a:gdLst/>
            <a:ahLst/>
            <a:cxnLst/>
            <a:rect l="l" t="t" r="r" b="b"/>
            <a:pathLst>
              <a:path w="212243" h="201848">
                <a:moveTo>
                  <a:pt x="0" y="0"/>
                </a:moveTo>
                <a:lnTo>
                  <a:pt x="212243" y="0"/>
                </a:lnTo>
                <a:lnTo>
                  <a:pt x="212243" y="201848"/>
                </a:lnTo>
                <a:lnTo>
                  <a:pt x="0" y="20184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40" name="Freeform 40">
            <a:extLst>
              <a:ext uri="{FF2B5EF4-FFF2-40B4-BE49-F238E27FC236}">
                <a16:creationId xmlns:a16="http://schemas.microsoft.com/office/drawing/2014/main" id="{0CE9C9C4-3E0E-82F9-43D9-F8A4476D971B}"/>
              </a:ext>
            </a:extLst>
          </p:cNvPr>
          <p:cNvSpPr/>
          <p:nvPr/>
        </p:nvSpPr>
        <p:spPr>
          <a:xfrm>
            <a:off x="6897670" y="5043711"/>
            <a:ext cx="212243" cy="201848"/>
          </a:xfrm>
          <a:custGeom>
            <a:avLst/>
            <a:gdLst/>
            <a:ahLst/>
            <a:cxnLst/>
            <a:rect l="l" t="t" r="r" b="b"/>
            <a:pathLst>
              <a:path w="212243" h="201848">
                <a:moveTo>
                  <a:pt x="0" y="0"/>
                </a:moveTo>
                <a:lnTo>
                  <a:pt x="212243" y="0"/>
                </a:lnTo>
                <a:lnTo>
                  <a:pt x="212243" y="201848"/>
                </a:lnTo>
                <a:lnTo>
                  <a:pt x="0" y="20184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41" name="Freeform 41">
            <a:extLst>
              <a:ext uri="{FF2B5EF4-FFF2-40B4-BE49-F238E27FC236}">
                <a16:creationId xmlns:a16="http://schemas.microsoft.com/office/drawing/2014/main" id="{6B45A402-217D-CBF1-1B8C-92A824766AD8}"/>
              </a:ext>
            </a:extLst>
          </p:cNvPr>
          <p:cNvSpPr/>
          <p:nvPr/>
        </p:nvSpPr>
        <p:spPr>
          <a:xfrm>
            <a:off x="7109913" y="5043711"/>
            <a:ext cx="212243" cy="201848"/>
          </a:xfrm>
          <a:custGeom>
            <a:avLst/>
            <a:gdLst/>
            <a:ahLst/>
            <a:cxnLst/>
            <a:rect l="l" t="t" r="r" b="b"/>
            <a:pathLst>
              <a:path w="212243" h="201848">
                <a:moveTo>
                  <a:pt x="0" y="0"/>
                </a:moveTo>
                <a:lnTo>
                  <a:pt x="212244" y="0"/>
                </a:lnTo>
                <a:lnTo>
                  <a:pt x="212244" y="201848"/>
                </a:lnTo>
                <a:lnTo>
                  <a:pt x="0" y="20184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42" name="Freeform 42">
            <a:extLst>
              <a:ext uri="{FF2B5EF4-FFF2-40B4-BE49-F238E27FC236}">
                <a16:creationId xmlns:a16="http://schemas.microsoft.com/office/drawing/2014/main" id="{5FEEE45B-B5BA-533B-F6E3-0F4BE48A862E}"/>
              </a:ext>
            </a:extLst>
          </p:cNvPr>
          <p:cNvSpPr/>
          <p:nvPr/>
        </p:nvSpPr>
        <p:spPr>
          <a:xfrm>
            <a:off x="5548420" y="6043612"/>
            <a:ext cx="642715" cy="642715"/>
          </a:xfrm>
          <a:custGeom>
            <a:avLst/>
            <a:gdLst/>
            <a:ahLst/>
            <a:cxnLst/>
            <a:rect l="l" t="t" r="r" b="b"/>
            <a:pathLst>
              <a:path w="642715" h="642715">
                <a:moveTo>
                  <a:pt x="0" y="0"/>
                </a:moveTo>
                <a:lnTo>
                  <a:pt x="642714" y="0"/>
                </a:lnTo>
                <a:lnTo>
                  <a:pt x="642714" y="642715"/>
                </a:lnTo>
                <a:lnTo>
                  <a:pt x="0" y="642715"/>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43" name="Freeform 43">
            <a:extLst>
              <a:ext uri="{FF2B5EF4-FFF2-40B4-BE49-F238E27FC236}">
                <a16:creationId xmlns:a16="http://schemas.microsoft.com/office/drawing/2014/main" id="{8B08B3AF-1EBC-1796-CF63-CF56F0D9DDA1}"/>
              </a:ext>
            </a:extLst>
          </p:cNvPr>
          <p:cNvSpPr/>
          <p:nvPr/>
        </p:nvSpPr>
        <p:spPr>
          <a:xfrm>
            <a:off x="5548420" y="7533100"/>
            <a:ext cx="642715" cy="642715"/>
          </a:xfrm>
          <a:custGeom>
            <a:avLst/>
            <a:gdLst/>
            <a:ahLst/>
            <a:cxnLst/>
            <a:rect l="l" t="t" r="r" b="b"/>
            <a:pathLst>
              <a:path w="642715" h="642715">
                <a:moveTo>
                  <a:pt x="0" y="0"/>
                </a:moveTo>
                <a:lnTo>
                  <a:pt x="642714" y="0"/>
                </a:lnTo>
                <a:lnTo>
                  <a:pt x="642714" y="642715"/>
                </a:lnTo>
                <a:lnTo>
                  <a:pt x="0" y="642715"/>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grpSp>
        <p:nvGrpSpPr>
          <p:cNvPr id="44" name="Group 44">
            <a:extLst>
              <a:ext uri="{FF2B5EF4-FFF2-40B4-BE49-F238E27FC236}">
                <a16:creationId xmlns:a16="http://schemas.microsoft.com/office/drawing/2014/main" id="{FD9038A9-34B4-A634-56E2-6212DB9F8A83}"/>
              </a:ext>
            </a:extLst>
          </p:cNvPr>
          <p:cNvGrpSpPr/>
          <p:nvPr/>
        </p:nvGrpSpPr>
        <p:grpSpPr>
          <a:xfrm>
            <a:off x="6270338" y="6484479"/>
            <a:ext cx="1061217" cy="201848"/>
            <a:chOff x="0" y="0"/>
            <a:chExt cx="1414956" cy="269131"/>
          </a:xfrm>
        </p:grpSpPr>
        <p:sp>
          <p:nvSpPr>
            <p:cNvPr id="45" name="Freeform 45">
              <a:extLst>
                <a:ext uri="{FF2B5EF4-FFF2-40B4-BE49-F238E27FC236}">
                  <a16:creationId xmlns:a16="http://schemas.microsoft.com/office/drawing/2014/main" id="{D3F430F5-3E18-AE56-2F02-70AED6798E9F}"/>
                </a:ext>
              </a:extLst>
            </p:cNvPr>
            <p:cNvSpPr/>
            <p:nvPr/>
          </p:nvSpPr>
          <p:spPr>
            <a:xfrm>
              <a:off x="0"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46" name="Freeform 46">
              <a:extLst>
                <a:ext uri="{FF2B5EF4-FFF2-40B4-BE49-F238E27FC236}">
                  <a16:creationId xmlns:a16="http://schemas.microsoft.com/office/drawing/2014/main" id="{7ACFC0E2-DABE-B49E-EF3A-6C7EB3DECF87}"/>
                </a:ext>
              </a:extLst>
            </p:cNvPr>
            <p:cNvSpPr/>
            <p:nvPr/>
          </p:nvSpPr>
          <p:spPr>
            <a:xfrm>
              <a:off x="282991"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47" name="Freeform 47">
              <a:extLst>
                <a:ext uri="{FF2B5EF4-FFF2-40B4-BE49-F238E27FC236}">
                  <a16:creationId xmlns:a16="http://schemas.microsoft.com/office/drawing/2014/main" id="{17BA73AF-F9C6-4758-620F-2A5C81FD99DA}"/>
                </a:ext>
              </a:extLst>
            </p:cNvPr>
            <p:cNvSpPr/>
            <p:nvPr/>
          </p:nvSpPr>
          <p:spPr>
            <a:xfrm>
              <a:off x="565982" y="0"/>
              <a:ext cx="282991" cy="269131"/>
            </a:xfrm>
            <a:custGeom>
              <a:avLst/>
              <a:gdLst/>
              <a:ahLst/>
              <a:cxnLst/>
              <a:rect l="l" t="t" r="r" b="b"/>
              <a:pathLst>
                <a:path w="282991" h="269131">
                  <a:moveTo>
                    <a:pt x="0" y="0"/>
                  </a:moveTo>
                  <a:lnTo>
                    <a:pt x="282992" y="0"/>
                  </a:lnTo>
                  <a:lnTo>
                    <a:pt x="282992" y="269131"/>
                  </a:lnTo>
                  <a:lnTo>
                    <a:pt x="0" y="26913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48" name="Freeform 48">
              <a:extLst>
                <a:ext uri="{FF2B5EF4-FFF2-40B4-BE49-F238E27FC236}">
                  <a16:creationId xmlns:a16="http://schemas.microsoft.com/office/drawing/2014/main" id="{1F2DBECF-C83A-29FB-D6D2-6AB6A1ECAAF8}"/>
                </a:ext>
              </a:extLst>
            </p:cNvPr>
            <p:cNvSpPr/>
            <p:nvPr/>
          </p:nvSpPr>
          <p:spPr>
            <a:xfrm>
              <a:off x="848974"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49" name="Freeform 49">
              <a:extLst>
                <a:ext uri="{FF2B5EF4-FFF2-40B4-BE49-F238E27FC236}">
                  <a16:creationId xmlns:a16="http://schemas.microsoft.com/office/drawing/2014/main" id="{2F00811D-B1A8-2ED5-417F-2DAB6EBF6A14}"/>
                </a:ext>
              </a:extLst>
            </p:cNvPr>
            <p:cNvSpPr/>
            <p:nvPr/>
          </p:nvSpPr>
          <p:spPr>
            <a:xfrm>
              <a:off x="1131965"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grpSp>
      <p:grpSp>
        <p:nvGrpSpPr>
          <p:cNvPr id="50" name="Group 50">
            <a:extLst>
              <a:ext uri="{FF2B5EF4-FFF2-40B4-BE49-F238E27FC236}">
                <a16:creationId xmlns:a16="http://schemas.microsoft.com/office/drawing/2014/main" id="{0B220904-A0CA-2E28-3D2F-FA29045F720E}"/>
              </a:ext>
            </a:extLst>
          </p:cNvPr>
          <p:cNvGrpSpPr/>
          <p:nvPr/>
        </p:nvGrpSpPr>
        <p:grpSpPr>
          <a:xfrm>
            <a:off x="6270338" y="7904915"/>
            <a:ext cx="1061217" cy="201848"/>
            <a:chOff x="0" y="0"/>
            <a:chExt cx="1414956" cy="269131"/>
          </a:xfrm>
        </p:grpSpPr>
        <p:sp>
          <p:nvSpPr>
            <p:cNvPr id="51" name="Freeform 51">
              <a:extLst>
                <a:ext uri="{FF2B5EF4-FFF2-40B4-BE49-F238E27FC236}">
                  <a16:creationId xmlns:a16="http://schemas.microsoft.com/office/drawing/2014/main" id="{BF33FEE5-3FAA-3020-9804-DFBA19662498}"/>
                </a:ext>
              </a:extLst>
            </p:cNvPr>
            <p:cNvSpPr/>
            <p:nvPr/>
          </p:nvSpPr>
          <p:spPr>
            <a:xfrm>
              <a:off x="0"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52" name="Freeform 52">
              <a:extLst>
                <a:ext uri="{FF2B5EF4-FFF2-40B4-BE49-F238E27FC236}">
                  <a16:creationId xmlns:a16="http://schemas.microsoft.com/office/drawing/2014/main" id="{438F56CE-2A31-C580-DED4-89A9F873F170}"/>
                </a:ext>
              </a:extLst>
            </p:cNvPr>
            <p:cNvSpPr/>
            <p:nvPr/>
          </p:nvSpPr>
          <p:spPr>
            <a:xfrm>
              <a:off x="282991"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53" name="Freeform 53">
              <a:extLst>
                <a:ext uri="{FF2B5EF4-FFF2-40B4-BE49-F238E27FC236}">
                  <a16:creationId xmlns:a16="http://schemas.microsoft.com/office/drawing/2014/main" id="{0AD0D494-1FD4-82A4-1E4C-D99D8A7F6F0B}"/>
                </a:ext>
              </a:extLst>
            </p:cNvPr>
            <p:cNvSpPr/>
            <p:nvPr/>
          </p:nvSpPr>
          <p:spPr>
            <a:xfrm>
              <a:off x="565982" y="0"/>
              <a:ext cx="282991" cy="269131"/>
            </a:xfrm>
            <a:custGeom>
              <a:avLst/>
              <a:gdLst/>
              <a:ahLst/>
              <a:cxnLst/>
              <a:rect l="l" t="t" r="r" b="b"/>
              <a:pathLst>
                <a:path w="282991" h="269131">
                  <a:moveTo>
                    <a:pt x="0" y="0"/>
                  </a:moveTo>
                  <a:lnTo>
                    <a:pt x="282992" y="0"/>
                  </a:lnTo>
                  <a:lnTo>
                    <a:pt x="282992" y="269131"/>
                  </a:lnTo>
                  <a:lnTo>
                    <a:pt x="0" y="26913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54" name="Freeform 54">
              <a:extLst>
                <a:ext uri="{FF2B5EF4-FFF2-40B4-BE49-F238E27FC236}">
                  <a16:creationId xmlns:a16="http://schemas.microsoft.com/office/drawing/2014/main" id="{38DF13E3-D377-D7FE-583C-6B0B3F8FB3AB}"/>
                </a:ext>
              </a:extLst>
            </p:cNvPr>
            <p:cNvSpPr/>
            <p:nvPr/>
          </p:nvSpPr>
          <p:spPr>
            <a:xfrm>
              <a:off x="848974"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55" name="Freeform 55">
              <a:extLst>
                <a:ext uri="{FF2B5EF4-FFF2-40B4-BE49-F238E27FC236}">
                  <a16:creationId xmlns:a16="http://schemas.microsoft.com/office/drawing/2014/main" id="{4678A9DE-0222-B895-EB0E-B0DC5265FF20}"/>
                </a:ext>
              </a:extLst>
            </p:cNvPr>
            <p:cNvSpPr/>
            <p:nvPr/>
          </p:nvSpPr>
          <p:spPr>
            <a:xfrm>
              <a:off x="1131965"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grpSp>
      <p:sp>
        <p:nvSpPr>
          <p:cNvPr id="56" name="Freeform 56">
            <a:extLst>
              <a:ext uri="{FF2B5EF4-FFF2-40B4-BE49-F238E27FC236}">
                <a16:creationId xmlns:a16="http://schemas.microsoft.com/office/drawing/2014/main" id="{7F01A47F-1EF3-1292-0801-55F5AF6638D3}"/>
              </a:ext>
            </a:extLst>
          </p:cNvPr>
          <p:cNvSpPr/>
          <p:nvPr/>
        </p:nvSpPr>
        <p:spPr>
          <a:xfrm>
            <a:off x="5548420" y="8968294"/>
            <a:ext cx="642715" cy="642715"/>
          </a:xfrm>
          <a:custGeom>
            <a:avLst/>
            <a:gdLst/>
            <a:ahLst/>
            <a:cxnLst/>
            <a:rect l="l" t="t" r="r" b="b"/>
            <a:pathLst>
              <a:path w="642715" h="642715">
                <a:moveTo>
                  <a:pt x="0" y="0"/>
                </a:moveTo>
                <a:lnTo>
                  <a:pt x="642714" y="0"/>
                </a:lnTo>
                <a:lnTo>
                  <a:pt x="642714" y="642715"/>
                </a:lnTo>
                <a:lnTo>
                  <a:pt x="0" y="642715"/>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57" name="TextBox 57">
            <a:extLst>
              <a:ext uri="{FF2B5EF4-FFF2-40B4-BE49-F238E27FC236}">
                <a16:creationId xmlns:a16="http://schemas.microsoft.com/office/drawing/2014/main" id="{6D1A5B08-5862-9A93-530D-5F2B63A78A3F}"/>
              </a:ext>
            </a:extLst>
          </p:cNvPr>
          <p:cNvSpPr txBox="1"/>
          <p:nvPr/>
        </p:nvSpPr>
        <p:spPr>
          <a:xfrm>
            <a:off x="6293156" y="8951149"/>
            <a:ext cx="2291233" cy="398485"/>
          </a:xfrm>
          <a:prstGeom prst="rect">
            <a:avLst/>
          </a:prstGeom>
        </p:spPr>
        <p:txBody>
          <a:bodyPr lIns="0" tIns="0" rIns="0" bIns="0" rtlCol="0" anchor="t">
            <a:spAutoFit/>
          </a:bodyPr>
          <a:lstStyle/>
          <a:p>
            <a:pPr algn="l">
              <a:lnSpc>
                <a:spcPts val="3236"/>
              </a:lnSpc>
            </a:pPr>
            <a:r>
              <a:rPr lang="en-US" sz="2311">
                <a:solidFill>
                  <a:srgbClr val="000000"/>
                </a:solidFill>
                <a:latin typeface="Canva Sans"/>
                <a:ea typeface="Canva Sans"/>
                <a:cs typeface="Canva Sans"/>
                <a:sym typeface="Canva Sans"/>
              </a:rPr>
              <a:t>thanhtam1</a:t>
            </a:r>
          </a:p>
        </p:txBody>
      </p:sp>
      <p:sp>
        <p:nvSpPr>
          <p:cNvPr id="58" name="TextBox 58">
            <a:extLst>
              <a:ext uri="{FF2B5EF4-FFF2-40B4-BE49-F238E27FC236}">
                <a16:creationId xmlns:a16="http://schemas.microsoft.com/office/drawing/2014/main" id="{382B8531-90AF-077F-9C79-168115394210}"/>
              </a:ext>
            </a:extLst>
          </p:cNvPr>
          <p:cNvSpPr txBox="1"/>
          <p:nvPr/>
        </p:nvSpPr>
        <p:spPr>
          <a:xfrm>
            <a:off x="6260940" y="4639090"/>
            <a:ext cx="1956197" cy="398485"/>
          </a:xfrm>
          <a:prstGeom prst="rect">
            <a:avLst/>
          </a:prstGeom>
        </p:spPr>
        <p:txBody>
          <a:bodyPr lIns="0" tIns="0" rIns="0" bIns="0" rtlCol="0" anchor="t">
            <a:spAutoFit/>
          </a:bodyPr>
          <a:lstStyle/>
          <a:p>
            <a:pPr algn="l">
              <a:lnSpc>
                <a:spcPts val="3236"/>
              </a:lnSpc>
            </a:pPr>
            <a:r>
              <a:rPr lang="en-US" sz="2311">
                <a:solidFill>
                  <a:srgbClr val="000000"/>
                </a:solidFill>
                <a:latin typeface="Canva Sans"/>
                <a:ea typeface="Canva Sans"/>
                <a:cs typeface="Canva Sans"/>
                <a:sym typeface="Canva Sans"/>
              </a:rPr>
              <a:t>taituan</a:t>
            </a:r>
          </a:p>
        </p:txBody>
      </p:sp>
      <p:sp>
        <p:nvSpPr>
          <p:cNvPr id="59" name="TextBox 59">
            <a:extLst>
              <a:ext uri="{FF2B5EF4-FFF2-40B4-BE49-F238E27FC236}">
                <a16:creationId xmlns:a16="http://schemas.microsoft.com/office/drawing/2014/main" id="{732A2CC5-32FC-9902-1EBC-CE3D05D54EC2}"/>
              </a:ext>
            </a:extLst>
          </p:cNvPr>
          <p:cNvSpPr txBox="1"/>
          <p:nvPr/>
        </p:nvSpPr>
        <p:spPr>
          <a:xfrm>
            <a:off x="6260940" y="5314506"/>
            <a:ext cx="10744471" cy="611505"/>
          </a:xfrm>
          <a:prstGeom prst="rect">
            <a:avLst/>
          </a:prstGeom>
        </p:spPr>
        <p:txBody>
          <a:bodyPr lIns="0" tIns="0" rIns="0" bIns="0" rtlCol="0" anchor="t">
            <a:spAutoFit/>
          </a:bodyPr>
          <a:lstStyle/>
          <a:p>
            <a:pPr algn="l">
              <a:lnSpc>
                <a:spcPts val="2520"/>
              </a:lnSpc>
            </a:pPr>
            <a:r>
              <a:rPr lang="en-US" sz="1800">
                <a:solidFill>
                  <a:srgbClr val="000000"/>
                </a:solidFill>
                <a:latin typeface="Canva Sans"/>
                <a:ea typeface="Canva Sans"/>
                <a:cs typeface="Canva Sans"/>
                <a:sym typeface="Canva Sans"/>
              </a:rPr>
              <a:t>Bài giải đầy đủ, đúng theo sách giáo khoa. Con mình lớp 6 dùng rất dễ hiểu, không bị rối như một số tài liệu khác</a:t>
            </a:r>
          </a:p>
        </p:txBody>
      </p:sp>
      <p:sp>
        <p:nvSpPr>
          <p:cNvPr id="60" name="TextBox 60">
            <a:extLst>
              <a:ext uri="{FF2B5EF4-FFF2-40B4-BE49-F238E27FC236}">
                <a16:creationId xmlns:a16="http://schemas.microsoft.com/office/drawing/2014/main" id="{C58FF69E-F629-5074-E61B-FA5628A5CC9B}"/>
              </a:ext>
            </a:extLst>
          </p:cNvPr>
          <p:cNvSpPr txBox="1"/>
          <p:nvPr/>
        </p:nvSpPr>
        <p:spPr>
          <a:xfrm>
            <a:off x="6270113" y="6082272"/>
            <a:ext cx="1956197" cy="398485"/>
          </a:xfrm>
          <a:prstGeom prst="rect">
            <a:avLst/>
          </a:prstGeom>
        </p:spPr>
        <p:txBody>
          <a:bodyPr lIns="0" tIns="0" rIns="0" bIns="0" rtlCol="0" anchor="t">
            <a:spAutoFit/>
          </a:bodyPr>
          <a:lstStyle/>
          <a:p>
            <a:pPr algn="l">
              <a:lnSpc>
                <a:spcPts val="3236"/>
              </a:lnSpc>
            </a:pPr>
            <a:r>
              <a:rPr lang="en-US" sz="2311">
                <a:solidFill>
                  <a:srgbClr val="000000"/>
                </a:solidFill>
                <a:latin typeface="Canva Sans"/>
                <a:ea typeface="Canva Sans"/>
                <a:cs typeface="Canva Sans"/>
                <a:sym typeface="Canva Sans"/>
              </a:rPr>
              <a:t>canlinh</a:t>
            </a:r>
          </a:p>
        </p:txBody>
      </p:sp>
      <p:sp>
        <p:nvSpPr>
          <p:cNvPr id="61" name="TextBox 61">
            <a:extLst>
              <a:ext uri="{FF2B5EF4-FFF2-40B4-BE49-F238E27FC236}">
                <a16:creationId xmlns:a16="http://schemas.microsoft.com/office/drawing/2014/main" id="{ABC3BAFA-BF8B-6EBF-E0CB-B6C7B8B57546}"/>
              </a:ext>
            </a:extLst>
          </p:cNvPr>
          <p:cNvSpPr txBox="1"/>
          <p:nvPr/>
        </p:nvSpPr>
        <p:spPr>
          <a:xfrm>
            <a:off x="6260940" y="6753002"/>
            <a:ext cx="10744471" cy="611505"/>
          </a:xfrm>
          <a:prstGeom prst="rect">
            <a:avLst/>
          </a:prstGeom>
        </p:spPr>
        <p:txBody>
          <a:bodyPr lIns="0" tIns="0" rIns="0" bIns="0" rtlCol="0" anchor="t">
            <a:spAutoFit/>
          </a:bodyPr>
          <a:lstStyle/>
          <a:p>
            <a:pPr algn="l">
              <a:lnSpc>
                <a:spcPts val="2520"/>
              </a:lnSpc>
            </a:pPr>
            <a:r>
              <a:rPr lang="en-US" sz="1800">
                <a:solidFill>
                  <a:srgbClr val="000000"/>
                </a:solidFill>
                <a:latin typeface="Canva Sans"/>
                <a:ea typeface="Canva Sans"/>
                <a:cs typeface="Canva Sans"/>
                <a:sym typeface="Canva Sans"/>
              </a:rPr>
              <a:t>Dùng để kiểm tra đáp án khá tiện. Phù hợp cho học sinh đã học bài trên lớp, không quá chi tiết cho bạn yếu.</a:t>
            </a:r>
          </a:p>
        </p:txBody>
      </p:sp>
      <p:sp>
        <p:nvSpPr>
          <p:cNvPr id="62" name="TextBox 62">
            <a:extLst>
              <a:ext uri="{FF2B5EF4-FFF2-40B4-BE49-F238E27FC236}">
                <a16:creationId xmlns:a16="http://schemas.microsoft.com/office/drawing/2014/main" id="{2010FA7C-7973-8B6B-E6A3-3FFD7C748BF4}"/>
              </a:ext>
            </a:extLst>
          </p:cNvPr>
          <p:cNvSpPr txBox="1"/>
          <p:nvPr/>
        </p:nvSpPr>
        <p:spPr>
          <a:xfrm>
            <a:off x="6237937" y="7496904"/>
            <a:ext cx="2291233" cy="398485"/>
          </a:xfrm>
          <a:prstGeom prst="rect">
            <a:avLst/>
          </a:prstGeom>
        </p:spPr>
        <p:txBody>
          <a:bodyPr lIns="0" tIns="0" rIns="0" bIns="0" rtlCol="0" anchor="t">
            <a:spAutoFit/>
          </a:bodyPr>
          <a:lstStyle/>
          <a:p>
            <a:pPr algn="l">
              <a:lnSpc>
                <a:spcPts val="3236"/>
              </a:lnSpc>
            </a:pPr>
            <a:r>
              <a:rPr lang="en-US" sz="2311">
                <a:solidFill>
                  <a:srgbClr val="000000"/>
                </a:solidFill>
                <a:latin typeface="Canva Sans"/>
                <a:ea typeface="Canva Sans"/>
                <a:cs typeface="Canva Sans"/>
                <a:sym typeface="Canva Sans"/>
              </a:rPr>
              <a:t>dangnam</a:t>
            </a:r>
          </a:p>
        </p:txBody>
      </p:sp>
      <p:sp>
        <p:nvSpPr>
          <p:cNvPr id="63" name="TextBox 63">
            <a:extLst>
              <a:ext uri="{FF2B5EF4-FFF2-40B4-BE49-F238E27FC236}">
                <a16:creationId xmlns:a16="http://schemas.microsoft.com/office/drawing/2014/main" id="{E659652D-6281-B2D0-B52E-640AB4118706}"/>
              </a:ext>
            </a:extLst>
          </p:cNvPr>
          <p:cNvSpPr txBox="1"/>
          <p:nvPr/>
        </p:nvSpPr>
        <p:spPr>
          <a:xfrm>
            <a:off x="6237937" y="8147240"/>
            <a:ext cx="10362481" cy="611505"/>
          </a:xfrm>
          <a:prstGeom prst="rect">
            <a:avLst/>
          </a:prstGeom>
        </p:spPr>
        <p:txBody>
          <a:bodyPr lIns="0" tIns="0" rIns="0" bIns="0" rtlCol="0" anchor="t">
            <a:spAutoFit/>
          </a:bodyPr>
          <a:lstStyle/>
          <a:p>
            <a:pPr algn="l">
              <a:lnSpc>
                <a:spcPts val="2520"/>
              </a:lnSpc>
            </a:pPr>
            <a:r>
              <a:rPr lang="en-US" sz="1800">
                <a:solidFill>
                  <a:srgbClr val="000000"/>
                </a:solidFill>
                <a:latin typeface="Canva Sans"/>
                <a:ea typeface="Canva Sans"/>
                <a:cs typeface="Canva Sans"/>
                <a:sym typeface="Canva Sans"/>
              </a:rPr>
              <a:t>Tài liệu phù hợp để tự học tại nhà. Không chỉ dùng để chép đáp án mà còn giúp hiểu bài. Trình bày gọn, dễ đọc trên điện thoại nên rất tiện. Giá cả hợp lý so với công sức bỏ ra</a:t>
            </a:r>
          </a:p>
        </p:txBody>
      </p:sp>
      <p:grpSp>
        <p:nvGrpSpPr>
          <p:cNvPr id="64" name="Group 64">
            <a:extLst>
              <a:ext uri="{FF2B5EF4-FFF2-40B4-BE49-F238E27FC236}">
                <a16:creationId xmlns:a16="http://schemas.microsoft.com/office/drawing/2014/main" id="{54657219-C71A-31EA-C383-10A8423E5922}"/>
              </a:ext>
            </a:extLst>
          </p:cNvPr>
          <p:cNvGrpSpPr/>
          <p:nvPr/>
        </p:nvGrpSpPr>
        <p:grpSpPr>
          <a:xfrm>
            <a:off x="6322336" y="9359159"/>
            <a:ext cx="1061217" cy="201848"/>
            <a:chOff x="0" y="0"/>
            <a:chExt cx="1414956" cy="269131"/>
          </a:xfrm>
        </p:grpSpPr>
        <p:sp>
          <p:nvSpPr>
            <p:cNvPr id="65" name="Freeform 65">
              <a:extLst>
                <a:ext uri="{FF2B5EF4-FFF2-40B4-BE49-F238E27FC236}">
                  <a16:creationId xmlns:a16="http://schemas.microsoft.com/office/drawing/2014/main" id="{B2548503-33E0-EFA7-F42E-AA2729CC5B6E}"/>
                </a:ext>
              </a:extLst>
            </p:cNvPr>
            <p:cNvSpPr/>
            <p:nvPr/>
          </p:nvSpPr>
          <p:spPr>
            <a:xfrm>
              <a:off x="0"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66" name="Freeform 66">
              <a:extLst>
                <a:ext uri="{FF2B5EF4-FFF2-40B4-BE49-F238E27FC236}">
                  <a16:creationId xmlns:a16="http://schemas.microsoft.com/office/drawing/2014/main" id="{A4AF1B33-0DEB-EDBE-7DDA-5E608A7EF8FB}"/>
                </a:ext>
              </a:extLst>
            </p:cNvPr>
            <p:cNvSpPr/>
            <p:nvPr/>
          </p:nvSpPr>
          <p:spPr>
            <a:xfrm>
              <a:off x="282991"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67" name="Freeform 67">
              <a:extLst>
                <a:ext uri="{FF2B5EF4-FFF2-40B4-BE49-F238E27FC236}">
                  <a16:creationId xmlns:a16="http://schemas.microsoft.com/office/drawing/2014/main" id="{2B182805-455F-D5AF-6546-279856DDB35F}"/>
                </a:ext>
              </a:extLst>
            </p:cNvPr>
            <p:cNvSpPr/>
            <p:nvPr/>
          </p:nvSpPr>
          <p:spPr>
            <a:xfrm>
              <a:off x="565982" y="0"/>
              <a:ext cx="282991" cy="269131"/>
            </a:xfrm>
            <a:custGeom>
              <a:avLst/>
              <a:gdLst/>
              <a:ahLst/>
              <a:cxnLst/>
              <a:rect l="l" t="t" r="r" b="b"/>
              <a:pathLst>
                <a:path w="282991" h="269131">
                  <a:moveTo>
                    <a:pt x="0" y="0"/>
                  </a:moveTo>
                  <a:lnTo>
                    <a:pt x="282992" y="0"/>
                  </a:lnTo>
                  <a:lnTo>
                    <a:pt x="282992" y="269131"/>
                  </a:lnTo>
                  <a:lnTo>
                    <a:pt x="0" y="26913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68" name="Freeform 68">
              <a:extLst>
                <a:ext uri="{FF2B5EF4-FFF2-40B4-BE49-F238E27FC236}">
                  <a16:creationId xmlns:a16="http://schemas.microsoft.com/office/drawing/2014/main" id="{D34A3CCB-71C4-D444-A0F1-F2BEE99DDDDA}"/>
                </a:ext>
              </a:extLst>
            </p:cNvPr>
            <p:cNvSpPr/>
            <p:nvPr/>
          </p:nvSpPr>
          <p:spPr>
            <a:xfrm>
              <a:off x="848974"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69" name="Freeform 69">
              <a:extLst>
                <a:ext uri="{FF2B5EF4-FFF2-40B4-BE49-F238E27FC236}">
                  <a16:creationId xmlns:a16="http://schemas.microsoft.com/office/drawing/2014/main" id="{C510DA0B-B768-DCA4-EE2C-F17F6BB6BDE4}"/>
                </a:ext>
              </a:extLst>
            </p:cNvPr>
            <p:cNvSpPr/>
            <p:nvPr/>
          </p:nvSpPr>
          <p:spPr>
            <a:xfrm>
              <a:off x="1131965"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grpSp>
      <p:sp>
        <p:nvSpPr>
          <p:cNvPr id="70" name="TextBox 70">
            <a:extLst>
              <a:ext uri="{FF2B5EF4-FFF2-40B4-BE49-F238E27FC236}">
                <a16:creationId xmlns:a16="http://schemas.microsoft.com/office/drawing/2014/main" id="{41CB661C-2A61-8432-8FEA-B4C401BBD571}"/>
              </a:ext>
            </a:extLst>
          </p:cNvPr>
          <p:cNvSpPr txBox="1"/>
          <p:nvPr/>
        </p:nvSpPr>
        <p:spPr>
          <a:xfrm>
            <a:off x="6191134" y="9541957"/>
            <a:ext cx="10362481" cy="297180"/>
          </a:xfrm>
          <a:prstGeom prst="rect">
            <a:avLst/>
          </a:prstGeom>
        </p:spPr>
        <p:txBody>
          <a:bodyPr lIns="0" tIns="0" rIns="0" bIns="0" rtlCol="0" anchor="t">
            <a:spAutoFit/>
          </a:bodyPr>
          <a:lstStyle/>
          <a:p>
            <a:pPr algn="l">
              <a:lnSpc>
                <a:spcPts val="2520"/>
              </a:lnSpc>
            </a:pPr>
            <a:r>
              <a:rPr lang="en-US" sz="1800">
                <a:solidFill>
                  <a:srgbClr val="000000"/>
                </a:solidFill>
                <a:latin typeface="Canva Sans"/>
                <a:ea typeface="Canva Sans"/>
                <a:cs typeface="Canva Sans"/>
                <a:sym typeface="Canva Sans"/>
              </a:rPr>
              <a:t>Giá hợp lý, dùng được lâu dài. Giải đúng chương trình Global Success nên rất yên tâm.</a:t>
            </a:r>
          </a:p>
        </p:txBody>
      </p:sp>
      <p:sp>
        <p:nvSpPr>
          <p:cNvPr id="71" name="TextBox 61">
            <a:extLst>
              <a:ext uri="{FF2B5EF4-FFF2-40B4-BE49-F238E27FC236}">
                <a16:creationId xmlns:a16="http://schemas.microsoft.com/office/drawing/2014/main" id="{EA5F4FC3-C529-578A-BCA9-D105BC257999}"/>
              </a:ext>
            </a:extLst>
          </p:cNvPr>
          <p:cNvSpPr txBox="1"/>
          <p:nvPr/>
        </p:nvSpPr>
        <p:spPr>
          <a:xfrm>
            <a:off x="4638637" y="1885570"/>
            <a:ext cx="5105211" cy="521335"/>
          </a:xfrm>
          <a:prstGeom prst="rect">
            <a:avLst/>
          </a:prstGeom>
        </p:spPr>
        <p:txBody>
          <a:bodyPr lIns="0" tIns="0" rIns="0" bIns="0" rtlCol="0" anchor="t">
            <a:spAutoFit/>
          </a:bodyPr>
          <a:lstStyle/>
          <a:p>
            <a:pPr algn="ctr">
              <a:lnSpc>
                <a:spcPts val="4340"/>
              </a:lnSpc>
            </a:pPr>
            <a:r>
              <a:rPr lang="en-US" sz="3100" dirty="0" err="1">
                <a:solidFill>
                  <a:srgbClr val="000000"/>
                </a:solidFill>
                <a:latin typeface="Canva Sans"/>
                <a:ea typeface="Canva Sans"/>
                <a:cs typeface="Canva Sans"/>
                <a:sym typeface="Canva Sans"/>
              </a:rPr>
              <a:t>Đã</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thêm</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vào</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giỏ</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hàng</a:t>
            </a:r>
            <a:endParaRPr lang="en-US" sz="3100" dirty="0">
              <a:solidFill>
                <a:srgbClr val="000000"/>
              </a:solidFill>
              <a:latin typeface="Canva Sans"/>
              <a:ea typeface="Canva Sans"/>
              <a:cs typeface="Canva Sans"/>
              <a:sym typeface="Canva Sans"/>
            </a:endParaRPr>
          </a:p>
        </p:txBody>
      </p:sp>
      <p:sp>
        <p:nvSpPr>
          <p:cNvPr id="72" name="Arrow: Left 71">
            <a:hlinkClick r:id="rId24" action="ppaction://hlinksldjump"/>
            <a:extLst>
              <a:ext uri="{FF2B5EF4-FFF2-40B4-BE49-F238E27FC236}">
                <a16:creationId xmlns:a16="http://schemas.microsoft.com/office/drawing/2014/main" id="{E1029AF7-B204-987E-5522-4AC8AC9AFB40}"/>
              </a:ext>
            </a:extLst>
          </p:cNvPr>
          <p:cNvSpPr/>
          <p:nvPr/>
        </p:nvSpPr>
        <p:spPr>
          <a:xfrm>
            <a:off x="398136" y="9029700"/>
            <a:ext cx="592464" cy="4572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4">
            <a:extLst>
              <a:ext uri="{FF2B5EF4-FFF2-40B4-BE49-F238E27FC236}">
                <a16:creationId xmlns:a16="http://schemas.microsoft.com/office/drawing/2014/main" id="{DE96BE09-F366-9C80-E748-A6AC155238FA}"/>
              </a:ext>
            </a:extLst>
          </p:cNvPr>
          <p:cNvGrpSpPr/>
          <p:nvPr/>
        </p:nvGrpSpPr>
        <p:grpSpPr>
          <a:xfrm>
            <a:off x="16671747" y="217109"/>
            <a:ext cx="1175107" cy="1159550"/>
            <a:chOff x="0" y="0"/>
            <a:chExt cx="309493" cy="305396"/>
          </a:xfrm>
        </p:grpSpPr>
        <p:sp>
          <p:nvSpPr>
            <p:cNvPr id="73" name="Freeform 5">
              <a:extLst>
                <a:ext uri="{FF2B5EF4-FFF2-40B4-BE49-F238E27FC236}">
                  <a16:creationId xmlns:a16="http://schemas.microsoft.com/office/drawing/2014/main" id="{6146A804-E3D6-5739-32A8-F34F1B2AD00A}"/>
                </a:ext>
              </a:extLst>
            </p:cNvPr>
            <p:cNvSpPr/>
            <p:nvPr/>
          </p:nvSpPr>
          <p:spPr>
            <a:xfrm>
              <a:off x="0" y="0"/>
              <a:ext cx="309493" cy="305396"/>
            </a:xfrm>
            <a:custGeom>
              <a:avLst/>
              <a:gdLst/>
              <a:ahLst/>
              <a:cxnLst/>
              <a:rect l="l" t="t" r="r" b="b"/>
              <a:pathLst>
                <a:path w="309493" h="305396">
                  <a:moveTo>
                    <a:pt x="152698" y="0"/>
                  </a:moveTo>
                  <a:lnTo>
                    <a:pt x="156795" y="0"/>
                  </a:lnTo>
                  <a:cubicBezTo>
                    <a:pt x="197293" y="0"/>
                    <a:pt x="236133" y="16088"/>
                    <a:pt x="264769" y="44724"/>
                  </a:cubicBezTo>
                  <a:cubicBezTo>
                    <a:pt x="293405" y="73361"/>
                    <a:pt x="309493" y="112200"/>
                    <a:pt x="309493" y="152698"/>
                  </a:cubicBezTo>
                  <a:lnTo>
                    <a:pt x="309493" y="152698"/>
                  </a:lnTo>
                  <a:cubicBezTo>
                    <a:pt x="309493" y="237031"/>
                    <a:pt x="241128" y="305396"/>
                    <a:pt x="156795" y="305396"/>
                  </a:cubicBezTo>
                  <a:lnTo>
                    <a:pt x="152698" y="305396"/>
                  </a:lnTo>
                  <a:cubicBezTo>
                    <a:pt x="68365" y="305396"/>
                    <a:pt x="0" y="237031"/>
                    <a:pt x="0" y="152698"/>
                  </a:cubicBezTo>
                  <a:lnTo>
                    <a:pt x="0" y="152698"/>
                  </a:lnTo>
                  <a:cubicBezTo>
                    <a:pt x="0" y="68365"/>
                    <a:pt x="68365" y="0"/>
                    <a:pt x="152698" y="0"/>
                  </a:cubicBezTo>
                  <a:close/>
                </a:path>
              </a:pathLst>
            </a:custGeom>
            <a:solidFill>
              <a:srgbClr val="D2BC67"/>
            </a:solidFill>
          </p:spPr>
          <p:txBody>
            <a:bodyPr/>
            <a:lstStyle/>
            <a:p>
              <a:endParaRPr lang="en-US"/>
            </a:p>
          </p:txBody>
        </p:sp>
        <p:sp>
          <p:nvSpPr>
            <p:cNvPr id="74" name="TextBox 6">
              <a:extLst>
                <a:ext uri="{FF2B5EF4-FFF2-40B4-BE49-F238E27FC236}">
                  <a16:creationId xmlns:a16="http://schemas.microsoft.com/office/drawing/2014/main" id="{7921780E-49AA-7818-8A2E-83BBDAE7A549}"/>
                </a:ext>
              </a:extLst>
            </p:cNvPr>
            <p:cNvSpPr txBox="1"/>
            <p:nvPr/>
          </p:nvSpPr>
          <p:spPr>
            <a:xfrm>
              <a:off x="0" y="-38100"/>
              <a:ext cx="309493" cy="343496"/>
            </a:xfrm>
            <a:prstGeom prst="rect">
              <a:avLst/>
            </a:prstGeom>
          </p:spPr>
          <p:txBody>
            <a:bodyPr lIns="50800" tIns="50800" rIns="50800" bIns="50800" rtlCol="0" anchor="ctr"/>
            <a:lstStyle/>
            <a:p>
              <a:pPr algn="ctr">
                <a:lnSpc>
                  <a:spcPts val="2659"/>
                </a:lnSpc>
              </a:pPr>
              <a:endParaRPr/>
            </a:p>
          </p:txBody>
        </p:sp>
      </p:grpSp>
      <p:grpSp>
        <p:nvGrpSpPr>
          <p:cNvPr id="75" name="Group 7">
            <a:extLst>
              <a:ext uri="{FF2B5EF4-FFF2-40B4-BE49-F238E27FC236}">
                <a16:creationId xmlns:a16="http://schemas.microsoft.com/office/drawing/2014/main" id="{2CDE0F8E-3FCE-A342-115D-EB8BF8C4F57F}"/>
              </a:ext>
            </a:extLst>
          </p:cNvPr>
          <p:cNvGrpSpPr/>
          <p:nvPr/>
        </p:nvGrpSpPr>
        <p:grpSpPr>
          <a:xfrm>
            <a:off x="16840103" y="377686"/>
            <a:ext cx="838394" cy="838394"/>
            <a:chOff x="0" y="0"/>
            <a:chExt cx="13716000" cy="13716000"/>
          </a:xfrm>
        </p:grpSpPr>
        <p:sp>
          <p:nvSpPr>
            <p:cNvPr id="76" name="Freeform 8">
              <a:hlinkClick r:id="rId25" action="ppaction://hlinksldjump"/>
              <a:extLst>
                <a:ext uri="{FF2B5EF4-FFF2-40B4-BE49-F238E27FC236}">
                  <a16:creationId xmlns:a16="http://schemas.microsoft.com/office/drawing/2014/main" id="{E049ED69-2AC3-D2B4-07E5-1CEBE3E33DD7}"/>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26"/>
              <a:stretch>
                <a:fillRect/>
              </a:stretch>
            </a:blipFill>
          </p:spPr>
          <p:txBody>
            <a:bodyPr/>
            <a:lstStyle/>
            <a:p>
              <a:endParaRPr lang="en-US" dirty="0"/>
            </a:p>
          </p:txBody>
        </p:sp>
      </p:grpSp>
      <p:grpSp>
        <p:nvGrpSpPr>
          <p:cNvPr id="77" name="Group 22">
            <a:extLst>
              <a:ext uri="{FF2B5EF4-FFF2-40B4-BE49-F238E27FC236}">
                <a16:creationId xmlns:a16="http://schemas.microsoft.com/office/drawing/2014/main" id="{FA08C957-D34B-3AE1-B2C3-EDD6F2A2BD70}"/>
              </a:ext>
            </a:extLst>
          </p:cNvPr>
          <p:cNvGrpSpPr/>
          <p:nvPr/>
        </p:nvGrpSpPr>
        <p:grpSpPr>
          <a:xfrm>
            <a:off x="15127591" y="1376658"/>
            <a:ext cx="2719262" cy="1800923"/>
            <a:chOff x="0" y="0"/>
            <a:chExt cx="716184" cy="474317"/>
          </a:xfrm>
        </p:grpSpPr>
        <p:sp>
          <p:nvSpPr>
            <p:cNvPr id="78" name="Freeform 23">
              <a:extLst>
                <a:ext uri="{FF2B5EF4-FFF2-40B4-BE49-F238E27FC236}">
                  <a16:creationId xmlns:a16="http://schemas.microsoft.com/office/drawing/2014/main" id="{E9C9DDAB-58FE-0BB1-B60F-0133024DFF42}"/>
                </a:ext>
              </a:extLst>
            </p:cNvPr>
            <p:cNvSpPr/>
            <p:nvPr/>
          </p:nvSpPr>
          <p:spPr>
            <a:xfrm>
              <a:off x="0" y="0"/>
              <a:ext cx="716184" cy="474317"/>
            </a:xfrm>
            <a:custGeom>
              <a:avLst/>
              <a:gdLst/>
              <a:ahLst/>
              <a:cxnLst/>
              <a:rect l="l" t="t" r="r" b="b"/>
              <a:pathLst>
                <a:path w="716184" h="474317">
                  <a:moveTo>
                    <a:pt x="145200" y="0"/>
                  </a:moveTo>
                  <a:lnTo>
                    <a:pt x="570984" y="0"/>
                  </a:lnTo>
                  <a:cubicBezTo>
                    <a:pt x="651176" y="0"/>
                    <a:pt x="716184" y="65008"/>
                    <a:pt x="716184" y="145200"/>
                  </a:cubicBezTo>
                  <a:lnTo>
                    <a:pt x="716184" y="329117"/>
                  </a:lnTo>
                  <a:cubicBezTo>
                    <a:pt x="716184" y="409309"/>
                    <a:pt x="651176" y="474317"/>
                    <a:pt x="570984" y="474317"/>
                  </a:cubicBezTo>
                  <a:lnTo>
                    <a:pt x="145200" y="474317"/>
                  </a:lnTo>
                  <a:cubicBezTo>
                    <a:pt x="65008" y="474317"/>
                    <a:pt x="0" y="409309"/>
                    <a:pt x="0" y="329117"/>
                  </a:cubicBezTo>
                  <a:lnTo>
                    <a:pt x="0" y="145200"/>
                  </a:lnTo>
                  <a:cubicBezTo>
                    <a:pt x="0" y="65008"/>
                    <a:pt x="65008" y="0"/>
                    <a:pt x="145200" y="0"/>
                  </a:cubicBezTo>
                  <a:close/>
                </a:path>
              </a:pathLst>
            </a:custGeom>
            <a:solidFill>
              <a:srgbClr val="FFFFFF"/>
            </a:solidFill>
          </p:spPr>
          <p:txBody>
            <a:bodyPr/>
            <a:lstStyle/>
            <a:p>
              <a:endParaRPr lang="en-US"/>
            </a:p>
          </p:txBody>
        </p:sp>
        <p:sp>
          <p:nvSpPr>
            <p:cNvPr id="79" name="TextBox 24">
              <a:extLst>
                <a:ext uri="{FF2B5EF4-FFF2-40B4-BE49-F238E27FC236}">
                  <a16:creationId xmlns:a16="http://schemas.microsoft.com/office/drawing/2014/main" id="{67260AE1-7228-904A-369C-446C866AF644}"/>
                </a:ext>
              </a:extLst>
            </p:cNvPr>
            <p:cNvSpPr txBox="1"/>
            <p:nvPr/>
          </p:nvSpPr>
          <p:spPr>
            <a:xfrm>
              <a:off x="0" y="-38100"/>
              <a:ext cx="716184" cy="512417"/>
            </a:xfrm>
            <a:prstGeom prst="rect">
              <a:avLst/>
            </a:prstGeom>
          </p:spPr>
          <p:txBody>
            <a:bodyPr lIns="50800" tIns="50800" rIns="50800" bIns="50800" rtlCol="0" anchor="ctr"/>
            <a:lstStyle/>
            <a:p>
              <a:pPr algn="ctr">
                <a:lnSpc>
                  <a:spcPts val="2659"/>
                </a:lnSpc>
              </a:pPr>
              <a:endParaRPr/>
            </a:p>
          </p:txBody>
        </p:sp>
      </p:grpSp>
      <p:sp>
        <p:nvSpPr>
          <p:cNvPr id="80" name="TextBox 37">
            <a:hlinkClick r:id="rId27" action="ppaction://hlinksldjump"/>
            <a:extLst>
              <a:ext uri="{FF2B5EF4-FFF2-40B4-BE49-F238E27FC236}">
                <a16:creationId xmlns:a16="http://schemas.microsoft.com/office/drawing/2014/main" id="{D08D46BA-5D37-BDEB-FBE3-22A05364D808}"/>
              </a:ext>
            </a:extLst>
          </p:cNvPr>
          <p:cNvSpPr txBox="1"/>
          <p:nvPr/>
        </p:nvSpPr>
        <p:spPr>
          <a:xfrm>
            <a:off x="15784199" y="2367741"/>
            <a:ext cx="1613727" cy="349250"/>
          </a:xfrm>
          <a:prstGeom prst="rect">
            <a:avLst/>
          </a:prstGeom>
        </p:spPr>
        <p:txBody>
          <a:bodyPr lIns="0" tIns="0" rIns="0" bIns="0" rtlCol="0" anchor="t">
            <a:spAutoFit/>
          </a:bodyPr>
          <a:lstStyle/>
          <a:p>
            <a:pPr algn="l">
              <a:lnSpc>
                <a:spcPts val="2800"/>
              </a:lnSpc>
            </a:pPr>
            <a:r>
              <a:rPr lang="en-US" sz="2000" b="1" u="sng" dirty="0" err="1">
                <a:solidFill>
                  <a:srgbClr val="000000"/>
                </a:solidFill>
                <a:latin typeface="Noto Sans Bold"/>
                <a:ea typeface="Noto Sans Bold"/>
                <a:cs typeface="Noto Sans Bold"/>
                <a:sym typeface="Noto Sans Bold"/>
              </a:rPr>
              <a:t>Đăng</a:t>
            </a:r>
            <a:r>
              <a:rPr lang="en-US" sz="2000" b="1" u="sng" dirty="0">
                <a:solidFill>
                  <a:srgbClr val="000000"/>
                </a:solidFill>
                <a:latin typeface="Noto Sans Bold"/>
                <a:ea typeface="Noto Sans Bold"/>
                <a:cs typeface="Noto Sans Bold"/>
                <a:sym typeface="Noto Sans Bold"/>
              </a:rPr>
              <a:t> </a:t>
            </a:r>
            <a:r>
              <a:rPr lang="en-US" sz="2000" b="1" u="sng" dirty="0" err="1">
                <a:solidFill>
                  <a:srgbClr val="000000"/>
                </a:solidFill>
                <a:latin typeface="Noto Sans Bold"/>
                <a:ea typeface="Noto Sans Bold"/>
                <a:cs typeface="Noto Sans Bold"/>
                <a:sym typeface="Noto Sans Bold"/>
              </a:rPr>
              <a:t>xuất</a:t>
            </a:r>
            <a:endParaRPr lang="en-US" sz="2000" b="1" u="sng" dirty="0">
              <a:solidFill>
                <a:srgbClr val="000000"/>
              </a:solidFill>
              <a:latin typeface="Noto Sans Bold"/>
              <a:ea typeface="Noto Sans Bold"/>
              <a:cs typeface="Noto Sans Bold"/>
              <a:sym typeface="Noto Sans Bold"/>
            </a:endParaRPr>
          </a:p>
        </p:txBody>
      </p:sp>
      <p:sp>
        <p:nvSpPr>
          <p:cNvPr id="81" name="TextBox 38">
            <a:extLst>
              <a:ext uri="{FF2B5EF4-FFF2-40B4-BE49-F238E27FC236}">
                <a16:creationId xmlns:a16="http://schemas.microsoft.com/office/drawing/2014/main" id="{A915DCF6-7782-9017-A0D3-3C3CDE1AB143}"/>
              </a:ext>
            </a:extLst>
          </p:cNvPr>
          <p:cNvSpPr txBox="1"/>
          <p:nvPr/>
        </p:nvSpPr>
        <p:spPr>
          <a:xfrm>
            <a:off x="15548874" y="1527001"/>
            <a:ext cx="2297979" cy="396240"/>
          </a:xfrm>
          <a:prstGeom prst="rect">
            <a:avLst/>
          </a:prstGeom>
        </p:spPr>
        <p:txBody>
          <a:bodyPr lIns="0" tIns="0" rIns="0" bIns="0" rtlCol="0" anchor="t">
            <a:spAutoFit/>
          </a:bodyPr>
          <a:lstStyle/>
          <a:p>
            <a:pPr algn="l">
              <a:lnSpc>
                <a:spcPts val="3359"/>
              </a:lnSpc>
            </a:pPr>
            <a:r>
              <a:rPr lang="en-US" sz="2399" dirty="0">
                <a:solidFill>
                  <a:srgbClr val="000000">
                    <a:alpha val="68627"/>
                  </a:srgbClr>
                </a:solidFill>
                <a:latin typeface="Noto Sans"/>
                <a:ea typeface="Noto Sans"/>
                <a:cs typeface="Noto Sans"/>
                <a:sym typeface="Noto Sans"/>
              </a:rPr>
              <a:t> </a:t>
            </a:r>
            <a:r>
              <a:rPr lang="en-US" sz="2399" dirty="0" err="1">
                <a:solidFill>
                  <a:srgbClr val="000000">
                    <a:alpha val="68627"/>
                  </a:srgbClr>
                </a:solidFill>
                <a:latin typeface="Noto Sans"/>
                <a:ea typeface="Noto Sans"/>
                <a:cs typeface="Noto Sans"/>
                <a:sym typeface="Noto Sans"/>
              </a:rPr>
              <a:t>VKLysiucute</a:t>
            </a:r>
            <a:endParaRPr lang="en-US" sz="2399" dirty="0">
              <a:solidFill>
                <a:srgbClr val="000000">
                  <a:alpha val="68627"/>
                </a:srgbClr>
              </a:solidFill>
              <a:latin typeface="Noto Sans"/>
              <a:ea typeface="Noto Sans"/>
              <a:cs typeface="Noto Sans"/>
              <a:sym typeface="Noto Sans"/>
            </a:endParaRPr>
          </a:p>
        </p:txBody>
      </p:sp>
      <p:sp>
        <p:nvSpPr>
          <p:cNvPr id="82" name="TextBox 39">
            <a:extLst>
              <a:ext uri="{FF2B5EF4-FFF2-40B4-BE49-F238E27FC236}">
                <a16:creationId xmlns:a16="http://schemas.microsoft.com/office/drawing/2014/main" id="{E48695AB-A117-3C0B-8BF4-CD85F5A09421}"/>
              </a:ext>
            </a:extLst>
          </p:cNvPr>
          <p:cNvSpPr txBox="1"/>
          <p:nvPr/>
        </p:nvSpPr>
        <p:spPr>
          <a:xfrm>
            <a:off x="15691113" y="1875616"/>
            <a:ext cx="2297979" cy="349250"/>
          </a:xfrm>
          <a:prstGeom prst="rect">
            <a:avLst/>
          </a:prstGeom>
        </p:spPr>
        <p:txBody>
          <a:bodyPr lIns="0" tIns="0" rIns="0" bIns="0" rtlCol="0" anchor="t">
            <a:spAutoFit/>
          </a:bodyPr>
          <a:lstStyle/>
          <a:p>
            <a:pPr algn="l">
              <a:lnSpc>
                <a:spcPts val="2800"/>
              </a:lnSpc>
            </a:pPr>
            <a:r>
              <a:rPr lang="en-US" sz="2000" dirty="0">
                <a:solidFill>
                  <a:srgbClr val="000000">
                    <a:alpha val="68627"/>
                  </a:srgbClr>
                </a:solidFill>
                <a:latin typeface="Noto Sans"/>
                <a:ea typeface="Noto Sans"/>
                <a:cs typeface="Noto Sans"/>
                <a:sym typeface="Noto Sans"/>
              </a:rPr>
              <a:t>ID: 03682632</a:t>
            </a:r>
          </a:p>
        </p:txBody>
      </p:sp>
    </p:spTree>
    <p:extLst>
      <p:ext uri="{BB962C8B-B14F-4D97-AF65-F5344CB8AC3E}">
        <p14:creationId xmlns:p14="http://schemas.microsoft.com/office/powerpoint/2010/main" val="3435019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a:p>
        </p:txBody>
      </p:sp>
      <p:sp>
        <p:nvSpPr>
          <p:cNvPr id="3" name="Freeform 3"/>
          <p:cNvSpPr/>
          <p:nvPr/>
        </p:nvSpPr>
        <p:spPr>
          <a:xfrm flipH="1">
            <a:off x="8160542" y="-646897"/>
            <a:ext cx="7831340" cy="11051077"/>
          </a:xfrm>
          <a:custGeom>
            <a:avLst/>
            <a:gdLst/>
            <a:ahLst/>
            <a:cxnLst/>
            <a:rect l="l" t="t" r="r" b="b"/>
            <a:pathLst>
              <a:path w="7831340" h="11051077">
                <a:moveTo>
                  <a:pt x="7831340" y="0"/>
                </a:moveTo>
                <a:lnTo>
                  <a:pt x="0" y="0"/>
                </a:lnTo>
                <a:lnTo>
                  <a:pt x="0" y="11051077"/>
                </a:lnTo>
                <a:lnTo>
                  <a:pt x="7831340" y="11051077"/>
                </a:lnTo>
                <a:lnTo>
                  <a:pt x="7831340" y="0"/>
                </a:lnTo>
                <a:close/>
              </a:path>
            </a:pathLst>
          </a:custGeom>
          <a:blipFill>
            <a:blip r:embed="rId3">
              <a:alphaModFix amt="10999"/>
            </a:blip>
            <a:stretch>
              <a:fillRect t="-12991" b="-12991"/>
            </a:stretch>
          </a:blipFill>
        </p:spPr>
        <p:txBody>
          <a:bodyPr/>
          <a:lstStyle/>
          <a:p>
            <a:endParaRPr lang="en-US"/>
          </a:p>
        </p:txBody>
      </p:sp>
      <p:sp>
        <p:nvSpPr>
          <p:cNvPr id="4" name="Freeform 4"/>
          <p:cNvSpPr/>
          <p:nvPr/>
        </p:nvSpPr>
        <p:spPr>
          <a:xfrm>
            <a:off x="15623249" y="-764077"/>
            <a:ext cx="7831340" cy="11051077"/>
          </a:xfrm>
          <a:custGeom>
            <a:avLst/>
            <a:gdLst/>
            <a:ahLst/>
            <a:cxnLst/>
            <a:rect l="l" t="t" r="r" b="b"/>
            <a:pathLst>
              <a:path w="7831340" h="11051077">
                <a:moveTo>
                  <a:pt x="0" y="0"/>
                </a:moveTo>
                <a:lnTo>
                  <a:pt x="7831340" y="0"/>
                </a:lnTo>
                <a:lnTo>
                  <a:pt x="7831340" y="11051077"/>
                </a:lnTo>
                <a:lnTo>
                  <a:pt x="0" y="11051077"/>
                </a:lnTo>
                <a:lnTo>
                  <a:pt x="0" y="0"/>
                </a:lnTo>
                <a:close/>
              </a:path>
            </a:pathLst>
          </a:custGeom>
          <a:blipFill>
            <a:blip r:embed="rId3">
              <a:alphaModFix amt="10999"/>
            </a:blip>
            <a:stretch>
              <a:fillRect t="-12991" b="-12991"/>
            </a:stretch>
          </a:blipFill>
        </p:spPr>
        <p:txBody>
          <a:bodyPr/>
          <a:lstStyle/>
          <a:p>
            <a:endParaRPr lang="en-US"/>
          </a:p>
        </p:txBody>
      </p:sp>
      <p:sp>
        <p:nvSpPr>
          <p:cNvPr id="5" name="Freeform 5"/>
          <p:cNvSpPr/>
          <p:nvPr/>
        </p:nvSpPr>
        <p:spPr>
          <a:xfrm>
            <a:off x="0" y="-382038"/>
            <a:ext cx="7831340" cy="11051077"/>
          </a:xfrm>
          <a:custGeom>
            <a:avLst/>
            <a:gdLst/>
            <a:ahLst/>
            <a:cxnLst/>
            <a:rect l="l" t="t" r="r" b="b"/>
            <a:pathLst>
              <a:path w="7831340" h="11051077">
                <a:moveTo>
                  <a:pt x="0" y="0"/>
                </a:moveTo>
                <a:lnTo>
                  <a:pt x="7831340" y="0"/>
                </a:lnTo>
                <a:lnTo>
                  <a:pt x="7831340" y="11051076"/>
                </a:lnTo>
                <a:lnTo>
                  <a:pt x="0" y="11051076"/>
                </a:lnTo>
                <a:lnTo>
                  <a:pt x="0" y="0"/>
                </a:lnTo>
                <a:close/>
              </a:path>
            </a:pathLst>
          </a:custGeom>
          <a:blipFill>
            <a:blip r:embed="rId3">
              <a:alphaModFix amt="10999"/>
            </a:blip>
            <a:stretch>
              <a:fillRect t="-12991" b="-12991"/>
            </a:stretch>
          </a:blipFill>
        </p:spPr>
        <p:txBody>
          <a:bodyPr/>
          <a:lstStyle/>
          <a:p>
            <a:endParaRPr lang="en-US"/>
          </a:p>
        </p:txBody>
      </p:sp>
      <p:sp>
        <p:nvSpPr>
          <p:cNvPr id="6" name="Freeform 6"/>
          <p:cNvSpPr/>
          <p:nvPr/>
        </p:nvSpPr>
        <p:spPr>
          <a:xfrm>
            <a:off x="3955299" y="9928508"/>
            <a:ext cx="10377402" cy="358492"/>
          </a:xfrm>
          <a:custGeom>
            <a:avLst/>
            <a:gdLst/>
            <a:ahLst/>
            <a:cxnLst/>
            <a:rect l="l" t="t" r="r" b="b"/>
            <a:pathLst>
              <a:path w="10377402" h="358492">
                <a:moveTo>
                  <a:pt x="0" y="0"/>
                </a:moveTo>
                <a:lnTo>
                  <a:pt x="10377402" y="0"/>
                </a:lnTo>
                <a:lnTo>
                  <a:pt x="10377402" y="358492"/>
                </a:lnTo>
                <a:lnTo>
                  <a:pt x="0" y="3584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65064" y="3527074"/>
            <a:ext cx="5049874" cy="7141964"/>
          </a:xfrm>
          <a:custGeom>
            <a:avLst/>
            <a:gdLst/>
            <a:ahLst/>
            <a:cxnLst/>
            <a:rect l="l" t="t" r="r" b="b"/>
            <a:pathLst>
              <a:path w="5049874" h="7141964">
                <a:moveTo>
                  <a:pt x="0" y="0"/>
                </a:moveTo>
                <a:lnTo>
                  <a:pt x="5049873" y="0"/>
                </a:lnTo>
                <a:lnTo>
                  <a:pt x="5049873" y="7141964"/>
                </a:lnTo>
                <a:lnTo>
                  <a:pt x="0" y="7141964"/>
                </a:lnTo>
                <a:lnTo>
                  <a:pt x="0" y="0"/>
                </a:lnTo>
                <a:close/>
              </a:path>
            </a:pathLst>
          </a:custGeom>
          <a:blipFill>
            <a:blip r:embed="rId6"/>
            <a:stretch>
              <a:fillRect/>
            </a:stretch>
          </a:blipFill>
        </p:spPr>
        <p:txBody>
          <a:bodyPr/>
          <a:lstStyle/>
          <a:p>
            <a:endParaRPr lang="en-US"/>
          </a:p>
        </p:txBody>
      </p:sp>
      <p:grpSp>
        <p:nvGrpSpPr>
          <p:cNvPr id="8" name="Group 8"/>
          <p:cNvGrpSpPr/>
          <p:nvPr/>
        </p:nvGrpSpPr>
        <p:grpSpPr>
          <a:xfrm>
            <a:off x="329202" y="343979"/>
            <a:ext cx="8672391" cy="1404972"/>
            <a:chOff x="0" y="0"/>
            <a:chExt cx="2586954" cy="419100"/>
          </a:xfrm>
        </p:grpSpPr>
        <p:sp>
          <p:nvSpPr>
            <p:cNvPr id="9" name="Freeform 9"/>
            <p:cNvSpPr/>
            <p:nvPr/>
          </p:nvSpPr>
          <p:spPr>
            <a:xfrm>
              <a:off x="0" y="0"/>
              <a:ext cx="2586954" cy="419100"/>
            </a:xfrm>
            <a:custGeom>
              <a:avLst/>
              <a:gdLst/>
              <a:ahLst/>
              <a:cxnLst/>
              <a:rect l="l" t="t" r="r" b="b"/>
              <a:pathLst>
                <a:path w="2586954" h="419100">
                  <a:moveTo>
                    <a:pt x="17436" y="0"/>
                  </a:moveTo>
                  <a:lnTo>
                    <a:pt x="2569518" y="0"/>
                  </a:lnTo>
                  <a:cubicBezTo>
                    <a:pt x="2574142" y="0"/>
                    <a:pt x="2578577" y="1837"/>
                    <a:pt x="2581847" y="5107"/>
                  </a:cubicBezTo>
                  <a:cubicBezTo>
                    <a:pt x="2585117" y="8377"/>
                    <a:pt x="2586954" y="12811"/>
                    <a:pt x="2586954" y="17436"/>
                  </a:cubicBezTo>
                  <a:lnTo>
                    <a:pt x="2586954" y="401664"/>
                  </a:lnTo>
                  <a:cubicBezTo>
                    <a:pt x="2586954" y="406289"/>
                    <a:pt x="2585117" y="410723"/>
                    <a:pt x="2581847" y="413993"/>
                  </a:cubicBezTo>
                  <a:cubicBezTo>
                    <a:pt x="2578577" y="417263"/>
                    <a:pt x="2574142" y="419100"/>
                    <a:pt x="2569518" y="419100"/>
                  </a:cubicBezTo>
                  <a:lnTo>
                    <a:pt x="17436" y="419100"/>
                  </a:lnTo>
                  <a:cubicBezTo>
                    <a:pt x="12811" y="419100"/>
                    <a:pt x="8377" y="417263"/>
                    <a:pt x="5107" y="413993"/>
                  </a:cubicBezTo>
                  <a:cubicBezTo>
                    <a:pt x="1837" y="410723"/>
                    <a:pt x="0" y="406289"/>
                    <a:pt x="0" y="401664"/>
                  </a:cubicBezTo>
                  <a:lnTo>
                    <a:pt x="0" y="17436"/>
                  </a:lnTo>
                  <a:cubicBezTo>
                    <a:pt x="0" y="12811"/>
                    <a:pt x="1837" y="8377"/>
                    <a:pt x="5107" y="5107"/>
                  </a:cubicBezTo>
                  <a:cubicBezTo>
                    <a:pt x="8377" y="1837"/>
                    <a:pt x="12811" y="0"/>
                    <a:pt x="17436" y="0"/>
                  </a:cubicBezTo>
                  <a:close/>
                </a:path>
              </a:pathLst>
            </a:custGeom>
            <a:solidFill>
              <a:srgbClr val="D2BC67"/>
            </a:solidFill>
          </p:spPr>
          <p:txBody>
            <a:bodyPr/>
            <a:lstStyle/>
            <a:p>
              <a:endParaRPr lang="en-US"/>
            </a:p>
          </p:txBody>
        </p:sp>
        <p:sp>
          <p:nvSpPr>
            <p:cNvPr id="10" name="TextBox 10"/>
            <p:cNvSpPr txBox="1"/>
            <p:nvPr/>
          </p:nvSpPr>
          <p:spPr>
            <a:xfrm>
              <a:off x="0" y="-38100"/>
              <a:ext cx="2586954" cy="457200"/>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040366" y="3285611"/>
            <a:ext cx="5750608" cy="3909580"/>
          </a:xfrm>
          <a:custGeom>
            <a:avLst/>
            <a:gdLst/>
            <a:ahLst/>
            <a:cxnLst/>
            <a:rect l="l" t="t" r="r" b="b"/>
            <a:pathLst>
              <a:path w="5750608" h="3909580">
                <a:moveTo>
                  <a:pt x="0" y="0"/>
                </a:moveTo>
                <a:lnTo>
                  <a:pt x="5750608" y="0"/>
                </a:lnTo>
                <a:lnTo>
                  <a:pt x="5750608" y="3909580"/>
                </a:lnTo>
                <a:lnTo>
                  <a:pt x="0" y="3909580"/>
                </a:lnTo>
                <a:lnTo>
                  <a:pt x="0" y="0"/>
                </a:lnTo>
                <a:close/>
              </a:path>
            </a:pathLst>
          </a:custGeom>
          <a:blipFill>
            <a:blip r:embed="rId7"/>
            <a:stretch>
              <a:fillRect b="-47090"/>
            </a:stretch>
          </a:blipFill>
        </p:spPr>
        <p:txBody>
          <a:bodyPr/>
          <a:lstStyle/>
          <a:p>
            <a:endParaRPr lang="en-US"/>
          </a:p>
        </p:txBody>
      </p:sp>
      <p:grpSp>
        <p:nvGrpSpPr>
          <p:cNvPr id="12" name="Group 12"/>
          <p:cNvGrpSpPr/>
          <p:nvPr/>
        </p:nvGrpSpPr>
        <p:grpSpPr>
          <a:xfrm>
            <a:off x="329202" y="298184"/>
            <a:ext cx="1450768" cy="1450768"/>
            <a:chOff x="0" y="0"/>
            <a:chExt cx="13716000" cy="13716000"/>
          </a:xfrm>
        </p:grpSpPr>
        <p:sp>
          <p:nvSpPr>
            <p:cNvPr id="13" name="Freeform 13"/>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8"/>
              <a:stretch>
                <a:fillRect t="-38888" b="-38888"/>
              </a:stretch>
            </a:blipFill>
          </p:spPr>
          <p:txBody>
            <a:bodyPr/>
            <a:lstStyle/>
            <a:p>
              <a:endParaRPr lang="en-US"/>
            </a:p>
          </p:txBody>
        </p:sp>
      </p:grpSp>
      <p:sp>
        <p:nvSpPr>
          <p:cNvPr id="14" name="TextBox 14"/>
          <p:cNvSpPr txBox="1"/>
          <p:nvPr/>
        </p:nvSpPr>
        <p:spPr>
          <a:xfrm>
            <a:off x="2091688" y="314864"/>
            <a:ext cx="6180668" cy="1284797"/>
          </a:xfrm>
          <a:prstGeom prst="rect">
            <a:avLst/>
          </a:prstGeom>
        </p:spPr>
        <p:txBody>
          <a:bodyPr wrap="square" lIns="0" tIns="0" rIns="0" bIns="0" rtlCol="0" anchor="t">
            <a:spAutoFit/>
          </a:bodyPr>
          <a:lstStyle/>
          <a:p>
            <a:pPr>
              <a:lnSpc>
                <a:spcPts val="10559"/>
              </a:lnSpc>
            </a:pPr>
            <a:r>
              <a:rPr lang="en-US" sz="7542" b="1" dirty="0">
                <a:solidFill>
                  <a:srgbClr val="000000"/>
                </a:solidFill>
                <a:latin typeface="Canva Sans Bold"/>
                <a:ea typeface="Canva Sans Bold"/>
                <a:cs typeface="Canva Sans Bold"/>
                <a:sym typeface="Canva Sans Bold"/>
              </a:rPr>
              <a:t>SMARTDOCS</a:t>
            </a:r>
          </a:p>
        </p:txBody>
      </p:sp>
      <p:grpSp>
        <p:nvGrpSpPr>
          <p:cNvPr id="15" name="Group 15"/>
          <p:cNvGrpSpPr/>
          <p:nvPr/>
        </p:nvGrpSpPr>
        <p:grpSpPr>
          <a:xfrm>
            <a:off x="6821588" y="1925766"/>
            <a:ext cx="10044349" cy="4863759"/>
            <a:chOff x="0" y="0"/>
            <a:chExt cx="635000" cy="307485"/>
          </a:xfrm>
        </p:grpSpPr>
        <p:sp>
          <p:nvSpPr>
            <p:cNvPr id="16" name="Freeform 16"/>
            <p:cNvSpPr/>
            <p:nvPr/>
          </p:nvSpPr>
          <p:spPr>
            <a:xfrm>
              <a:off x="0" y="0"/>
              <a:ext cx="635000" cy="307485"/>
            </a:xfrm>
            <a:custGeom>
              <a:avLst/>
              <a:gdLst/>
              <a:ahLst/>
              <a:cxnLst/>
              <a:rect l="l" t="t" r="r" b="b"/>
              <a:pathLst>
                <a:path w="635000" h="307485">
                  <a:moveTo>
                    <a:pt x="19269" y="0"/>
                  </a:moveTo>
                  <a:lnTo>
                    <a:pt x="615731" y="0"/>
                  </a:lnTo>
                  <a:cubicBezTo>
                    <a:pt x="620841" y="0"/>
                    <a:pt x="625742" y="2030"/>
                    <a:pt x="629356" y="5644"/>
                  </a:cubicBezTo>
                  <a:cubicBezTo>
                    <a:pt x="632970" y="9258"/>
                    <a:pt x="635000" y="14159"/>
                    <a:pt x="635000" y="19269"/>
                  </a:cubicBezTo>
                  <a:lnTo>
                    <a:pt x="635000" y="288216"/>
                  </a:lnTo>
                  <a:cubicBezTo>
                    <a:pt x="635000" y="293326"/>
                    <a:pt x="632970" y="298227"/>
                    <a:pt x="629356" y="301841"/>
                  </a:cubicBezTo>
                  <a:cubicBezTo>
                    <a:pt x="625742" y="305455"/>
                    <a:pt x="620841" y="307485"/>
                    <a:pt x="615731" y="307485"/>
                  </a:cubicBezTo>
                  <a:lnTo>
                    <a:pt x="19269" y="307485"/>
                  </a:lnTo>
                  <a:cubicBezTo>
                    <a:pt x="14159" y="307485"/>
                    <a:pt x="9258" y="305455"/>
                    <a:pt x="5644" y="301841"/>
                  </a:cubicBezTo>
                  <a:cubicBezTo>
                    <a:pt x="2030" y="298227"/>
                    <a:pt x="0" y="293326"/>
                    <a:pt x="0" y="288216"/>
                  </a:cubicBezTo>
                  <a:lnTo>
                    <a:pt x="0" y="19269"/>
                  </a:lnTo>
                  <a:cubicBezTo>
                    <a:pt x="0" y="14159"/>
                    <a:pt x="2030" y="9258"/>
                    <a:pt x="5644" y="5644"/>
                  </a:cubicBezTo>
                  <a:cubicBezTo>
                    <a:pt x="9258" y="2030"/>
                    <a:pt x="14159" y="0"/>
                    <a:pt x="19269" y="0"/>
                  </a:cubicBezTo>
                  <a:close/>
                </a:path>
              </a:pathLst>
            </a:custGeom>
            <a:solidFill>
              <a:srgbClr val="FFFFFF"/>
            </a:solidFill>
            <a:ln w="66675" cap="rnd">
              <a:solidFill>
                <a:srgbClr val="C68D26"/>
              </a:solidFill>
              <a:prstDash val="solid"/>
              <a:round/>
            </a:ln>
          </p:spPr>
          <p:txBody>
            <a:bodyPr/>
            <a:lstStyle/>
            <a:p>
              <a:endParaRPr lang="en-US"/>
            </a:p>
          </p:txBody>
        </p:sp>
        <p:sp>
          <p:nvSpPr>
            <p:cNvPr id="17" name="TextBox 17"/>
            <p:cNvSpPr txBox="1"/>
            <p:nvPr/>
          </p:nvSpPr>
          <p:spPr>
            <a:xfrm>
              <a:off x="0" y="-38100"/>
              <a:ext cx="635000" cy="345585"/>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7537364" y="3005585"/>
            <a:ext cx="8612796" cy="1043043"/>
            <a:chOff x="0" y="0"/>
            <a:chExt cx="1511502" cy="183049"/>
          </a:xfrm>
        </p:grpSpPr>
        <p:sp>
          <p:nvSpPr>
            <p:cNvPr id="19" name="Freeform 19"/>
            <p:cNvSpPr/>
            <p:nvPr/>
          </p:nvSpPr>
          <p:spPr>
            <a:xfrm>
              <a:off x="0" y="0"/>
              <a:ext cx="1511502" cy="183049"/>
            </a:xfrm>
            <a:custGeom>
              <a:avLst/>
              <a:gdLst/>
              <a:ahLst/>
              <a:cxnLst/>
              <a:rect l="l" t="t" r="r" b="b"/>
              <a:pathLst>
                <a:path w="1511502" h="183049">
                  <a:moveTo>
                    <a:pt x="17556" y="0"/>
                  </a:moveTo>
                  <a:lnTo>
                    <a:pt x="1493946" y="0"/>
                  </a:lnTo>
                  <a:cubicBezTo>
                    <a:pt x="1503642" y="0"/>
                    <a:pt x="1511502" y="7860"/>
                    <a:pt x="1511502" y="17556"/>
                  </a:cubicBezTo>
                  <a:lnTo>
                    <a:pt x="1511502" y="165492"/>
                  </a:lnTo>
                  <a:cubicBezTo>
                    <a:pt x="1511502" y="175189"/>
                    <a:pt x="1503642" y="183049"/>
                    <a:pt x="1493946" y="183049"/>
                  </a:cubicBezTo>
                  <a:lnTo>
                    <a:pt x="17556" y="183049"/>
                  </a:lnTo>
                  <a:cubicBezTo>
                    <a:pt x="7860" y="183049"/>
                    <a:pt x="0" y="175189"/>
                    <a:pt x="0" y="165492"/>
                  </a:cubicBezTo>
                  <a:lnTo>
                    <a:pt x="0" y="17556"/>
                  </a:lnTo>
                  <a:cubicBezTo>
                    <a:pt x="0" y="7860"/>
                    <a:pt x="7860" y="0"/>
                    <a:pt x="17556" y="0"/>
                  </a:cubicBezTo>
                  <a:close/>
                </a:path>
              </a:pathLst>
            </a:custGeom>
            <a:solidFill>
              <a:srgbClr val="F5F6E5"/>
            </a:solidFill>
            <a:ln w="47625" cap="rnd">
              <a:solidFill>
                <a:srgbClr val="000000"/>
              </a:solidFill>
              <a:prstDash val="solid"/>
              <a:round/>
            </a:ln>
          </p:spPr>
          <p:txBody>
            <a:bodyPr/>
            <a:lstStyle/>
            <a:p>
              <a:endParaRPr lang="en-US"/>
            </a:p>
          </p:txBody>
        </p:sp>
        <p:sp>
          <p:nvSpPr>
            <p:cNvPr id="20" name="TextBox 20"/>
            <p:cNvSpPr txBox="1"/>
            <p:nvPr/>
          </p:nvSpPr>
          <p:spPr>
            <a:xfrm>
              <a:off x="0" y="-38100"/>
              <a:ext cx="1511502" cy="221149"/>
            </a:xfrm>
            <a:prstGeom prst="rect">
              <a:avLst/>
            </a:prstGeom>
          </p:spPr>
          <p:txBody>
            <a:bodyPr lIns="50800" tIns="50800" rIns="50800" bIns="50800" rtlCol="0" anchor="ctr"/>
            <a:lstStyle/>
            <a:p>
              <a:pPr algn="ctr">
                <a:lnSpc>
                  <a:spcPts val="2659"/>
                </a:lnSpc>
              </a:pPr>
              <a:endParaRPr/>
            </a:p>
          </p:txBody>
        </p:sp>
      </p:grpSp>
      <p:sp>
        <p:nvSpPr>
          <p:cNvPr id="21" name="TextBox 21">
            <a:hlinkClick r:id="rId9" action="ppaction://hlinksldjump"/>
          </p:cNvPr>
          <p:cNvSpPr txBox="1"/>
          <p:nvPr/>
        </p:nvSpPr>
        <p:spPr>
          <a:xfrm>
            <a:off x="8093688" y="3203542"/>
            <a:ext cx="3613635" cy="580390"/>
          </a:xfrm>
          <a:prstGeom prst="rect">
            <a:avLst/>
          </a:prstGeom>
        </p:spPr>
        <p:txBody>
          <a:bodyPr wrap="square" lIns="0" tIns="0" rIns="0" bIns="0" rtlCol="0" anchor="t">
            <a:spAutoFit/>
          </a:bodyPr>
          <a:lstStyle/>
          <a:p>
            <a:pPr>
              <a:lnSpc>
                <a:spcPts val="4759"/>
              </a:lnSpc>
            </a:pPr>
            <a:r>
              <a:rPr lang="en-US" sz="3399" i="1" dirty="0">
                <a:solidFill>
                  <a:srgbClr val="000000">
                    <a:alpha val="40784"/>
                  </a:srgbClr>
                </a:solidFill>
                <a:latin typeface="Canva Sans Italics"/>
                <a:ea typeface="Canva Sans Italics"/>
                <a:cs typeface="Canva Sans Italics"/>
                <a:sym typeface="Canva Sans Italics"/>
              </a:rPr>
              <a:t>Username/Email</a:t>
            </a:r>
          </a:p>
        </p:txBody>
      </p:sp>
      <p:grpSp>
        <p:nvGrpSpPr>
          <p:cNvPr id="22" name="Group 22"/>
          <p:cNvGrpSpPr/>
          <p:nvPr/>
        </p:nvGrpSpPr>
        <p:grpSpPr>
          <a:xfrm>
            <a:off x="9912517" y="4231259"/>
            <a:ext cx="3862491" cy="781050"/>
            <a:chOff x="0" y="0"/>
            <a:chExt cx="1743911" cy="352643"/>
          </a:xfrm>
        </p:grpSpPr>
        <p:sp>
          <p:nvSpPr>
            <p:cNvPr id="23" name="Freeform 23"/>
            <p:cNvSpPr/>
            <p:nvPr/>
          </p:nvSpPr>
          <p:spPr>
            <a:xfrm>
              <a:off x="0" y="0"/>
              <a:ext cx="1743911" cy="352643"/>
            </a:xfrm>
            <a:custGeom>
              <a:avLst/>
              <a:gdLst/>
              <a:ahLst/>
              <a:cxnLst/>
              <a:rect l="l" t="t" r="r" b="b"/>
              <a:pathLst>
                <a:path w="1743911" h="352643">
                  <a:moveTo>
                    <a:pt x="1540711" y="0"/>
                  </a:moveTo>
                  <a:cubicBezTo>
                    <a:pt x="1652935" y="0"/>
                    <a:pt x="1743911" y="78942"/>
                    <a:pt x="1743911" y="176322"/>
                  </a:cubicBezTo>
                  <a:cubicBezTo>
                    <a:pt x="1743911" y="273701"/>
                    <a:pt x="1652935" y="352643"/>
                    <a:pt x="1540711" y="352643"/>
                  </a:cubicBezTo>
                  <a:lnTo>
                    <a:pt x="203200" y="352643"/>
                  </a:lnTo>
                  <a:cubicBezTo>
                    <a:pt x="90976" y="352643"/>
                    <a:pt x="0" y="273701"/>
                    <a:pt x="0" y="176322"/>
                  </a:cubicBezTo>
                  <a:cubicBezTo>
                    <a:pt x="0" y="78942"/>
                    <a:pt x="90976" y="0"/>
                    <a:pt x="203200" y="0"/>
                  </a:cubicBezTo>
                  <a:close/>
                </a:path>
              </a:pathLst>
            </a:custGeom>
            <a:solidFill>
              <a:srgbClr val="D2BC67"/>
            </a:solidFill>
          </p:spPr>
          <p:txBody>
            <a:bodyPr/>
            <a:lstStyle/>
            <a:p>
              <a:endParaRPr lang="en-US"/>
            </a:p>
          </p:txBody>
        </p:sp>
        <p:sp>
          <p:nvSpPr>
            <p:cNvPr id="24" name="TextBox 24"/>
            <p:cNvSpPr txBox="1"/>
            <p:nvPr/>
          </p:nvSpPr>
          <p:spPr>
            <a:xfrm>
              <a:off x="0" y="-38100"/>
              <a:ext cx="1743911" cy="390743"/>
            </a:xfrm>
            <a:prstGeom prst="rect">
              <a:avLst/>
            </a:prstGeom>
          </p:spPr>
          <p:txBody>
            <a:bodyPr lIns="50800" tIns="50800" rIns="50800" bIns="50800" rtlCol="0" anchor="ctr"/>
            <a:lstStyle/>
            <a:p>
              <a:pPr algn="ctr">
                <a:lnSpc>
                  <a:spcPts val="2659"/>
                </a:lnSpc>
              </a:pPr>
              <a:endParaRPr/>
            </a:p>
          </p:txBody>
        </p:sp>
      </p:grpSp>
      <p:sp>
        <p:nvSpPr>
          <p:cNvPr id="25" name="TextBox 25">
            <a:hlinkClick r:id="rId10" action="ppaction://hlinksldjump"/>
          </p:cNvPr>
          <p:cNvSpPr txBox="1"/>
          <p:nvPr/>
        </p:nvSpPr>
        <p:spPr>
          <a:xfrm>
            <a:off x="8669675" y="4298251"/>
            <a:ext cx="6348175" cy="580390"/>
          </a:xfrm>
          <a:prstGeom prst="rect">
            <a:avLst/>
          </a:prstGeom>
        </p:spPr>
        <p:txBody>
          <a:bodyPr lIns="0" tIns="0" rIns="0" bIns="0" rtlCol="0" anchor="t">
            <a:spAutoFit/>
          </a:bodyPr>
          <a:lstStyle/>
          <a:p>
            <a:pPr algn="ctr">
              <a:lnSpc>
                <a:spcPts val="4759"/>
              </a:lnSpc>
            </a:pPr>
            <a:r>
              <a:rPr lang="en-US" sz="3399" i="1" dirty="0" err="1">
                <a:solidFill>
                  <a:srgbClr val="000000"/>
                </a:solidFill>
                <a:latin typeface="Canva Sans Italics"/>
                <a:ea typeface="Canva Sans Italics"/>
                <a:cs typeface="Canva Sans Italics"/>
                <a:sym typeface="Canva Sans Italics"/>
              </a:rPr>
              <a:t>Đặt</a:t>
            </a:r>
            <a:r>
              <a:rPr lang="en-US" sz="3399" i="1" dirty="0">
                <a:solidFill>
                  <a:srgbClr val="000000"/>
                </a:solidFill>
                <a:latin typeface="Canva Sans Italics"/>
                <a:ea typeface="Canva Sans Italics"/>
                <a:cs typeface="Canva Sans Italics"/>
                <a:sym typeface="Canva Sans Italics"/>
              </a:rPr>
              <a:t> </a:t>
            </a:r>
            <a:r>
              <a:rPr lang="en-US" sz="3399" i="1" dirty="0" err="1">
                <a:solidFill>
                  <a:srgbClr val="000000"/>
                </a:solidFill>
                <a:latin typeface="Canva Sans Italics"/>
                <a:ea typeface="Canva Sans Italics"/>
                <a:cs typeface="Canva Sans Italics"/>
                <a:sym typeface="Canva Sans Italics"/>
              </a:rPr>
              <a:t>lại</a:t>
            </a:r>
            <a:r>
              <a:rPr lang="en-US" sz="3399" i="1" dirty="0">
                <a:solidFill>
                  <a:srgbClr val="000000"/>
                </a:solidFill>
                <a:latin typeface="Canva Sans Italics"/>
                <a:ea typeface="Canva Sans Italics"/>
                <a:cs typeface="Canva Sans Italics"/>
                <a:sym typeface="Canva Sans Italics"/>
              </a:rPr>
              <a:t> </a:t>
            </a:r>
            <a:r>
              <a:rPr lang="en-US" sz="3399" i="1" dirty="0" err="1">
                <a:solidFill>
                  <a:srgbClr val="000000"/>
                </a:solidFill>
                <a:latin typeface="Canva Sans Italics"/>
                <a:ea typeface="Canva Sans Italics"/>
                <a:cs typeface="Canva Sans Italics"/>
                <a:sym typeface="Canva Sans Italics"/>
              </a:rPr>
              <a:t>mật</a:t>
            </a:r>
            <a:r>
              <a:rPr lang="en-US" sz="3399" i="1" dirty="0">
                <a:solidFill>
                  <a:srgbClr val="000000"/>
                </a:solidFill>
                <a:latin typeface="Canva Sans Italics"/>
                <a:ea typeface="Canva Sans Italics"/>
                <a:cs typeface="Canva Sans Italics"/>
                <a:sym typeface="Canva Sans Italics"/>
              </a:rPr>
              <a:t> </a:t>
            </a:r>
            <a:r>
              <a:rPr lang="en-US" sz="3399" i="1" dirty="0" err="1">
                <a:solidFill>
                  <a:srgbClr val="000000"/>
                </a:solidFill>
                <a:latin typeface="Canva Sans Italics"/>
                <a:ea typeface="Canva Sans Italics"/>
                <a:cs typeface="Canva Sans Italics"/>
                <a:sym typeface="Canva Sans Italics"/>
              </a:rPr>
              <a:t>khẩu</a:t>
            </a:r>
            <a:endParaRPr lang="en-US" sz="3399" i="1" dirty="0">
              <a:solidFill>
                <a:srgbClr val="000000"/>
              </a:solidFill>
              <a:latin typeface="Canva Sans Italics"/>
              <a:ea typeface="Canva Sans Italics"/>
              <a:cs typeface="Canva Sans Italics"/>
              <a:sym typeface="Canva Sans Italics"/>
            </a:endParaRPr>
          </a:p>
        </p:txBody>
      </p:sp>
      <p:sp>
        <p:nvSpPr>
          <p:cNvPr id="26" name="TextBox 26"/>
          <p:cNvSpPr txBox="1"/>
          <p:nvPr/>
        </p:nvSpPr>
        <p:spPr>
          <a:xfrm>
            <a:off x="8600568" y="2110870"/>
            <a:ext cx="7322207" cy="580390"/>
          </a:xfrm>
          <a:prstGeom prst="rect">
            <a:avLst/>
          </a:prstGeom>
        </p:spPr>
        <p:txBody>
          <a:bodyPr lIns="0" tIns="0" rIns="0" bIns="0" rtlCol="0" anchor="t">
            <a:spAutoFit/>
          </a:bodyPr>
          <a:lstStyle/>
          <a:p>
            <a:pPr algn="l">
              <a:lnSpc>
                <a:spcPts val="4759"/>
              </a:lnSpc>
            </a:pPr>
            <a:r>
              <a:rPr lang="en-US" sz="3399" i="1">
                <a:solidFill>
                  <a:srgbClr val="FE3A3A"/>
                </a:solidFill>
                <a:latin typeface="Canva Sans Italics"/>
                <a:ea typeface="Canva Sans Italics"/>
                <a:cs typeface="Canva Sans Italics"/>
                <a:sym typeface="Canva Sans Italics"/>
              </a:rPr>
              <a:t>Vui lòng nhập Username/Email</a:t>
            </a:r>
          </a:p>
        </p:txBody>
      </p:sp>
      <p:sp>
        <p:nvSpPr>
          <p:cNvPr id="27" name="TextBox 27">
            <a:hlinkClick r:id="rId11" action="ppaction://hlinksldjump"/>
          </p:cNvPr>
          <p:cNvSpPr txBox="1"/>
          <p:nvPr/>
        </p:nvSpPr>
        <p:spPr>
          <a:xfrm>
            <a:off x="10269314" y="5402834"/>
            <a:ext cx="2915960" cy="431799"/>
          </a:xfrm>
          <a:prstGeom prst="rect">
            <a:avLst/>
          </a:prstGeom>
        </p:spPr>
        <p:txBody>
          <a:bodyPr lIns="0" tIns="0" rIns="0" bIns="0" rtlCol="0" anchor="t">
            <a:spAutoFit/>
          </a:bodyPr>
          <a:lstStyle/>
          <a:p>
            <a:pPr algn="ctr">
              <a:lnSpc>
                <a:spcPts val="3500"/>
              </a:lnSpc>
            </a:pPr>
            <a:r>
              <a:rPr lang="en-US" sz="2500" u="sng" dirty="0">
                <a:solidFill>
                  <a:srgbClr val="004AAD"/>
                </a:solidFill>
                <a:latin typeface="Canva Sans"/>
                <a:ea typeface="Canva Sans"/>
                <a:cs typeface="Canva Sans"/>
                <a:sym typeface="Canva Sans"/>
              </a:rPr>
              <a:t>Quay </a:t>
            </a:r>
            <a:r>
              <a:rPr lang="en-US" sz="2500" u="sng" dirty="0" err="1">
                <a:solidFill>
                  <a:srgbClr val="004AAD"/>
                </a:solidFill>
                <a:latin typeface="Canva Sans"/>
                <a:ea typeface="Canva Sans"/>
                <a:cs typeface="Canva Sans"/>
                <a:sym typeface="Canva Sans"/>
              </a:rPr>
              <a:t>lại</a:t>
            </a:r>
            <a:r>
              <a:rPr lang="en-US" sz="2500" u="sng" dirty="0">
                <a:solidFill>
                  <a:srgbClr val="004AAD"/>
                </a:solidFill>
                <a:latin typeface="Canva Sans"/>
                <a:ea typeface="Canva Sans"/>
                <a:cs typeface="Canva Sans"/>
                <a:sym typeface="Canva Sans"/>
              </a:rPr>
              <a:t> </a:t>
            </a:r>
            <a:r>
              <a:rPr lang="en-US" sz="2500" u="sng" dirty="0" err="1">
                <a:solidFill>
                  <a:srgbClr val="004AAD"/>
                </a:solidFill>
                <a:latin typeface="Canva Sans"/>
                <a:ea typeface="Canva Sans"/>
                <a:cs typeface="Canva Sans"/>
                <a:sym typeface="Canva Sans"/>
              </a:rPr>
              <a:t>đăng</a:t>
            </a:r>
            <a:r>
              <a:rPr lang="en-US" sz="2500" u="sng" dirty="0">
                <a:solidFill>
                  <a:srgbClr val="004AAD"/>
                </a:solidFill>
                <a:latin typeface="Canva Sans"/>
                <a:ea typeface="Canva Sans"/>
                <a:cs typeface="Canva Sans"/>
                <a:sym typeface="Canva Sans"/>
              </a:rPr>
              <a:t> </a:t>
            </a:r>
            <a:r>
              <a:rPr lang="en-US" sz="2500" u="sng" dirty="0" err="1">
                <a:solidFill>
                  <a:srgbClr val="004AAD"/>
                </a:solidFill>
                <a:latin typeface="Canva Sans"/>
                <a:ea typeface="Canva Sans"/>
                <a:cs typeface="Canva Sans"/>
                <a:sym typeface="Canva Sans"/>
              </a:rPr>
              <a:t>nhập</a:t>
            </a:r>
            <a:endParaRPr lang="en-US" sz="2500" u="sng" dirty="0">
              <a:solidFill>
                <a:srgbClr val="004AAD"/>
              </a:solidFill>
              <a:latin typeface="Canva Sans"/>
              <a:ea typeface="Canva Sans"/>
              <a:cs typeface="Canva Sans"/>
              <a:sym typeface="Canva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hlinkClick r:id="rId2" action="ppaction://hlinksldjump"/>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1666" b="-11666"/>
            </a:stretch>
          </a:blipFill>
        </p:spPr>
        <p:txBody>
          <a:bodyPr/>
          <a:lstStyle/>
          <a:p>
            <a:endParaRPr lang="en-US"/>
          </a:p>
        </p:txBody>
      </p:sp>
      <p:sp>
        <p:nvSpPr>
          <p:cNvPr id="3" name="Freeform 3"/>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5" name="Group 5"/>
          <p:cNvGrpSpPr/>
          <p:nvPr/>
        </p:nvGrpSpPr>
        <p:grpSpPr>
          <a:xfrm>
            <a:off x="776763" y="114333"/>
            <a:ext cx="1450768" cy="1450768"/>
            <a:chOff x="0" y="0"/>
            <a:chExt cx="13716000" cy="13716000"/>
          </a:xfrm>
        </p:grpSpPr>
        <p:sp>
          <p:nvSpPr>
            <p:cNvPr id="6" name="Freeform 6">
              <a:hlinkClick r:id="rId8" action="ppaction://hlinksldjump"/>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9"/>
              <a:stretch>
                <a:fillRect t="-38888" b="-38888"/>
              </a:stretch>
            </a:blipFill>
          </p:spPr>
          <p:txBody>
            <a:bodyPr/>
            <a:lstStyle/>
            <a:p>
              <a:endParaRPr lang="en-US"/>
            </a:p>
          </p:txBody>
        </p:sp>
      </p:grpSp>
      <p:sp>
        <p:nvSpPr>
          <p:cNvPr id="7" name="Freeform 7"/>
          <p:cNvSpPr/>
          <p:nvPr/>
        </p:nvSpPr>
        <p:spPr>
          <a:xfrm>
            <a:off x="15236121"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8" name="Group 8"/>
          <p:cNvGrpSpPr/>
          <p:nvPr/>
        </p:nvGrpSpPr>
        <p:grpSpPr>
          <a:xfrm>
            <a:off x="4953289" y="1821958"/>
            <a:ext cx="4475906" cy="708772"/>
            <a:chOff x="0" y="0"/>
            <a:chExt cx="1178840" cy="186672"/>
          </a:xfrm>
        </p:grpSpPr>
        <p:sp>
          <p:nvSpPr>
            <p:cNvPr id="9" name="Freeform 9"/>
            <p:cNvSpPr/>
            <p:nvPr/>
          </p:nvSpPr>
          <p:spPr>
            <a:xfrm>
              <a:off x="0" y="0"/>
              <a:ext cx="1178840" cy="186672"/>
            </a:xfrm>
            <a:custGeom>
              <a:avLst/>
              <a:gdLst/>
              <a:ahLst/>
              <a:cxnLst/>
              <a:rect l="l" t="t" r="r" b="b"/>
              <a:pathLst>
                <a:path w="1178840" h="186672">
                  <a:moveTo>
                    <a:pt x="88214" y="0"/>
                  </a:moveTo>
                  <a:lnTo>
                    <a:pt x="1090625" y="0"/>
                  </a:lnTo>
                  <a:cubicBezTo>
                    <a:pt x="1139345" y="0"/>
                    <a:pt x="1178840" y="39495"/>
                    <a:pt x="1178840" y="88214"/>
                  </a:cubicBezTo>
                  <a:lnTo>
                    <a:pt x="1178840" y="98458"/>
                  </a:lnTo>
                  <a:cubicBezTo>
                    <a:pt x="1178840" y="147178"/>
                    <a:pt x="1139345" y="186672"/>
                    <a:pt x="1090625" y="186672"/>
                  </a:cubicBezTo>
                  <a:lnTo>
                    <a:pt x="88214" y="186672"/>
                  </a:lnTo>
                  <a:cubicBezTo>
                    <a:pt x="39495" y="186672"/>
                    <a:pt x="0" y="147178"/>
                    <a:pt x="0" y="98458"/>
                  </a:cubicBezTo>
                  <a:lnTo>
                    <a:pt x="0" y="88214"/>
                  </a:lnTo>
                  <a:cubicBezTo>
                    <a:pt x="0" y="39495"/>
                    <a:pt x="39495" y="0"/>
                    <a:pt x="88214" y="0"/>
                  </a:cubicBezTo>
                  <a:close/>
                </a:path>
              </a:pathLst>
            </a:custGeom>
            <a:solidFill>
              <a:srgbClr val="D2BC67"/>
            </a:solidFill>
          </p:spPr>
          <p:txBody>
            <a:bodyPr/>
            <a:lstStyle/>
            <a:p>
              <a:endParaRPr lang="en-US"/>
            </a:p>
          </p:txBody>
        </p:sp>
        <p:sp>
          <p:nvSpPr>
            <p:cNvPr id="10" name="TextBox 10"/>
            <p:cNvSpPr txBox="1"/>
            <p:nvPr/>
          </p:nvSpPr>
          <p:spPr>
            <a:xfrm>
              <a:off x="0" y="-38100"/>
              <a:ext cx="1178840" cy="224772"/>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840103" y="377686"/>
            <a:ext cx="838394" cy="838394"/>
            <a:chOff x="0" y="0"/>
            <a:chExt cx="13716000" cy="13716000"/>
          </a:xfrm>
        </p:grpSpPr>
        <p:sp>
          <p:nvSpPr>
            <p:cNvPr id="12" name="Freeform 12">
              <a:hlinkClick r:id="rId12" action="ppaction://hlinksldjump"/>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13"/>
              <a:stretch>
                <a:fillRect/>
              </a:stretch>
            </a:blipFill>
          </p:spPr>
          <p:txBody>
            <a:bodyPr/>
            <a:lstStyle/>
            <a:p>
              <a:endParaRPr lang="en-US" dirty="0"/>
            </a:p>
          </p:txBody>
        </p:sp>
      </p:grpSp>
      <p:sp>
        <p:nvSpPr>
          <p:cNvPr id="13" name="TextBox 13">
            <a:hlinkClick r:id="rId14" action="ppaction://hlinksldjump"/>
          </p:cNvPr>
          <p:cNvSpPr txBox="1"/>
          <p:nvPr/>
        </p:nvSpPr>
        <p:spPr>
          <a:xfrm>
            <a:off x="5168903" y="2711705"/>
            <a:ext cx="4574945" cy="464820"/>
          </a:xfrm>
          <a:prstGeom prst="rect">
            <a:avLst/>
          </a:prstGeom>
        </p:spPr>
        <p:txBody>
          <a:bodyPr lIns="0" tIns="0" rIns="0" bIns="0" rtlCol="0" anchor="t">
            <a:spAutoFit/>
          </a:bodyPr>
          <a:lstStyle/>
          <a:p>
            <a:pPr algn="l">
              <a:lnSpc>
                <a:spcPts val="3780"/>
              </a:lnSpc>
            </a:pPr>
            <a:r>
              <a:rPr lang="en-US" sz="2700" dirty="0">
                <a:solidFill>
                  <a:srgbClr val="004AAD"/>
                </a:solidFill>
                <a:latin typeface="Canva Sans"/>
                <a:ea typeface="Canva Sans"/>
                <a:cs typeface="Canva Sans"/>
                <a:sym typeface="Canva Sans"/>
              </a:rPr>
              <a:t>&gt;   </a:t>
            </a:r>
            <a:r>
              <a:rPr lang="en-US" sz="2700" u="sng" dirty="0" err="1">
                <a:solidFill>
                  <a:srgbClr val="004AAD"/>
                </a:solidFill>
                <a:latin typeface="Canva Sans"/>
                <a:ea typeface="Canva Sans"/>
                <a:cs typeface="Canva Sans"/>
                <a:sym typeface="Canva Sans"/>
              </a:rPr>
              <a:t>Mô</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tả</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sp>
        <p:nvSpPr>
          <p:cNvPr id="14" name="TextBox 14">
            <a:hlinkClick r:id="rId15" action="ppaction://hlinksldjump"/>
          </p:cNvPr>
          <p:cNvSpPr txBox="1"/>
          <p:nvPr/>
        </p:nvSpPr>
        <p:spPr>
          <a:xfrm>
            <a:off x="4638637" y="1887102"/>
            <a:ext cx="5105211" cy="521335"/>
          </a:xfrm>
          <a:prstGeom prst="rect">
            <a:avLst/>
          </a:prstGeom>
        </p:spPr>
        <p:txBody>
          <a:bodyPr lIns="0" tIns="0" rIns="0" bIns="0" rtlCol="0" anchor="t">
            <a:spAutoFit/>
          </a:bodyPr>
          <a:lstStyle/>
          <a:p>
            <a:pPr algn="ctr">
              <a:lnSpc>
                <a:spcPts val="4340"/>
              </a:lnSpc>
            </a:pP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Thêm</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vào</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giỏ</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hàng</a:t>
            </a:r>
            <a:endParaRPr lang="en-US" sz="3100" dirty="0">
              <a:solidFill>
                <a:srgbClr val="000000"/>
              </a:solidFill>
              <a:latin typeface="Canva Sans"/>
              <a:ea typeface="Canva Sans"/>
              <a:cs typeface="Canva Sans"/>
              <a:sym typeface="Canva Sans"/>
            </a:endParaRPr>
          </a:p>
        </p:txBody>
      </p:sp>
      <p:sp>
        <p:nvSpPr>
          <p:cNvPr id="15" name="TextBox 15">
            <a:hlinkClick r:id="rId16" action="ppaction://hlinksldjump"/>
          </p:cNvPr>
          <p:cNvSpPr txBox="1"/>
          <p:nvPr/>
        </p:nvSpPr>
        <p:spPr>
          <a:xfrm>
            <a:off x="5168903" y="3357500"/>
            <a:ext cx="5170488" cy="464820"/>
          </a:xfrm>
          <a:prstGeom prst="rect">
            <a:avLst/>
          </a:prstGeom>
        </p:spPr>
        <p:txBody>
          <a:bodyPr lIns="0" tIns="0" rIns="0" bIns="0" rtlCol="0" anchor="t">
            <a:spAutoFit/>
          </a:bodyPr>
          <a:lstStyle/>
          <a:p>
            <a:pPr algn="l">
              <a:lnSpc>
                <a:spcPts val="3780"/>
              </a:lnSpc>
            </a:pPr>
            <a:r>
              <a:rPr lang="en-US" sz="2700" dirty="0">
                <a:solidFill>
                  <a:srgbClr val="004AAD"/>
                </a:solidFill>
                <a:latin typeface="Canva Sans"/>
                <a:ea typeface="Canva Sans"/>
                <a:cs typeface="Canva Sans"/>
                <a:sym typeface="Canva Sans"/>
              </a:rPr>
              <a:t>&gt;   </a:t>
            </a:r>
            <a:r>
              <a:rPr lang="en-US" sz="2700" u="sng" dirty="0">
                <a:solidFill>
                  <a:srgbClr val="004AAD"/>
                </a:solidFill>
                <a:latin typeface="Canva Sans"/>
                <a:ea typeface="Canva Sans"/>
                <a:cs typeface="Canva Sans"/>
                <a:sym typeface="Canva Sans"/>
              </a:rPr>
              <a:t>Xem </a:t>
            </a:r>
            <a:r>
              <a:rPr lang="en-US" sz="2700" u="sng" dirty="0" err="1">
                <a:solidFill>
                  <a:srgbClr val="004AAD"/>
                </a:solidFill>
                <a:latin typeface="Canva Sans"/>
                <a:ea typeface="Canva Sans"/>
                <a:cs typeface="Canva Sans"/>
                <a:sym typeface="Canva Sans"/>
              </a:rPr>
              <a:t>đánh</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giá</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grpSp>
        <p:nvGrpSpPr>
          <p:cNvPr id="16" name="Group 16"/>
          <p:cNvGrpSpPr/>
          <p:nvPr/>
        </p:nvGrpSpPr>
        <p:grpSpPr>
          <a:xfrm>
            <a:off x="466387" y="1565101"/>
            <a:ext cx="4258453" cy="6983984"/>
            <a:chOff x="0" y="0"/>
            <a:chExt cx="5677938" cy="9311978"/>
          </a:xfrm>
        </p:grpSpPr>
        <p:sp>
          <p:nvSpPr>
            <p:cNvPr id="17" name="Freeform 17"/>
            <p:cNvSpPr/>
            <p:nvPr/>
          </p:nvSpPr>
          <p:spPr>
            <a:xfrm>
              <a:off x="0" y="0"/>
              <a:ext cx="5677938" cy="7300385"/>
            </a:xfrm>
            <a:custGeom>
              <a:avLst/>
              <a:gdLst/>
              <a:ahLst/>
              <a:cxnLst/>
              <a:rect l="l" t="t" r="r" b="b"/>
              <a:pathLst>
                <a:path w="5677938" h="7300385">
                  <a:moveTo>
                    <a:pt x="0" y="0"/>
                  </a:moveTo>
                  <a:lnTo>
                    <a:pt x="5677938" y="0"/>
                  </a:lnTo>
                  <a:lnTo>
                    <a:pt x="5677938" y="7300385"/>
                  </a:lnTo>
                  <a:lnTo>
                    <a:pt x="0" y="7300385"/>
                  </a:lnTo>
                  <a:lnTo>
                    <a:pt x="0" y="0"/>
                  </a:lnTo>
                  <a:close/>
                </a:path>
              </a:pathLst>
            </a:custGeom>
            <a:blipFill>
              <a:blip r:embed="rId17"/>
              <a:stretch>
                <a:fillRect t="-8368" b="-8368"/>
              </a:stretch>
            </a:blipFill>
          </p:spPr>
          <p:txBody>
            <a:bodyPr/>
            <a:lstStyle/>
            <a:p>
              <a:endParaRPr lang="en-US"/>
            </a:p>
          </p:txBody>
        </p:sp>
        <p:sp>
          <p:nvSpPr>
            <p:cNvPr id="18" name="Freeform 18"/>
            <p:cNvSpPr/>
            <p:nvPr/>
          </p:nvSpPr>
          <p:spPr>
            <a:xfrm>
              <a:off x="0" y="9048495"/>
              <a:ext cx="187261" cy="200767"/>
            </a:xfrm>
            <a:custGeom>
              <a:avLst/>
              <a:gdLst/>
              <a:ahLst/>
              <a:cxnLst/>
              <a:rect l="l" t="t" r="r" b="b"/>
              <a:pathLst>
                <a:path w="187261" h="200767">
                  <a:moveTo>
                    <a:pt x="0" y="0"/>
                  </a:moveTo>
                  <a:lnTo>
                    <a:pt x="187261" y="0"/>
                  </a:lnTo>
                  <a:lnTo>
                    <a:pt x="187261" y="200767"/>
                  </a:lnTo>
                  <a:lnTo>
                    <a:pt x="0" y="20076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9" name="TextBox 19"/>
            <p:cNvSpPr txBox="1"/>
            <p:nvPr/>
          </p:nvSpPr>
          <p:spPr>
            <a:xfrm>
              <a:off x="0" y="8752174"/>
              <a:ext cx="2182470" cy="296321"/>
            </a:xfrm>
            <a:prstGeom prst="rect">
              <a:avLst/>
            </a:prstGeom>
          </p:spPr>
          <p:txBody>
            <a:bodyPr lIns="0" tIns="0" rIns="0" bIns="0" rtlCol="0" anchor="t">
              <a:spAutoFit/>
            </a:bodyPr>
            <a:lstStyle/>
            <a:p>
              <a:pPr algn="l">
                <a:lnSpc>
                  <a:spcPts val="1953"/>
                </a:lnSpc>
              </a:pPr>
              <a:r>
                <a:rPr lang="en-US" sz="1395">
                  <a:solidFill>
                    <a:srgbClr val="000000"/>
                  </a:solidFill>
                  <a:latin typeface="Canva Sans"/>
                  <a:ea typeface="Canva Sans"/>
                  <a:cs typeface="Canva Sans"/>
                  <a:sym typeface="Canva Sans"/>
                </a:rPr>
                <a:t>195 lượt mua</a:t>
              </a:r>
            </a:p>
          </p:txBody>
        </p:sp>
        <p:sp>
          <p:nvSpPr>
            <p:cNvPr id="20" name="TextBox 20"/>
            <p:cNvSpPr txBox="1"/>
            <p:nvPr/>
          </p:nvSpPr>
          <p:spPr>
            <a:xfrm>
              <a:off x="252114" y="9000463"/>
              <a:ext cx="2182470" cy="296321"/>
            </a:xfrm>
            <a:prstGeom prst="rect">
              <a:avLst/>
            </a:prstGeom>
          </p:spPr>
          <p:txBody>
            <a:bodyPr lIns="0" tIns="0" rIns="0" bIns="0" rtlCol="0" anchor="t">
              <a:spAutoFit/>
            </a:bodyPr>
            <a:lstStyle/>
            <a:p>
              <a:pPr algn="l">
                <a:lnSpc>
                  <a:spcPts val="1953"/>
                </a:lnSpc>
              </a:pPr>
              <a:r>
                <a:rPr lang="en-US" sz="1395">
                  <a:solidFill>
                    <a:srgbClr val="000000"/>
                  </a:solidFill>
                  <a:latin typeface="Canva Sans"/>
                  <a:ea typeface="Canva Sans"/>
                  <a:cs typeface="Canva Sans"/>
                  <a:sym typeface="Canva Sans"/>
                </a:rPr>
                <a:t>4.0 (59)</a:t>
              </a:r>
            </a:p>
          </p:txBody>
        </p:sp>
        <p:sp>
          <p:nvSpPr>
            <p:cNvPr id="21" name="TextBox 21"/>
            <p:cNvSpPr txBox="1"/>
            <p:nvPr/>
          </p:nvSpPr>
          <p:spPr>
            <a:xfrm>
              <a:off x="0" y="7544860"/>
              <a:ext cx="5677938" cy="1160409"/>
            </a:xfrm>
            <a:prstGeom prst="rect">
              <a:avLst/>
            </a:prstGeom>
          </p:spPr>
          <p:txBody>
            <a:bodyPr lIns="0" tIns="0" rIns="0" bIns="0" rtlCol="0" anchor="t">
              <a:spAutoFit/>
            </a:bodyPr>
            <a:lstStyle/>
            <a:p>
              <a:pPr algn="l">
                <a:lnSpc>
                  <a:spcPts val="3589"/>
                </a:lnSpc>
              </a:pPr>
              <a:r>
                <a:rPr lang="en-US" sz="2563">
                  <a:solidFill>
                    <a:srgbClr val="000000"/>
                  </a:solidFill>
                  <a:latin typeface="Canva Sans"/>
                  <a:ea typeface="Canva Sans"/>
                  <a:cs typeface="Canva Sans"/>
                  <a:sym typeface="Canva Sans"/>
                </a:rPr>
                <a:t>Đề Thi Thử Tuyển Sinh Vào Lớp 10 môn Tiếng Anh</a:t>
              </a:r>
            </a:p>
          </p:txBody>
        </p:sp>
        <p:sp>
          <p:nvSpPr>
            <p:cNvPr id="22" name="TextBox 22"/>
            <p:cNvSpPr txBox="1"/>
            <p:nvPr/>
          </p:nvSpPr>
          <p:spPr>
            <a:xfrm>
              <a:off x="2721446" y="8705914"/>
              <a:ext cx="2956492" cy="606064"/>
            </a:xfrm>
            <a:prstGeom prst="rect">
              <a:avLst/>
            </a:prstGeom>
          </p:spPr>
          <p:txBody>
            <a:bodyPr wrap="square" lIns="0" tIns="0" rIns="0" bIns="0" rtlCol="0" anchor="t">
              <a:spAutoFit/>
            </a:bodyPr>
            <a:lstStyle/>
            <a:p>
              <a:pPr>
                <a:lnSpc>
                  <a:spcPts val="3765"/>
                </a:lnSpc>
              </a:pPr>
              <a:r>
                <a:rPr lang="en-US" sz="2689" b="1" dirty="0">
                  <a:solidFill>
                    <a:srgbClr val="FF3131"/>
                  </a:solidFill>
                  <a:latin typeface="Canva Sans Bold"/>
                  <a:ea typeface="Canva Sans Bold"/>
                  <a:cs typeface="Canva Sans Bold"/>
                  <a:sym typeface="Canva Sans Bold"/>
                </a:rPr>
                <a:t>50.000 VNĐ</a:t>
              </a:r>
            </a:p>
          </p:txBody>
        </p:sp>
      </p:grpSp>
      <p:sp>
        <p:nvSpPr>
          <p:cNvPr id="24" name="Arrow: Left 23">
            <a:hlinkClick r:id="rId20" action="ppaction://hlinksldjump"/>
            <a:extLst>
              <a:ext uri="{FF2B5EF4-FFF2-40B4-BE49-F238E27FC236}">
                <a16:creationId xmlns:a16="http://schemas.microsoft.com/office/drawing/2014/main" id="{7887FD23-CFCE-1D8F-D067-A8135D8A0C69}"/>
              </a:ext>
            </a:extLst>
          </p:cNvPr>
          <p:cNvSpPr/>
          <p:nvPr/>
        </p:nvSpPr>
        <p:spPr>
          <a:xfrm>
            <a:off x="398136" y="9029700"/>
            <a:ext cx="592464" cy="4572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22FD6-8501-9E05-AEC0-A15EE47F0575}"/>
            </a:ext>
          </a:extLst>
        </p:cNvPr>
        <p:cNvGrpSpPr/>
        <p:nvPr/>
      </p:nvGrpSpPr>
      <p:grpSpPr>
        <a:xfrm>
          <a:off x="0" y="0"/>
          <a:ext cx="0" cy="0"/>
          <a:chOff x="0" y="0"/>
          <a:chExt cx="0" cy="0"/>
        </a:xfrm>
      </p:grpSpPr>
      <p:sp>
        <p:nvSpPr>
          <p:cNvPr id="2" name="Freeform 2">
            <a:hlinkClick r:id="rId2" action="ppaction://hlinksldjump"/>
            <a:extLst>
              <a:ext uri="{FF2B5EF4-FFF2-40B4-BE49-F238E27FC236}">
                <a16:creationId xmlns:a16="http://schemas.microsoft.com/office/drawing/2014/main" id="{C406B85E-90DB-5981-E748-2B71D3CDACD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1666" b="-11666"/>
            </a:stretch>
          </a:blipFill>
        </p:spPr>
        <p:txBody>
          <a:bodyPr/>
          <a:lstStyle/>
          <a:p>
            <a:endParaRPr lang="en-US"/>
          </a:p>
        </p:txBody>
      </p:sp>
      <p:sp>
        <p:nvSpPr>
          <p:cNvPr id="3" name="Freeform 3">
            <a:extLst>
              <a:ext uri="{FF2B5EF4-FFF2-40B4-BE49-F238E27FC236}">
                <a16:creationId xmlns:a16="http://schemas.microsoft.com/office/drawing/2014/main" id="{96CDFCDF-F6D7-9C21-9929-4B4702827B95}"/>
              </a:ext>
            </a:extLst>
          </p:cNvPr>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047D9CD5-6E1F-CE00-85A3-0C828287CDA0}"/>
              </a:ext>
            </a:extLst>
          </p:cNvPr>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5" name="Group 5">
            <a:extLst>
              <a:ext uri="{FF2B5EF4-FFF2-40B4-BE49-F238E27FC236}">
                <a16:creationId xmlns:a16="http://schemas.microsoft.com/office/drawing/2014/main" id="{17E71FEE-683B-2502-7BC5-BC8D395D9C06}"/>
              </a:ext>
            </a:extLst>
          </p:cNvPr>
          <p:cNvGrpSpPr/>
          <p:nvPr/>
        </p:nvGrpSpPr>
        <p:grpSpPr>
          <a:xfrm>
            <a:off x="776763" y="114333"/>
            <a:ext cx="1450768" cy="1450768"/>
            <a:chOff x="0" y="0"/>
            <a:chExt cx="13716000" cy="13716000"/>
          </a:xfrm>
        </p:grpSpPr>
        <p:sp>
          <p:nvSpPr>
            <p:cNvPr id="6" name="Freeform 6">
              <a:hlinkClick r:id="rId8" action="ppaction://hlinksldjump"/>
              <a:extLst>
                <a:ext uri="{FF2B5EF4-FFF2-40B4-BE49-F238E27FC236}">
                  <a16:creationId xmlns:a16="http://schemas.microsoft.com/office/drawing/2014/main" id="{DAE6352E-E56E-817A-3961-21EBFD3D13B1}"/>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9"/>
              <a:stretch>
                <a:fillRect t="-38888" b="-38888"/>
              </a:stretch>
            </a:blipFill>
          </p:spPr>
          <p:txBody>
            <a:bodyPr/>
            <a:lstStyle/>
            <a:p>
              <a:endParaRPr lang="en-US"/>
            </a:p>
          </p:txBody>
        </p:sp>
      </p:grpSp>
      <p:sp>
        <p:nvSpPr>
          <p:cNvPr id="7" name="Freeform 7">
            <a:extLst>
              <a:ext uri="{FF2B5EF4-FFF2-40B4-BE49-F238E27FC236}">
                <a16:creationId xmlns:a16="http://schemas.microsoft.com/office/drawing/2014/main" id="{90A0E30D-42C8-6970-9F40-84C845A9FA09}"/>
              </a:ext>
            </a:extLst>
          </p:cNvPr>
          <p:cNvSpPr/>
          <p:nvPr/>
        </p:nvSpPr>
        <p:spPr>
          <a:xfrm>
            <a:off x="15236121"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8" name="Group 8">
            <a:extLst>
              <a:ext uri="{FF2B5EF4-FFF2-40B4-BE49-F238E27FC236}">
                <a16:creationId xmlns:a16="http://schemas.microsoft.com/office/drawing/2014/main" id="{84FCF375-E31D-EF4F-ADAA-E69835815D84}"/>
              </a:ext>
            </a:extLst>
          </p:cNvPr>
          <p:cNvGrpSpPr/>
          <p:nvPr/>
        </p:nvGrpSpPr>
        <p:grpSpPr>
          <a:xfrm>
            <a:off x="4953289" y="1821958"/>
            <a:ext cx="4475906" cy="708772"/>
            <a:chOff x="0" y="0"/>
            <a:chExt cx="1178840" cy="186672"/>
          </a:xfrm>
        </p:grpSpPr>
        <p:sp>
          <p:nvSpPr>
            <p:cNvPr id="9" name="Freeform 9">
              <a:extLst>
                <a:ext uri="{FF2B5EF4-FFF2-40B4-BE49-F238E27FC236}">
                  <a16:creationId xmlns:a16="http://schemas.microsoft.com/office/drawing/2014/main" id="{26AFA838-C852-5943-B470-D97C87DC630A}"/>
                </a:ext>
              </a:extLst>
            </p:cNvPr>
            <p:cNvSpPr/>
            <p:nvPr/>
          </p:nvSpPr>
          <p:spPr>
            <a:xfrm>
              <a:off x="0" y="0"/>
              <a:ext cx="1178840" cy="186672"/>
            </a:xfrm>
            <a:custGeom>
              <a:avLst/>
              <a:gdLst/>
              <a:ahLst/>
              <a:cxnLst/>
              <a:rect l="l" t="t" r="r" b="b"/>
              <a:pathLst>
                <a:path w="1178840" h="186672">
                  <a:moveTo>
                    <a:pt x="88214" y="0"/>
                  </a:moveTo>
                  <a:lnTo>
                    <a:pt x="1090625" y="0"/>
                  </a:lnTo>
                  <a:cubicBezTo>
                    <a:pt x="1139345" y="0"/>
                    <a:pt x="1178840" y="39495"/>
                    <a:pt x="1178840" y="88214"/>
                  </a:cubicBezTo>
                  <a:lnTo>
                    <a:pt x="1178840" y="98458"/>
                  </a:lnTo>
                  <a:cubicBezTo>
                    <a:pt x="1178840" y="147178"/>
                    <a:pt x="1139345" y="186672"/>
                    <a:pt x="1090625" y="186672"/>
                  </a:cubicBezTo>
                  <a:lnTo>
                    <a:pt x="88214" y="186672"/>
                  </a:lnTo>
                  <a:cubicBezTo>
                    <a:pt x="39495" y="186672"/>
                    <a:pt x="0" y="147178"/>
                    <a:pt x="0" y="98458"/>
                  </a:cubicBezTo>
                  <a:lnTo>
                    <a:pt x="0" y="88214"/>
                  </a:lnTo>
                  <a:cubicBezTo>
                    <a:pt x="0" y="39495"/>
                    <a:pt x="39495" y="0"/>
                    <a:pt x="88214" y="0"/>
                  </a:cubicBezTo>
                  <a:close/>
                </a:path>
              </a:pathLst>
            </a:custGeom>
            <a:solidFill>
              <a:srgbClr val="D2BC67"/>
            </a:solidFill>
          </p:spPr>
          <p:txBody>
            <a:bodyPr/>
            <a:lstStyle/>
            <a:p>
              <a:endParaRPr lang="en-US"/>
            </a:p>
          </p:txBody>
        </p:sp>
        <p:sp>
          <p:nvSpPr>
            <p:cNvPr id="10" name="TextBox 10">
              <a:extLst>
                <a:ext uri="{FF2B5EF4-FFF2-40B4-BE49-F238E27FC236}">
                  <a16:creationId xmlns:a16="http://schemas.microsoft.com/office/drawing/2014/main" id="{F55C0258-33DB-7C5A-EE07-AC84904EF378}"/>
                </a:ext>
              </a:extLst>
            </p:cNvPr>
            <p:cNvSpPr txBox="1"/>
            <p:nvPr/>
          </p:nvSpPr>
          <p:spPr>
            <a:xfrm>
              <a:off x="0" y="-38100"/>
              <a:ext cx="1178840" cy="224772"/>
            </a:xfrm>
            <a:prstGeom prst="rect">
              <a:avLst/>
            </a:prstGeom>
          </p:spPr>
          <p:txBody>
            <a:bodyPr lIns="50800" tIns="50800" rIns="50800" bIns="50800" rtlCol="0" anchor="ctr"/>
            <a:lstStyle/>
            <a:p>
              <a:pPr algn="ctr">
                <a:lnSpc>
                  <a:spcPts val="2659"/>
                </a:lnSpc>
              </a:pPr>
              <a:endParaRPr/>
            </a:p>
          </p:txBody>
        </p:sp>
      </p:grpSp>
      <p:sp>
        <p:nvSpPr>
          <p:cNvPr id="13" name="TextBox 13">
            <a:hlinkClick r:id="rId12" action="ppaction://hlinksldjump"/>
            <a:extLst>
              <a:ext uri="{FF2B5EF4-FFF2-40B4-BE49-F238E27FC236}">
                <a16:creationId xmlns:a16="http://schemas.microsoft.com/office/drawing/2014/main" id="{93226F43-0C92-8DC7-6695-21DC63B467EC}"/>
              </a:ext>
            </a:extLst>
          </p:cNvPr>
          <p:cNvSpPr txBox="1"/>
          <p:nvPr/>
        </p:nvSpPr>
        <p:spPr>
          <a:xfrm>
            <a:off x="5168903" y="2711705"/>
            <a:ext cx="4574945" cy="464820"/>
          </a:xfrm>
          <a:prstGeom prst="rect">
            <a:avLst/>
          </a:prstGeom>
        </p:spPr>
        <p:txBody>
          <a:bodyPr lIns="0" tIns="0" rIns="0" bIns="0" rtlCol="0" anchor="t">
            <a:spAutoFit/>
          </a:bodyPr>
          <a:lstStyle/>
          <a:p>
            <a:pPr algn="l">
              <a:lnSpc>
                <a:spcPts val="3780"/>
              </a:lnSpc>
            </a:pPr>
            <a:r>
              <a:rPr lang="en-US" sz="2700" dirty="0">
                <a:solidFill>
                  <a:srgbClr val="004AAD"/>
                </a:solidFill>
                <a:latin typeface="Canva Sans"/>
                <a:ea typeface="Canva Sans"/>
                <a:cs typeface="Canva Sans"/>
                <a:sym typeface="Canva Sans"/>
              </a:rPr>
              <a:t>&gt;   </a:t>
            </a:r>
            <a:r>
              <a:rPr lang="en-US" sz="2700" u="sng" dirty="0" err="1">
                <a:solidFill>
                  <a:srgbClr val="004AAD"/>
                </a:solidFill>
                <a:latin typeface="Canva Sans"/>
                <a:ea typeface="Canva Sans"/>
                <a:cs typeface="Canva Sans"/>
                <a:sym typeface="Canva Sans"/>
              </a:rPr>
              <a:t>Mô</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tả</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sp>
        <p:nvSpPr>
          <p:cNvPr id="14" name="TextBox 14">
            <a:hlinkClick r:id="rId13" action="ppaction://hlinksldjump"/>
            <a:extLst>
              <a:ext uri="{FF2B5EF4-FFF2-40B4-BE49-F238E27FC236}">
                <a16:creationId xmlns:a16="http://schemas.microsoft.com/office/drawing/2014/main" id="{64320E42-DC1E-AB45-AEF7-9AEF7DA6C276}"/>
              </a:ext>
            </a:extLst>
          </p:cNvPr>
          <p:cNvSpPr txBox="1"/>
          <p:nvPr/>
        </p:nvSpPr>
        <p:spPr>
          <a:xfrm>
            <a:off x="4638637" y="1887102"/>
            <a:ext cx="5105211" cy="521335"/>
          </a:xfrm>
          <a:prstGeom prst="rect">
            <a:avLst/>
          </a:prstGeom>
        </p:spPr>
        <p:txBody>
          <a:bodyPr lIns="0" tIns="0" rIns="0" bIns="0" rtlCol="0" anchor="t">
            <a:spAutoFit/>
          </a:bodyPr>
          <a:lstStyle/>
          <a:p>
            <a:pPr algn="ctr">
              <a:lnSpc>
                <a:spcPts val="4340"/>
              </a:lnSpc>
            </a:pP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Thêm</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vào</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giỏ</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hàng</a:t>
            </a:r>
            <a:endParaRPr lang="en-US" sz="3100" dirty="0">
              <a:solidFill>
                <a:srgbClr val="000000"/>
              </a:solidFill>
              <a:latin typeface="Canva Sans"/>
              <a:ea typeface="Canva Sans"/>
              <a:cs typeface="Canva Sans"/>
              <a:sym typeface="Canva Sans"/>
            </a:endParaRPr>
          </a:p>
        </p:txBody>
      </p:sp>
      <p:sp>
        <p:nvSpPr>
          <p:cNvPr id="15" name="TextBox 15">
            <a:hlinkClick r:id="rId14" action="ppaction://hlinksldjump"/>
            <a:extLst>
              <a:ext uri="{FF2B5EF4-FFF2-40B4-BE49-F238E27FC236}">
                <a16:creationId xmlns:a16="http://schemas.microsoft.com/office/drawing/2014/main" id="{46B18632-FE9B-2C84-11A5-E4EFB0F2FCB6}"/>
              </a:ext>
            </a:extLst>
          </p:cNvPr>
          <p:cNvSpPr txBox="1"/>
          <p:nvPr/>
        </p:nvSpPr>
        <p:spPr>
          <a:xfrm>
            <a:off x="5168903" y="3357500"/>
            <a:ext cx="5170488" cy="464820"/>
          </a:xfrm>
          <a:prstGeom prst="rect">
            <a:avLst/>
          </a:prstGeom>
        </p:spPr>
        <p:txBody>
          <a:bodyPr lIns="0" tIns="0" rIns="0" bIns="0" rtlCol="0" anchor="t">
            <a:spAutoFit/>
          </a:bodyPr>
          <a:lstStyle/>
          <a:p>
            <a:pPr algn="l">
              <a:lnSpc>
                <a:spcPts val="3780"/>
              </a:lnSpc>
            </a:pPr>
            <a:r>
              <a:rPr lang="en-US" sz="2700" dirty="0">
                <a:solidFill>
                  <a:srgbClr val="004AAD"/>
                </a:solidFill>
                <a:latin typeface="Canva Sans"/>
                <a:ea typeface="Canva Sans"/>
                <a:cs typeface="Canva Sans"/>
                <a:sym typeface="Canva Sans"/>
              </a:rPr>
              <a:t>&gt;   </a:t>
            </a:r>
            <a:r>
              <a:rPr lang="en-US" sz="2700" u="sng" dirty="0">
                <a:solidFill>
                  <a:srgbClr val="004AAD"/>
                </a:solidFill>
                <a:latin typeface="Canva Sans"/>
                <a:ea typeface="Canva Sans"/>
                <a:cs typeface="Canva Sans"/>
                <a:sym typeface="Canva Sans"/>
              </a:rPr>
              <a:t>Xem </a:t>
            </a:r>
            <a:r>
              <a:rPr lang="en-US" sz="2700" u="sng" dirty="0" err="1">
                <a:solidFill>
                  <a:srgbClr val="004AAD"/>
                </a:solidFill>
                <a:latin typeface="Canva Sans"/>
                <a:ea typeface="Canva Sans"/>
                <a:cs typeface="Canva Sans"/>
                <a:sym typeface="Canva Sans"/>
              </a:rPr>
              <a:t>đánh</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giá</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grpSp>
        <p:nvGrpSpPr>
          <p:cNvPr id="16" name="Group 16">
            <a:extLst>
              <a:ext uri="{FF2B5EF4-FFF2-40B4-BE49-F238E27FC236}">
                <a16:creationId xmlns:a16="http://schemas.microsoft.com/office/drawing/2014/main" id="{296E5B6D-C062-C883-B637-5B16C8921A8B}"/>
              </a:ext>
            </a:extLst>
          </p:cNvPr>
          <p:cNvGrpSpPr/>
          <p:nvPr/>
        </p:nvGrpSpPr>
        <p:grpSpPr>
          <a:xfrm>
            <a:off x="466387" y="1565101"/>
            <a:ext cx="4258453" cy="6983984"/>
            <a:chOff x="0" y="0"/>
            <a:chExt cx="5677938" cy="9311978"/>
          </a:xfrm>
        </p:grpSpPr>
        <p:sp>
          <p:nvSpPr>
            <p:cNvPr id="17" name="Freeform 17">
              <a:extLst>
                <a:ext uri="{FF2B5EF4-FFF2-40B4-BE49-F238E27FC236}">
                  <a16:creationId xmlns:a16="http://schemas.microsoft.com/office/drawing/2014/main" id="{E577E406-97E4-0F77-CFA9-6474C9928C89}"/>
                </a:ext>
              </a:extLst>
            </p:cNvPr>
            <p:cNvSpPr/>
            <p:nvPr/>
          </p:nvSpPr>
          <p:spPr>
            <a:xfrm>
              <a:off x="0" y="0"/>
              <a:ext cx="5677938" cy="7300385"/>
            </a:xfrm>
            <a:custGeom>
              <a:avLst/>
              <a:gdLst/>
              <a:ahLst/>
              <a:cxnLst/>
              <a:rect l="l" t="t" r="r" b="b"/>
              <a:pathLst>
                <a:path w="5677938" h="7300385">
                  <a:moveTo>
                    <a:pt x="0" y="0"/>
                  </a:moveTo>
                  <a:lnTo>
                    <a:pt x="5677938" y="0"/>
                  </a:lnTo>
                  <a:lnTo>
                    <a:pt x="5677938" y="7300385"/>
                  </a:lnTo>
                  <a:lnTo>
                    <a:pt x="0" y="7300385"/>
                  </a:lnTo>
                  <a:lnTo>
                    <a:pt x="0" y="0"/>
                  </a:lnTo>
                  <a:close/>
                </a:path>
              </a:pathLst>
            </a:custGeom>
            <a:blipFill>
              <a:blip r:embed="rId15"/>
              <a:stretch>
                <a:fillRect t="-8368" b="-8368"/>
              </a:stretch>
            </a:blipFill>
          </p:spPr>
          <p:txBody>
            <a:bodyPr/>
            <a:lstStyle/>
            <a:p>
              <a:endParaRPr lang="en-US"/>
            </a:p>
          </p:txBody>
        </p:sp>
        <p:sp>
          <p:nvSpPr>
            <p:cNvPr id="18" name="Freeform 18">
              <a:extLst>
                <a:ext uri="{FF2B5EF4-FFF2-40B4-BE49-F238E27FC236}">
                  <a16:creationId xmlns:a16="http://schemas.microsoft.com/office/drawing/2014/main" id="{7B263E29-79C7-276A-E1A4-39493EC95893}"/>
                </a:ext>
              </a:extLst>
            </p:cNvPr>
            <p:cNvSpPr/>
            <p:nvPr/>
          </p:nvSpPr>
          <p:spPr>
            <a:xfrm>
              <a:off x="0" y="9048495"/>
              <a:ext cx="187261" cy="200767"/>
            </a:xfrm>
            <a:custGeom>
              <a:avLst/>
              <a:gdLst/>
              <a:ahLst/>
              <a:cxnLst/>
              <a:rect l="l" t="t" r="r" b="b"/>
              <a:pathLst>
                <a:path w="187261" h="200767">
                  <a:moveTo>
                    <a:pt x="0" y="0"/>
                  </a:moveTo>
                  <a:lnTo>
                    <a:pt x="187261" y="0"/>
                  </a:lnTo>
                  <a:lnTo>
                    <a:pt x="187261" y="200767"/>
                  </a:lnTo>
                  <a:lnTo>
                    <a:pt x="0" y="20076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9" name="TextBox 19">
              <a:extLst>
                <a:ext uri="{FF2B5EF4-FFF2-40B4-BE49-F238E27FC236}">
                  <a16:creationId xmlns:a16="http://schemas.microsoft.com/office/drawing/2014/main" id="{623B14C1-1CA9-CD99-4F6D-8D574C35969C}"/>
                </a:ext>
              </a:extLst>
            </p:cNvPr>
            <p:cNvSpPr txBox="1"/>
            <p:nvPr/>
          </p:nvSpPr>
          <p:spPr>
            <a:xfrm>
              <a:off x="0" y="8752174"/>
              <a:ext cx="2182470" cy="296321"/>
            </a:xfrm>
            <a:prstGeom prst="rect">
              <a:avLst/>
            </a:prstGeom>
          </p:spPr>
          <p:txBody>
            <a:bodyPr lIns="0" tIns="0" rIns="0" bIns="0" rtlCol="0" anchor="t">
              <a:spAutoFit/>
            </a:bodyPr>
            <a:lstStyle/>
            <a:p>
              <a:pPr algn="l">
                <a:lnSpc>
                  <a:spcPts val="1953"/>
                </a:lnSpc>
              </a:pPr>
              <a:r>
                <a:rPr lang="en-US" sz="1395">
                  <a:solidFill>
                    <a:srgbClr val="000000"/>
                  </a:solidFill>
                  <a:latin typeface="Canva Sans"/>
                  <a:ea typeface="Canva Sans"/>
                  <a:cs typeface="Canva Sans"/>
                  <a:sym typeface="Canva Sans"/>
                </a:rPr>
                <a:t>195 lượt mua</a:t>
              </a:r>
            </a:p>
          </p:txBody>
        </p:sp>
        <p:sp>
          <p:nvSpPr>
            <p:cNvPr id="20" name="TextBox 20">
              <a:extLst>
                <a:ext uri="{FF2B5EF4-FFF2-40B4-BE49-F238E27FC236}">
                  <a16:creationId xmlns:a16="http://schemas.microsoft.com/office/drawing/2014/main" id="{5B94C1A6-5424-4A6E-7149-48AF25B74CE0}"/>
                </a:ext>
              </a:extLst>
            </p:cNvPr>
            <p:cNvSpPr txBox="1"/>
            <p:nvPr/>
          </p:nvSpPr>
          <p:spPr>
            <a:xfrm>
              <a:off x="252114" y="9000463"/>
              <a:ext cx="2182470" cy="296321"/>
            </a:xfrm>
            <a:prstGeom prst="rect">
              <a:avLst/>
            </a:prstGeom>
          </p:spPr>
          <p:txBody>
            <a:bodyPr lIns="0" tIns="0" rIns="0" bIns="0" rtlCol="0" anchor="t">
              <a:spAutoFit/>
            </a:bodyPr>
            <a:lstStyle/>
            <a:p>
              <a:pPr algn="l">
                <a:lnSpc>
                  <a:spcPts val="1953"/>
                </a:lnSpc>
              </a:pPr>
              <a:r>
                <a:rPr lang="en-US" sz="1395">
                  <a:solidFill>
                    <a:srgbClr val="000000"/>
                  </a:solidFill>
                  <a:latin typeface="Canva Sans"/>
                  <a:ea typeface="Canva Sans"/>
                  <a:cs typeface="Canva Sans"/>
                  <a:sym typeface="Canva Sans"/>
                </a:rPr>
                <a:t>4.0 (59)</a:t>
              </a:r>
            </a:p>
          </p:txBody>
        </p:sp>
        <p:sp>
          <p:nvSpPr>
            <p:cNvPr id="21" name="TextBox 21">
              <a:extLst>
                <a:ext uri="{FF2B5EF4-FFF2-40B4-BE49-F238E27FC236}">
                  <a16:creationId xmlns:a16="http://schemas.microsoft.com/office/drawing/2014/main" id="{78D0F478-0263-4932-294A-B1E739E292D3}"/>
                </a:ext>
              </a:extLst>
            </p:cNvPr>
            <p:cNvSpPr txBox="1"/>
            <p:nvPr/>
          </p:nvSpPr>
          <p:spPr>
            <a:xfrm>
              <a:off x="0" y="7544860"/>
              <a:ext cx="5677938" cy="1160409"/>
            </a:xfrm>
            <a:prstGeom prst="rect">
              <a:avLst/>
            </a:prstGeom>
          </p:spPr>
          <p:txBody>
            <a:bodyPr lIns="0" tIns="0" rIns="0" bIns="0" rtlCol="0" anchor="t">
              <a:spAutoFit/>
            </a:bodyPr>
            <a:lstStyle/>
            <a:p>
              <a:pPr algn="l">
                <a:lnSpc>
                  <a:spcPts val="3589"/>
                </a:lnSpc>
              </a:pPr>
              <a:r>
                <a:rPr lang="en-US" sz="2563">
                  <a:solidFill>
                    <a:srgbClr val="000000"/>
                  </a:solidFill>
                  <a:latin typeface="Canva Sans"/>
                  <a:ea typeface="Canva Sans"/>
                  <a:cs typeface="Canva Sans"/>
                  <a:sym typeface="Canva Sans"/>
                </a:rPr>
                <a:t>Đề Thi Thử Tuyển Sinh Vào Lớp 10 môn Tiếng Anh</a:t>
              </a:r>
            </a:p>
          </p:txBody>
        </p:sp>
        <p:sp>
          <p:nvSpPr>
            <p:cNvPr id="22" name="TextBox 22">
              <a:extLst>
                <a:ext uri="{FF2B5EF4-FFF2-40B4-BE49-F238E27FC236}">
                  <a16:creationId xmlns:a16="http://schemas.microsoft.com/office/drawing/2014/main" id="{ED81513F-1714-9BA7-06BE-681DA7B1660F}"/>
                </a:ext>
              </a:extLst>
            </p:cNvPr>
            <p:cNvSpPr txBox="1"/>
            <p:nvPr/>
          </p:nvSpPr>
          <p:spPr>
            <a:xfrm>
              <a:off x="2721446" y="8705914"/>
              <a:ext cx="2956492" cy="606064"/>
            </a:xfrm>
            <a:prstGeom prst="rect">
              <a:avLst/>
            </a:prstGeom>
          </p:spPr>
          <p:txBody>
            <a:bodyPr wrap="square" lIns="0" tIns="0" rIns="0" bIns="0" rtlCol="0" anchor="t">
              <a:spAutoFit/>
            </a:bodyPr>
            <a:lstStyle/>
            <a:p>
              <a:pPr>
                <a:lnSpc>
                  <a:spcPts val="3765"/>
                </a:lnSpc>
              </a:pPr>
              <a:r>
                <a:rPr lang="en-US" sz="2689" b="1" dirty="0">
                  <a:solidFill>
                    <a:srgbClr val="FF3131"/>
                  </a:solidFill>
                  <a:latin typeface="Canva Sans Bold"/>
                  <a:ea typeface="Canva Sans Bold"/>
                  <a:cs typeface="Canva Sans Bold"/>
                  <a:sym typeface="Canva Sans Bold"/>
                </a:rPr>
                <a:t>50.000 VNĐ</a:t>
              </a:r>
            </a:p>
          </p:txBody>
        </p:sp>
      </p:grpSp>
      <p:sp>
        <p:nvSpPr>
          <p:cNvPr id="24" name="Arrow: Left 23">
            <a:hlinkClick r:id="rId18" action="ppaction://hlinksldjump"/>
            <a:extLst>
              <a:ext uri="{FF2B5EF4-FFF2-40B4-BE49-F238E27FC236}">
                <a16:creationId xmlns:a16="http://schemas.microsoft.com/office/drawing/2014/main" id="{D72E62A0-396A-45D7-3207-651D1E5A5DBD}"/>
              </a:ext>
            </a:extLst>
          </p:cNvPr>
          <p:cNvSpPr/>
          <p:nvPr/>
        </p:nvSpPr>
        <p:spPr>
          <a:xfrm>
            <a:off x="398136" y="9029700"/>
            <a:ext cx="592464" cy="4572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4">
            <a:extLst>
              <a:ext uri="{FF2B5EF4-FFF2-40B4-BE49-F238E27FC236}">
                <a16:creationId xmlns:a16="http://schemas.microsoft.com/office/drawing/2014/main" id="{6E877EEA-1D4D-1C56-7F06-94858A519970}"/>
              </a:ext>
            </a:extLst>
          </p:cNvPr>
          <p:cNvGrpSpPr/>
          <p:nvPr/>
        </p:nvGrpSpPr>
        <p:grpSpPr>
          <a:xfrm>
            <a:off x="16671747" y="217109"/>
            <a:ext cx="1175107" cy="1159550"/>
            <a:chOff x="0" y="0"/>
            <a:chExt cx="309493" cy="305396"/>
          </a:xfrm>
        </p:grpSpPr>
        <p:sp>
          <p:nvSpPr>
            <p:cNvPr id="25" name="Freeform 5">
              <a:extLst>
                <a:ext uri="{FF2B5EF4-FFF2-40B4-BE49-F238E27FC236}">
                  <a16:creationId xmlns:a16="http://schemas.microsoft.com/office/drawing/2014/main" id="{D0DDC562-8BA7-0387-C648-D4B957435456}"/>
                </a:ext>
              </a:extLst>
            </p:cNvPr>
            <p:cNvSpPr/>
            <p:nvPr/>
          </p:nvSpPr>
          <p:spPr>
            <a:xfrm>
              <a:off x="0" y="0"/>
              <a:ext cx="309493" cy="305396"/>
            </a:xfrm>
            <a:custGeom>
              <a:avLst/>
              <a:gdLst/>
              <a:ahLst/>
              <a:cxnLst/>
              <a:rect l="l" t="t" r="r" b="b"/>
              <a:pathLst>
                <a:path w="309493" h="305396">
                  <a:moveTo>
                    <a:pt x="152698" y="0"/>
                  </a:moveTo>
                  <a:lnTo>
                    <a:pt x="156795" y="0"/>
                  </a:lnTo>
                  <a:cubicBezTo>
                    <a:pt x="197293" y="0"/>
                    <a:pt x="236133" y="16088"/>
                    <a:pt x="264769" y="44724"/>
                  </a:cubicBezTo>
                  <a:cubicBezTo>
                    <a:pt x="293405" y="73361"/>
                    <a:pt x="309493" y="112200"/>
                    <a:pt x="309493" y="152698"/>
                  </a:cubicBezTo>
                  <a:lnTo>
                    <a:pt x="309493" y="152698"/>
                  </a:lnTo>
                  <a:cubicBezTo>
                    <a:pt x="309493" y="237031"/>
                    <a:pt x="241128" y="305396"/>
                    <a:pt x="156795" y="305396"/>
                  </a:cubicBezTo>
                  <a:lnTo>
                    <a:pt x="152698" y="305396"/>
                  </a:lnTo>
                  <a:cubicBezTo>
                    <a:pt x="68365" y="305396"/>
                    <a:pt x="0" y="237031"/>
                    <a:pt x="0" y="152698"/>
                  </a:cubicBezTo>
                  <a:lnTo>
                    <a:pt x="0" y="152698"/>
                  </a:lnTo>
                  <a:cubicBezTo>
                    <a:pt x="0" y="68365"/>
                    <a:pt x="68365" y="0"/>
                    <a:pt x="152698" y="0"/>
                  </a:cubicBezTo>
                  <a:close/>
                </a:path>
              </a:pathLst>
            </a:custGeom>
            <a:solidFill>
              <a:srgbClr val="D2BC67"/>
            </a:solidFill>
          </p:spPr>
          <p:txBody>
            <a:bodyPr/>
            <a:lstStyle/>
            <a:p>
              <a:endParaRPr lang="en-US"/>
            </a:p>
          </p:txBody>
        </p:sp>
        <p:sp>
          <p:nvSpPr>
            <p:cNvPr id="26" name="TextBox 6">
              <a:extLst>
                <a:ext uri="{FF2B5EF4-FFF2-40B4-BE49-F238E27FC236}">
                  <a16:creationId xmlns:a16="http://schemas.microsoft.com/office/drawing/2014/main" id="{0BD8795E-C43F-B67A-1178-3997D0210B83}"/>
                </a:ext>
              </a:extLst>
            </p:cNvPr>
            <p:cNvSpPr txBox="1"/>
            <p:nvPr/>
          </p:nvSpPr>
          <p:spPr>
            <a:xfrm>
              <a:off x="0" y="-38100"/>
              <a:ext cx="309493" cy="343496"/>
            </a:xfrm>
            <a:prstGeom prst="rect">
              <a:avLst/>
            </a:prstGeom>
          </p:spPr>
          <p:txBody>
            <a:bodyPr lIns="50800" tIns="50800" rIns="50800" bIns="50800" rtlCol="0" anchor="ctr"/>
            <a:lstStyle/>
            <a:p>
              <a:pPr algn="ctr">
                <a:lnSpc>
                  <a:spcPts val="2659"/>
                </a:lnSpc>
              </a:pPr>
              <a:endParaRPr/>
            </a:p>
          </p:txBody>
        </p:sp>
      </p:grpSp>
      <p:grpSp>
        <p:nvGrpSpPr>
          <p:cNvPr id="27" name="Group 7">
            <a:extLst>
              <a:ext uri="{FF2B5EF4-FFF2-40B4-BE49-F238E27FC236}">
                <a16:creationId xmlns:a16="http://schemas.microsoft.com/office/drawing/2014/main" id="{6965D99A-6112-40E3-E098-FAA32D2CC0FC}"/>
              </a:ext>
            </a:extLst>
          </p:cNvPr>
          <p:cNvGrpSpPr/>
          <p:nvPr/>
        </p:nvGrpSpPr>
        <p:grpSpPr>
          <a:xfrm>
            <a:off x="16840103" y="377686"/>
            <a:ext cx="838394" cy="838394"/>
            <a:chOff x="0" y="0"/>
            <a:chExt cx="13716000" cy="13716000"/>
          </a:xfrm>
        </p:grpSpPr>
        <p:sp>
          <p:nvSpPr>
            <p:cNvPr id="28" name="Freeform 8">
              <a:hlinkClick r:id="rId19" action="ppaction://hlinksldjump"/>
              <a:extLst>
                <a:ext uri="{FF2B5EF4-FFF2-40B4-BE49-F238E27FC236}">
                  <a16:creationId xmlns:a16="http://schemas.microsoft.com/office/drawing/2014/main" id="{43C38218-B332-181F-FDF5-E15728C284CA}"/>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20"/>
              <a:stretch>
                <a:fillRect/>
              </a:stretch>
            </a:blipFill>
          </p:spPr>
          <p:txBody>
            <a:bodyPr/>
            <a:lstStyle/>
            <a:p>
              <a:endParaRPr lang="en-US" dirty="0"/>
            </a:p>
          </p:txBody>
        </p:sp>
      </p:grpSp>
      <p:grpSp>
        <p:nvGrpSpPr>
          <p:cNvPr id="29" name="Group 22">
            <a:extLst>
              <a:ext uri="{FF2B5EF4-FFF2-40B4-BE49-F238E27FC236}">
                <a16:creationId xmlns:a16="http://schemas.microsoft.com/office/drawing/2014/main" id="{A109157C-2828-1B32-C6BF-3CA699BD9EC6}"/>
              </a:ext>
            </a:extLst>
          </p:cNvPr>
          <p:cNvGrpSpPr/>
          <p:nvPr/>
        </p:nvGrpSpPr>
        <p:grpSpPr>
          <a:xfrm>
            <a:off x="15127591" y="1376658"/>
            <a:ext cx="2719262" cy="1800923"/>
            <a:chOff x="0" y="0"/>
            <a:chExt cx="716184" cy="474317"/>
          </a:xfrm>
        </p:grpSpPr>
        <p:sp>
          <p:nvSpPr>
            <p:cNvPr id="30" name="Freeform 23">
              <a:extLst>
                <a:ext uri="{FF2B5EF4-FFF2-40B4-BE49-F238E27FC236}">
                  <a16:creationId xmlns:a16="http://schemas.microsoft.com/office/drawing/2014/main" id="{487D6CDB-9669-B9B7-E7A4-88B49FB5CF83}"/>
                </a:ext>
              </a:extLst>
            </p:cNvPr>
            <p:cNvSpPr/>
            <p:nvPr/>
          </p:nvSpPr>
          <p:spPr>
            <a:xfrm>
              <a:off x="0" y="0"/>
              <a:ext cx="716184" cy="474317"/>
            </a:xfrm>
            <a:custGeom>
              <a:avLst/>
              <a:gdLst/>
              <a:ahLst/>
              <a:cxnLst/>
              <a:rect l="l" t="t" r="r" b="b"/>
              <a:pathLst>
                <a:path w="716184" h="474317">
                  <a:moveTo>
                    <a:pt x="145200" y="0"/>
                  </a:moveTo>
                  <a:lnTo>
                    <a:pt x="570984" y="0"/>
                  </a:lnTo>
                  <a:cubicBezTo>
                    <a:pt x="651176" y="0"/>
                    <a:pt x="716184" y="65008"/>
                    <a:pt x="716184" y="145200"/>
                  </a:cubicBezTo>
                  <a:lnTo>
                    <a:pt x="716184" y="329117"/>
                  </a:lnTo>
                  <a:cubicBezTo>
                    <a:pt x="716184" y="409309"/>
                    <a:pt x="651176" y="474317"/>
                    <a:pt x="570984" y="474317"/>
                  </a:cubicBezTo>
                  <a:lnTo>
                    <a:pt x="145200" y="474317"/>
                  </a:lnTo>
                  <a:cubicBezTo>
                    <a:pt x="65008" y="474317"/>
                    <a:pt x="0" y="409309"/>
                    <a:pt x="0" y="329117"/>
                  </a:cubicBezTo>
                  <a:lnTo>
                    <a:pt x="0" y="145200"/>
                  </a:lnTo>
                  <a:cubicBezTo>
                    <a:pt x="0" y="65008"/>
                    <a:pt x="65008" y="0"/>
                    <a:pt x="145200" y="0"/>
                  </a:cubicBezTo>
                  <a:close/>
                </a:path>
              </a:pathLst>
            </a:custGeom>
            <a:solidFill>
              <a:srgbClr val="FFFFFF"/>
            </a:solidFill>
          </p:spPr>
          <p:txBody>
            <a:bodyPr/>
            <a:lstStyle/>
            <a:p>
              <a:endParaRPr lang="en-US"/>
            </a:p>
          </p:txBody>
        </p:sp>
        <p:sp>
          <p:nvSpPr>
            <p:cNvPr id="31" name="TextBox 24">
              <a:extLst>
                <a:ext uri="{FF2B5EF4-FFF2-40B4-BE49-F238E27FC236}">
                  <a16:creationId xmlns:a16="http://schemas.microsoft.com/office/drawing/2014/main" id="{9049D11C-EF03-4414-B60E-C8A402E4795F}"/>
                </a:ext>
              </a:extLst>
            </p:cNvPr>
            <p:cNvSpPr txBox="1"/>
            <p:nvPr/>
          </p:nvSpPr>
          <p:spPr>
            <a:xfrm>
              <a:off x="0" y="-38100"/>
              <a:ext cx="716184" cy="512417"/>
            </a:xfrm>
            <a:prstGeom prst="rect">
              <a:avLst/>
            </a:prstGeom>
          </p:spPr>
          <p:txBody>
            <a:bodyPr lIns="50800" tIns="50800" rIns="50800" bIns="50800" rtlCol="0" anchor="ctr"/>
            <a:lstStyle/>
            <a:p>
              <a:pPr algn="ctr">
                <a:lnSpc>
                  <a:spcPts val="2659"/>
                </a:lnSpc>
              </a:pPr>
              <a:endParaRPr/>
            </a:p>
          </p:txBody>
        </p:sp>
      </p:grpSp>
      <p:sp>
        <p:nvSpPr>
          <p:cNvPr id="32" name="TextBox 37">
            <a:hlinkClick r:id="rId21" action="ppaction://hlinksldjump"/>
            <a:extLst>
              <a:ext uri="{FF2B5EF4-FFF2-40B4-BE49-F238E27FC236}">
                <a16:creationId xmlns:a16="http://schemas.microsoft.com/office/drawing/2014/main" id="{BCB6DAB2-AE56-D7E7-95DB-9139AC3D31F4}"/>
              </a:ext>
            </a:extLst>
          </p:cNvPr>
          <p:cNvSpPr txBox="1"/>
          <p:nvPr/>
        </p:nvSpPr>
        <p:spPr>
          <a:xfrm>
            <a:off x="15784199" y="2367741"/>
            <a:ext cx="1613727" cy="349250"/>
          </a:xfrm>
          <a:prstGeom prst="rect">
            <a:avLst/>
          </a:prstGeom>
        </p:spPr>
        <p:txBody>
          <a:bodyPr lIns="0" tIns="0" rIns="0" bIns="0" rtlCol="0" anchor="t">
            <a:spAutoFit/>
          </a:bodyPr>
          <a:lstStyle/>
          <a:p>
            <a:pPr algn="l">
              <a:lnSpc>
                <a:spcPts val="2800"/>
              </a:lnSpc>
            </a:pPr>
            <a:r>
              <a:rPr lang="en-US" sz="2000" b="1" u="sng" dirty="0" err="1">
                <a:solidFill>
                  <a:srgbClr val="000000"/>
                </a:solidFill>
                <a:latin typeface="Noto Sans Bold"/>
                <a:ea typeface="Noto Sans Bold"/>
                <a:cs typeface="Noto Sans Bold"/>
                <a:sym typeface="Noto Sans Bold"/>
              </a:rPr>
              <a:t>Đăng</a:t>
            </a:r>
            <a:r>
              <a:rPr lang="en-US" sz="2000" b="1" u="sng" dirty="0">
                <a:solidFill>
                  <a:srgbClr val="000000"/>
                </a:solidFill>
                <a:latin typeface="Noto Sans Bold"/>
                <a:ea typeface="Noto Sans Bold"/>
                <a:cs typeface="Noto Sans Bold"/>
                <a:sym typeface="Noto Sans Bold"/>
              </a:rPr>
              <a:t> </a:t>
            </a:r>
            <a:r>
              <a:rPr lang="en-US" sz="2000" b="1" u="sng" dirty="0" err="1">
                <a:solidFill>
                  <a:srgbClr val="000000"/>
                </a:solidFill>
                <a:latin typeface="Noto Sans Bold"/>
                <a:ea typeface="Noto Sans Bold"/>
                <a:cs typeface="Noto Sans Bold"/>
                <a:sym typeface="Noto Sans Bold"/>
              </a:rPr>
              <a:t>xuất</a:t>
            </a:r>
            <a:endParaRPr lang="en-US" sz="2000" b="1" u="sng" dirty="0">
              <a:solidFill>
                <a:srgbClr val="000000"/>
              </a:solidFill>
              <a:latin typeface="Noto Sans Bold"/>
              <a:ea typeface="Noto Sans Bold"/>
              <a:cs typeface="Noto Sans Bold"/>
              <a:sym typeface="Noto Sans Bold"/>
            </a:endParaRPr>
          </a:p>
        </p:txBody>
      </p:sp>
      <p:sp>
        <p:nvSpPr>
          <p:cNvPr id="33" name="TextBox 38">
            <a:extLst>
              <a:ext uri="{FF2B5EF4-FFF2-40B4-BE49-F238E27FC236}">
                <a16:creationId xmlns:a16="http://schemas.microsoft.com/office/drawing/2014/main" id="{AD5B7AAC-83D8-5CBD-27C2-BC2C37434E92}"/>
              </a:ext>
            </a:extLst>
          </p:cNvPr>
          <p:cNvSpPr txBox="1"/>
          <p:nvPr/>
        </p:nvSpPr>
        <p:spPr>
          <a:xfrm>
            <a:off x="15548874" y="1527001"/>
            <a:ext cx="2297979" cy="396240"/>
          </a:xfrm>
          <a:prstGeom prst="rect">
            <a:avLst/>
          </a:prstGeom>
        </p:spPr>
        <p:txBody>
          <a:bodyPr lIns="0" tIns="0" rIns="0" bIns="0" rtlCol="0" anchor="t">
            <a:spAutoFit/>
          </a:bodyPr>
          <a:lstStyle/>
          <a:p>
            <a:pPr algn="l">
              <a:lnSpc>
                <a:spcPts val="3359"/>
              </a:lnSpc>
            </a:pPr>
            <a:r>
              <a:rPr lang="en-US" sz="2399" dirty="0">
                <a:solidFill>
                  <a:srgbClr val="000000">
                    <a:alpha val="68627"/>
                  </a:srgbClr>
                </a:solidFill>
                <a:latin typeface="Noto Sans"/>
                <a:ea typeface="Noto Sans"/>
                <a:cs typeface="Noto Sans"/>
                <a:sym typeface="Noto Sans"/>
              </a:rPr>
              <a:t> </a:t>
            </a:r>
            <a:r>
              <a:rPr lang="en-US" sz="2399" dirty="0" err="1">
                <a:solidFill>
                  <a:srgbClr val="000000">
                    <a:alpha val="68627"/>
                  </a:srgbClr>
                </a:solidFill>
                <a:latin typeface="Noto Sans"/>
                <a:ea typeface="Noto Sans"/>
                <a:cs typeface="Noto Sans"/>
                <a:sym typeface="Noto Sans"/>
              </a:rPr>
              <a:t>VKLysiucute</a:t>
            </a:r>
            <a:endParaRPr lang="en-US" sz="2399" dirty="0">
              <a:solidFill>
                <a:srgbClr val="000000">
                  <a:alpha val="68627"/>
                </a:srgbClr>
              </a:solidFill>
              <a:latin typeface="Noto Sans"/>
              <a:ea typeface="Noto Sans"/>
              <a:cs typeface="Noto Sans"/>
              <a:sym typeface="Noto Sans"/>
            </a:endParaRPr>
          </a:p>
        </p:txBody>
      </p:sp>
      <p:sp>
        <p:nvSpPr>
          <p:cNvPr id="34" name="TextBox 39">
            <a:extLst>
              <a:ext uri="{FF2B5EF4-FFF2-40B4-BE49-F238E27FC236}">
                <a16:creationId xmlns:a16="http://schemas.microsoft.com/office/drawing/2014/main" id="{98D2B3A8-36A4-4207-D4A3-DFE95D90E3C2}"/>
              </a:ext>
            </a:extLst>
          </p:cNvPr>
          <p:cNvSpPr txBox="1"/>
          <p:nvPr/>
        </p:nvSpPr>
        <p:spPr>
          <a:xfrm>
            <a:off x="15691113" y="1875616"/>
            <a:ext cx="2297979" cy="349250"/>
          </a:xfrm>
          <a:prstGeom prst="rect">
            <a:avLst/>
          </a:prstGeom>
        </p:spPr>
        <p:txBody>
          <a:bodyPr lIns="0" tIns="0" rIns="0" bIns="0" rtlCol="0" anchor="t">
            <a:spAutoFit/>
          </a:bodyPr>
          <a:lstStyle/>
          <a:p>
            <a:pPr algn="l">
              <a:lnSpc>
                <a:spcPts val="2800"/>
              </a:lnSpc>
            </a:pPr>
            <a:r>
              <a:rPr lang="en-US" sz="2000" dirty="0">
                <a:solidFill>
                  <a:srgbClr val="000000">
                    <a:alpha val="68627"/>
                  </a:srgbClr>
                </a:solidFill>
                <a:latin typeface="Noto Sans"/>
                <a:ea typeface="Noto Sans"/>
                <a:cs typeface="Noto Sans"/>
                <a:sym typeface="Noto Sans"/>
              </a:rPr>
              <a:t>ID: 03682632</a:t>
            </a:r>
          </a:p>
        </p:txBody>
      </p:sp>
    </p:spTree>
    <p:extLst>
      <p:ext uri="{BB962C8B-B14F-4D97-AF65-F5344CB8AC3E}">
        <p14:creationId xmlns:p14="http://schemas.microsoft.com/office/powerpoint/2010/main" val="13352999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a:p>
        </p:txBody>
      </p:sp>
      <p:sp>
        <p:nvSpPr>
          <p:cNvPr id="3" name="Freeform 3"/>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5" name="Group 5"/>
          <p:cNvGrpSpPr/>
          <p:nvPr/>
        </p:nvGrpSpPr>
        <p:grpSpPr>
          <a:xfrm>
            <a:off x="776763" y="114333"/>
            <a:ext cx="1450768" cy="1450768"/>
            <a:chOff x="0" y="0"/>
            <a:chExt cx="13716000" cy="13716000"/>
          </a:xfrm>
        </p:grpSpPr>
        <p:sp>
          <p:nvSpPr>
            <p:cNvPr id="6" name="Freeform 6">
              <a:hlinkClick r:id="rId7" action="ppaction://hlinksldjump"/>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8"/>
              <a:stretch>
                <a:fillRect t="-38888" b="-38888"/>
              </a:stretch>
            </a:blipFill>
          </p:spPr>
          <p:txBody>
            <a:bodyPr/>
            <a:lstStyle/>
            <a:p>
              <a:endParaRPr lang="en-US"/>
            </a:p>
          </p:txBody>
        </p:sp>
      </p:grpSp>
      <p:sp>
        <p:nvSpPr>
          <p:cNvPr id="7" name="Freeform 7">
            <a:hlinkClick r:id="rId9" action="ppaction://hlinksldjump"/>
          </p:cNvPr>
          <p:cNvSpPr/>
          <p:nvPr/>
        </p:nvSpPr>
        <p:spPr>
          <a:xfrm>
            <a:off x="15236121"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8" name="Group 8"/>
          <p:cNvGrpSpPr/>
          <p:nvPr/>
        </p:nvGrpSpPr>
        <p:grpSpPr>
          <a:xfrm>
            <a:off x="4953289" y="1821958"/>
            <a:ext cx="4475906" cy="708772"/>
            <a:chOff x="0" y="0"/>
            <a:chExt cx="1178840" cy="186672"/>
          </a:xfrm>
        </p:grpSpPr>
        <p:sp>
          <p:nvSpPr>
            <p:cNvPr id="9" name="Freeform 9"/>
            <p:cNvSpPr/>
            <p:nvPr/>
          </p:nvSpPr>
          <p:spPr>
            <a:xfrm>
              <a:off x="0" y="0"/>
              <a:ext cx="1178840" cy="186672"/>
            </a:xfrm>
            <a:custGeom>
              <a:avLst/>
              <a:gdLst/>
              <a:ahLst/>
              <a:cxnLst/>
              <a:rect l="l" t="t" r="r" b="b"/>
              <a:pathLst>
                <a:path w="1178840" h="186672">
                  <a:moveTo>
                    <a:pt x="88214" y="0"/>
                  </a:moveTo>
                  <a:lnTo>
                    <a:pt x="1090625" y="0"/>
                  </a:lnTo>
                  <a:cubicBezTo>
                    <a:pt x="1139345" y="0"/>
                    <a:pt x="1178840" y="39495"/>
                    <a:pt x="1178840" y="88214"/>
                  </a:cubicBezTo>
                  <a:lnTo>
                    <a:pt x="1178840" y="98458"/>
                  </a:lnTo>
                  <a:cubicBezTo>
                    <a:pt x="1178840" y="147178"/>
                    <a:pt x="1139345" y="186672"/>
                    <a:pt x="1090625" y="186672"/>
                  </a:cubicBezTo>
                  <a:lnTo>
                    <a:pt x="88214" y="186672"/>
                  </a:lnTo>
                  <a:cubicBezTo>
                    <a:pt x="39495" y="186672"/>
                    <a:pt x="0" y="147178"/>
                    <a:pt x="0" y="98458"/>
                  </a:cubicBezTo>
                  <a:lnTo>
                    <a:pt x="0" y="88214"/>
                  </a:lnTo>
                  <a:cubicBezTo>
                    <a:pt x="0" y="39495"/>
                    <a:pt x="39495" y="0"/>
                    <a:pt x="88214" y="0"/>
                  </a:cubicBezTo>
                  <a:close/>
                </a:path>
              </a:pathLst>
            </a:custGeom>
            <a:solidFill>
              <a:srgbClr val="D2BC67"/>
            </a:solidFill>
          </p:spPr>
          <p:txBody>
            <a:bodyPr/>
            <a:lstStyle/>
            <a:p>
              <a:endParaRPr lang="en-US"/>
            </a:p>
          </p:txBody>
        </p:sp>
        <p:sp>
          <p:nvSpPr>
            <p:cNvPr id="10" name="TextBox 10"/>
            <p:cNvSpPr txBox="1"/>
            <p:nvPr/>
          </p:nvSpPr>
          <p:spPr>
            <a:xfrm>
              <a:off x="0" y="-38100"/>
              <a:ext cx="1178840" cy="224772"/>
            </a:xfrm>
            <a:prstGeom prst="rect">
              <a:avLst/>
            </a:prstGeom>
          </p:spPr>
          <p:txBody>
            <a:bodyPr lIns="50800" tIns="50800" rIns="50800" bIns="50800" rtlCol="0" anchor="ctr"/>
            <a:lstStyle/>
            <a:p>
              <a:pPr algn="ctr">
                <a:lnSpc>
                  <a:spcPts val="2659"/>
                </a:lnSpc>
              </a:pPr>
              <a:endParaRPr/>
            </a:p>
          </p:txBody>
        </p:sp>
      </p:grpSp>
      <p:sp>
        <p:nvSpPr>
          <p:cNvPr id="11" name="TextBox 11">
            <a:hlinkClick r:id="rId12" action="ppaction://hlinksldjump"/>
          </p:cNvPr>
          <p:cNvSpPr txBox="1"/>
          <p:nvPr/>
        </p:nvSpPr>
        <p:spPr>
          <a:xfrm>
            <a:off x="5162031" y="2711705"/>
            <a:ext cx="3071151" cy="464820"/>
          </a:xfrm>
          <a:prstGeom prst="rect">
            <a:avLst/>
          </a:prstGeom>
        </p:spPr>
        <p:txBody>
          <a:bodyPr lIns="0" tIns="0" rIns="0" bIns="0" rtlCol="0" anchor="t">
            <a:spAutoFit/>
          </a:bodyPr>
          <a:lstStyle/>
          <a:p>
            <a:pPr algn="ctr">
              <a:lnSpc>
                <a:spcPts val="3780"/>
              </a:lnSpc>
            </a:pPr>
            <a:r>
              <a:rPr lang="en-US" sz="2700" dirty="0">
                <a:solidFill>
                  <a:srgbClr val="004AAD"/>
                </a:solidFill>
                <a:latin typeface="Canva Sans"/>
                <a:ea typeface="Canva Sans"/>
                <a:cs typeface="Canva Sans"/>
                <a:sym typeface="Canva Sans"/>
              </a:rPr>
              <a:t>v   </a:t>
            </a:r>
            <a:r>
              <a:rPr lang="en-US" sz="2700" u="sng" dirty="0" err="1">
                <a:solidFill>
                  <a:srgbClr val="004AAD"/>
                </a:solidFill>
                <a:latin typeface="Canva Sans"/>
                <a:ea typeface="Canva Sans"/>
                <a:cs typeface="Canva Sans"/>
                <a:sym typeface="Canva Sans"/>
              </a:rPr>
              <a:t>Mô</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tả</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sp>
        <p:nvSpPr>
          <p:cNvPr id="12" name="TextBox 12">
            <a:hlinkClick r:id="rId13" action="ppaction://hlinksldjump"/>
          </p:cNvPr>
          <p:cNvSpPr txBox="1"/>
          <p:nvPr/>
        </p:nvSpPr>
        <p:spPr>
          <a:xfrm>
            <a:off x="4638637" y="1887102"/>
            <a:ext cx="5105211" cy="521335"/>
          </a:xfrm>
          <a:prstGeom prst="rect">
            <a:avLst/>
          </a:prstGeom>
        </p:spPr>
        <p:txBody>
          <a:bodyPr lIns="0" tIns="0" rIns="0" bIns="0" rtlCol="0" anchor="t">
            <a:spAutoFit/>
          </a:bodyPr>
          <a:lstStyle/>
          <a:p>
            <a:pPr algn="ctr">
              <a:lnSpc>
                <a:spcPts val="4340"/>
              </a:lnSpc>
            </a:pP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Thêm</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vào</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giỏ</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hàng</a:t>
            </a:r>
            <a:endParaRPr lang="en-US" sz="3100" dirty="0">
              <a:solidFill>
                <a:srgbClr val="000000"/>
              </a:solidFill>
              <a:latin typeface="Canva Sans"/>
              <a:ea typeface="Canva Sans"/>
              <a:cs typeface="Canva Sans"/>
              <a:sym typeface="Canva Sans"/>
            </a:endParaRPr>
          </a:p>
        </p:txBody>
      </p:sp>
      <p:sp>
        <p:nvSpPr>
          <p:cNvPr id="13" name="TextBox 13"/>
          <p:cNvSpPr txBox="1"/>
          <p:nvPr/>
        </p:nvSpPr>
        <p:spPr>
          <a:xfrm>
            <a:off x="5649285" y="3274268"/>
            <a:ext cx="9755007" cy="6662855"/>
          </a:xfrm>
          <a:prstGeom prst="rect">
            <a:avLst/>
          </a:prstGeom>
        </p:spPr>
        <p:txBody>
          <a:bodyPr lIns="0" tIns="0" rIns="0" bIns="0" rtlCol="0" anchor="t">
            <a:spAutoFit/>
          </a:bodyPr>
          <a:lstStyle/>
          <a:p>
            <a:pPr algn="just">
              <a:lnSpc>
                <a:spcPts val="2323"/>
              </a:lnSpc>
            </a:pPr>
            <a:r>
              <a:rPr lang="en-US" sz="1659" dirty="0">
                <a:solidFill>
                  <a:srgbClr val="000000"/>
                </a:solidFill>
                <a:latin typeface="Canva Sans"/>
                <a:ea typeface="Canva Sans"/>
                <a:cs typeface="Canva Sans"/>
                <a:sym typeface="Canva Sans"/>
              </a:rPr>
              <a:t>📘 ĐỀ THI THỬ TUYỂN SINH VÀO LỚP 10 – MÔN TIẾNG ANH</a:t>
            </a:r>
          </a:p>
          <a:p>
            <a:pPr algn="just">
              <a:lnSpc>
                <a:spcPts val="2323"/>
              </a:lnSpc>
            </a:pP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Sản</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phẩm</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đã</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được</a:t>
            </a:r>
            <a:r>
              <a:rPr lang="en-US" sz="1659" dirty="0">
                <a:solidFill>
                  <a:srgbClr val="000000"/>
                </a:solidFill>
                <a:latin typeface="Canva Sans"/>
                <a:ea typeface="Canva Sans"/>
                <a:cs typeface="Canva Sans"/>
                <a:sym typeface="Canva Sans"/>
              </a:rPr>
              <a:t> LÀM ĐẦY ĐỦ 100% TẤT CẢ CÂU HỎI</a:t>
            </a:r>
          </a:p>
          <a:p>
            <a:pPr algn="just">
              <a:lnSpc>
                <a:spcPts val="2323"/>
              </a:lnSpc>
            </a:pP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Phù</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hợp</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cho</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học</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sinh</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lớp</a:t>
            </a:r>
            <a:r>
              <a:rPr lang="en-US" sz="1659" dirty="0">
                <a:solidFill>
                  <a:srgbClr val="000000"/>
                </a:solidFill>
                <a:latin typeface="Canva Sans"/>
                <a:ea typeface="Canva Sans"/>
                <a:cs typeface="Canva Sans"/>
                <a:sym typeface="Canva Sans"/>
              </a:rPr>
              <a:t> 9 </a:t>
            </a:r>
            <a:r>
              <a:rPr lang="en-US" sz="1659" dirty="0" err="1">
                <a:solidFill>
                  <a:srgbClr val="000000"/>
                </a:solidFill>
                <a:latin typeface="Canva Sans"/>
                <a:ea typeface="Canva Sans"/>
                <a:cs typeface="Canva Sans"/>
                <a:sym typeface="Canva Sans"/>
              </a:rPr>
              <a:t>ôn</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luyện</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thi</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vào</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lớp</a:t>
            </a:r>
            <a:r>
              <a:rPr lang="en-US" sz="1659" dirty="0">
                <a:solidFill>
                  <a:srgbClr val="000000"/>
                </a:solidFill>
                <a:latin typeface="Canva Sans"/>
                <a:ea typeface="Canva Sans"/>
                <a:cs typeface="Canva Sans"/>
                <a:sym typeface="Canva Sans"/>
              </a:rPr>
              <a:t> 10</a:t>
            </a:r>
          </a:p>
          <a:p>
            <a:pPr algn="just">
              <a:lnSpc>
                <a:spcPts val="2323"/>
              </a:lnSpc>
            </a:pP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Nội</a:t>
            </a:r>
            <a:r>
              <a:rPr lang="en-US" sz="1659" dirty="0">
                <a:solidFill>
                  <a:srgbClr val="000000"/>
                </a:solidFill>
                <a:latin typeface="Canva Sans"/>
                <a:ea typeface="Canva Sans"/>
                <a:cs typeface="Canva Sans"/>
                <a:sym typeface="Canva Sans"/>
              </a:rPr>
              <a:t> dung </a:t>
            </a:r>
            <a:r>
              <a:rPr lang="en-US" sz="1659" dirty="0" err="1">
                <a:solidFill>
                  <a:srgbClr val="000000"/>
                </a:solidFill>
                <a:latin typeface="Canva Sans"/>
                <a:ea typeface="Canva Sans"/>
                <a:cs typeface="Canva Sans"/>
                <a:sym typeface="Canva Sans"/>
              </a:rPr>
              <a:t>sản</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phẩm</a:t>
            </a:r>
            <a:r>
              <a:rPr lang="en-US" sz="1659" dirty="0">
                <a:solidFill>
                  <a:srgbClr val="000000"/>
                </a:solidFill>
                <a:latin typeface="Canva Sans"/>
                <a:ea typeface="Canva Sans"/>
                <a:cs typeface="Canva Sans"/>
                <a:sym typeface="Canva Sans"/>
              </a:rPr>
              <a:t>:</a:t>
            </a:r>
          </a:p>
          <a:p>
            <a:pPr marL="358387" lvl="1" indent="-179194" algn="just">
              <a:lnSpc>
                <a:spcPts val="2323"/>
              </a:lnSpc>
              <a:buFont typeface="Arial"/>
              <a:buChar char="•"/>
            </a:pPr>
            <a:r>
              <a:rPr lang="en-US" sz="1659" dirty="0" err="1">
                <a:solidFill>
                  <a:srgbClr val="000000"/>
                </a:solidFill>
                <a:latin typeface="Canva Sans"/>
                <a:ea typeface="Canva Sans"/>
                <a:cs typeface="Canva Sans"/>
                <a:sym typeface="Canva Sans"/>
              </a:rPr>
              <a:t>Giải</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toàn</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bộ</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đề</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thi</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thử</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tuyển</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sinh</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vào</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lớp</a:t>
            </a:r>
            <a:r>
              <a:rPr lang="en-US" sz="1659" dirty="0">
                <a:solidFill>
                  <a:srgbClr val="000000"/>
                </a:solidFill>
                <a:latin typeface="Canva Sans"/>
                <a:ea typeface="Canva Sans"/>
                <a:cs typeface="Canva Sans"/>
                <a:sym typeface="Canva Sans"/>
              </a:rPr>
              <a:t> 10 </a:t>
            </a:r>
            <a:r>
              <a:rPr lang="en-US" sz="1659" dirty="0" err="1">
                <a:solidFill>
                  <a:srgbClr val="000000"/>
                </a:solidFill>
                <a:latin typeface="Canva Sans"/>
                <a:ea typeface="Canva Sans"/>
                <a:cs typeface="Canva Sans"/>
                <a:sym typeface="Canva Sans"/>
              </a:rPr>
              <a:t>môn</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Tiếng</a:t>
            </a:r>
            <a:r>
              <a:rPr lang="en-US" sz="1659" dirty="0">
                <a:solidFill>
                  <a:srgbClr val="000000"/>
                </a:solidFill>
                <a:latin typeface="Canva Sans"/>
                <a:ea typeface="Canva Sans"/>
                <a:cs typeface="Canva Sans"/>
                <a:sym typeface="Canva Sans"/>
              </a:rPr>
              <a:t> Anh</a:t>
            </a:r>
          </a:p>
          <a:p>
            <a:pPr marL="358387" lvl="1" indent="-179194" algn="just">
              <a:lnSpc>
                <a:spcPts val="2323"/>
              </a:lnSpc>
              <a:buFont typeface="Arial"/>
              <a:buChar char="•"/>
            </a:pPr>
            <a:r>
              <a:rPr lang="en-US" sz="1659" dirty="0" err="1">
                <a:solidFill>
                  <a:srgbClr val="000000"/>
                </a:solidFill>
                <a:latin typeface="Canva Sans"/>
                <a:ea typeface="Canva Sans"/>
                <a:cs typeface="Canva Sans"/>
                <a:sym typeface="Canva Sans"/>
              </a:rPr>
              <a:t>Có</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đáp</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án</a:t>
            </a:r>
            <a:r>
              <a:rPr lang="en-US" sz="1659" dirty="0">
                <a:solidFill>
                  <a:srgbClr val="000000"/>
                </a:solidFill>
                <a:latin typeface="Canva Sans"/>
                <a:ea typeface="Canva Sans"/>
                <a:cs typeface="Canva Sans"/>
                <a:sym typeface="Canva Sans"/>
              </a:rPr>
              <a:t> chi </a:t>
            </a:r>
            <a:r>
              <a:rPr lang="en-US" sz="1659" dirty="0" err="1">
                <a:solidFill>
                  <a:srgbClr val="000000"/>
                </a:solidFill>
                <a:latin typeface="Canva Sans"/>
                <a:ea typeface="Canva Sans"/>
                <a:cs typeface="Canva Sans"/>
                <a:sym typeface="Canva Sans"/>
              </a:rPr>
              <a:t>tiết</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rõ</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ràng</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từng</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câu</a:t>
            </a:r>
            <a:endParaRPr lang="en-US" sz="1659" dirty="0">
              <a:solidFill>
                <a:srgbClr val="000000"/>
              </a:solidFill>
              <a:latin typeface="Canva Sans"/>
              <a:ea typeface="Canva Sans"/>
              <a:cs typeface="Canva Sans"/>
              <a:sym typeface="Canva Sans"/>
            </a:endParaRPr>
          </a:p>
          <a:p>
            <a:pPr marL="358387" lvl="1" indent="-179194" algn="just">
              <a:lnSpc>
                <a:spcPts val="2323"/>
              </a:lnSpc>
              <a:buFont typeface="Arial"/>
              <a:buChar char="•"/>
            </a:pPr>
            <a:r>
              <a:rPr lang="en-US" sz="1659" dirty="0" err="1">
                <a:solidFill>
                  <a:srgbClr val="000000"/>
                </a:solidFill>
                <a:latin typeface="Canva Sans"/>
                <a:ea typeface="Canva Sans"/>
                <a:cs typeface="Canva Sans"/>
                <a:sym typeface="Canva Sans"/>
              </a:rPr>
              <a:t>Bám</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sát</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cấu</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trúc</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đề</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thi</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vào</a:t>
            </a:r>
            <a:r>
              <a:rPr lang="en-US" sz="1659" dirty="0">
                <a:solidFill>
                  <a:srgbClr val="000000"/>
                </a:solidFill>
                <a:latin typeface="Canva Sans"/>
                <a:ea typeface="Canva Sans"/>
                <a:cs typeface="Canva Sans"/>
                <a:sym typeface="Canva Sans"/>
              </a:rPr>
              <a:t> 10 </a:t>
            </a:r>
            <a:r>
              <a:rPr lang="en-US" sz="1659" dirty="0" err="1">
                <a:solidFill>
                  <a:srgbClr val="000000"/>
                </a:solidFill>
                <a:latin typeface="Canva Sans"/>
                <a:ea typeface="Canva Sans"/>
                <a:cs typeface="Canva Sans"/>
                <a:sym typeface="Canva Sans"/>
              </a:rPr>
              <a:t>hiện</a:t>
            </a:r>
            <a:r>
              <a:rPr lang="en-US" sz="1659" dirty="0">
                <a:solidFill>
                  <a:srgbClr val="000000"/>
                </a:solidFill>
                <a:latin typeface="Canva Sans"/>
                <a:ea typeface="Canva Sans"/>
                <a:cs typeface="Canva Sans"/>
                <a:sym typeface="Canva Sans"/>
              </a:rPr>
              <a:t> nay</a:t>
            </a:r>
          </a:p>
          <a:p>
            <a:pPr marL="358387" lvl="1" indent="-179194" algn="just">
              <a:lnSpc>
                <a:spcPts val="2323"/>
              </a:lnSpc>
              <a:buFont typeface="Arial"/>
              <a:buChar char="•"/>
            </a:pPr>
            <a:r>
              <a:rPr lang="en-US" sz="1659" dirty="0">
                <a:solidFill>
                  <a:srgbClr val="000000"/>
                </a:solidFill>
                <a:latin typeface="Canva Sans"/>
                <a:ea typeface="Canva Sans"/>
                <a:cs typeface="Canva Sans"/>
                <a:sym typeface="Canva Sans"/>
              </a:rPr>
              <a:t>Bao </a:t>
            </a:r>
            <a:r>
              <a:rPr lang="en-US" sz="1659" dirty="0" err="1">
                <a:solidFill>
                  <a:srgbClr val="000000"/>
                </a:solidFill>
                <a:latin typeface="Canva Sans"/>
                <a:ea typeface="Canva Sans"/>
                <a:cs typeface="Canva Sans"/>
                <a:sym typeface="Canva Sans"/>
              </a:rPr>
              <a:t>gồm</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đầy</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đủ</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các</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dạng</a:t>
            </a:r>
            <a:r>
              <a:rPr lang="en-US" sz="1659" dirty="0">
                <a:solidFill>
                  <a:srgbClr val="000000"/>
                </a:solidFill>
                <a:latin typeface="Canva Sans"/>
                <a:ea typeface="Canva Sans"/>
                <a:cs typeface="Canva Sans"/>
                <a:sym typeface="Canva Sans"/>
              </a:rPr>
              <a:t>:</a:t>
            </a:r>
          </a:p>
          <a:p>
            <a:pPr marL="716775" lvl="2" indent="-238925" algn="just">
              <a:lnSpc>
                <a:spcPts val="2323"/>
              </a:lnSpc>
              <a:buFont typeface="Arial"/>
              <a:buChar char="⚬"/>
            </a:pPr>
            <a:r>
              <a:rPr lang="en-US" sz="1659" dirty="0" err="1">
                <a:solidFill>
                  <a:srgbClr val="000000"/>
                </a:solidFill>
                <a:latin typeface="Canva Sans"/>
                <a:ea typeface="Canva Sans"/>
                <a:cs typeface="Canva Sans"/>
                <a:sym typeface="Canva Sans"/>
              </a:rPr>
              <a:t>Trắc</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nghiệm</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ngữ</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pháp</a:t>
            </a:r>
            <a:r>
              <a:rPr lang="en-US" sz="1659" dirty="0">
                <a:solidFill>
                  <a:srgbClr val="000000"/>
                </a:solidFill>
                <a:latin typeface="Canva Sans"/>
                <a:ea typeface="Canva Sans"/>
                <a:cs typeface="Canva Sans"/>
                <a:sym typeface="Canva Sans"/>
              </a:rPr>
              <a:t> – </a:t>
            </a:r>
            <a:r>
              <a:rPr lang="en-US" sz="1659" dirty="0" err="1">
                <a:solidFill>
                  <a:srgbClr val="000000"/>
                </a:solidFill>
                <a:latin typeface="Canva Sans"/>
                <a:ea typeface="Canva Sans"/>
                <a:cs typeface="Canva Sans"/>
                <a:sym typeface="Canva Sans"/>
              </a:rPr>
              <a:t>từ</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vựng</a:t>
            </a:r>
            <a:endParaRPr lang="en-US" sz="1659" dirty="0">
              <a:solidFill>
                <a:srgbClr val="000000"/>
              </a:solidFill>
              <a:latin typeface="Canva Sans"/>
              <a:ea typeface="Canva Sans"/>
              <a:cs typeface="Canva Sans"/>
              <a:sym typeface="Canva Sans"/>
            </a:endParaRPr>
          </a:p>
          <a:p>
            <a:pPr marL="716775" lvl="2" indent="-238925" algn="just">
              <a:lnSpc>
                <a:spcPts val="2323"/>
              </a:lnSpc>
              <a:buFont typeface="Arial"/>
              <a:buChar char="⚬"/>
            </a:pPr>
            <a:r>
              <a:rPr lang="en-US" sz="1659" dirty="0" err="1">
                <a:solidFill>
                  <a:srgbClr val="000000"/>
                </a:solidFill>
                <a:latin typeface="Canva Sans"/>
                <a:ea typeface="Canva Sans"/>
                <a:cs typeface="Canva Sans"/>
                <a:sym typeface="Canva Sans"/>
              </a:rPr>
              <a:t>Điền</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từ</a:t>
            </a:r>
            <a:endParaRPr lang="en-US" sz="1659" dirty="0">
              <a:solidFill>
                <a:srgbClr val="000000"/>
              </a:solidFill>
              <a:latin typeface="Canva Sans"/>
              <a:ea typeface="Canva Sans"/>
              <a:cs typeface="Canva Sans"/>
              <a:sym typeface="Canva Sans"/>
            </a:endParaRPr>
          </a:p>
          <a:p>
            <a:pPr marL="716775" lvl="2" indent="-238925" algn="just">
              <a:lnSpc>
                <a:spcPts val="2323"/>
              </a:lnSpc>
              <a:buFont typeface="Arial"/>
              <a:buChar char="⚬"/>
            </a:pPr>
            <a:r>
              <a:rPr lang="en-US" sz="1659" dirty="0" err="1">
                <a:solidFill>
                  <a:srgbClr val="000000"/>
                </a:solidFill>
                <a:latin typeface="Canva Sans"/>
                <a:ea typeface="Canva Sans"/>
                <a:cs typeface="Canva Sans"/>
                <a:sym typeface="Canva Sans"/>
              </a:rPr>
              <a:t>Đọc</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hiểu</a:t>
            </a:r>
            <a:endParaRPr lang="en-US" sz="1659" dirty="0">
              <a:solidFill>
                <a:srgbClr val="000000"/>
              </a:solidFill>
              <a:latin typeface="Canva Sans"/>
              <a:ea typeface="Canva Sans"/>
              <a:cs typeface="Canva Sans"/>
              <a:sym typeface="Canva Sans"/>
            </a:endParaRPr>
          </a:p>
          <a:p>
            <a:pPr marL="716775" lvl="2" indent="-238925" algn="just">
              <a:lnSpc>
                <a:spcPts val="2323"/>
              </a:lnSpc>
              <a:buFont typeface="Arial"/>
              <a:buChar char="⚬"/>
            </a:pPr>
            <a:r>
              <a:rPr lang="en-US" sz="1659" dirty="0" err="1">
                <a:solidFill>
                  <a:srgbClr val="000000"/>
                </a:solidFill>
                <a:latin typeface="Canva Sans"/>
                <a:ea typeface="Canva Sans"/>
                <a:cs typeface="Canva Sans"/>
                <a:sym typeface="Canva Sans"/>
              </a:rPr>
              <a:t>Viết</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câu</a:t>
            </a:r>
            <a:r>
              <a:rPr lang="en-US" sz="1659" dirty="0">
                <a:solidFill>
                  <a:srgbClr val="000000"/>
                </a:solidFill>
                <a:latin typeface="Canva Sans"/>
                <a:ea typeface="Canva Sans"/>
                <a:cs typeface="Canva Sans"/>
                <a:sym typeface="Canva Sans"/>
              </a:rPr>
              <a:t> / </a:t>
            </a:r>
            <a:r>
              <a:rPr lang="en-US" sz="1659" dirty="0" err="1">
                <a:solidFill>
                  <a:srgbClr val="000000"/>
                </a:solidFill>
                <a:latin typeface="Canva Sans"/>
                <a:ea typeface="Canva Sans"/>
                <a:cs typeface="Canva Sans"/>
                <a:sym typeface="Canva Sans"/>
              </a:rPr>
              <a:t>viết</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đoạn</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nếu</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có</a:t>
            </a:r>
            <a:r>
              <a:rPr lang="en-US" sz="1659" dirty="0">
                <a:solidFill>
                  <a:srgbClr val="000000"/>
                </a:solidFill>
                <a:latin typeface="Canva Sans"/>
                <a:ea typeface="Canva Sans"/>
                <a:cs typeface="Canva Sans"/>
                <a:sym typeface="Canva Sans"/>
              </a:rPr>
              <a:t>)</a:t>
            </a:r>
          </a:p>
          <a:p>
            <a:pPr algn="just">
              <a:lnSpc>
                <a:spcPts val="2323"/>
              </a:lnSpc>
            </a:pP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Ưu</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điểm</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nổi</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bật</a:t>
            </a:r>
            <a:r>
              <a:rPr lang="en-US" sz="1659" dirty="0">
                <a:solidFill>
                  <a:srgbClr val="000000"/>
                </a:solidFill>
                <a:latin typeface="Canva Sans"/>
                <a:ea typeface="Canva Sans"/>
                <a:cs typeface="Canva Sans"/>
                <a:sym typeface="Canva Sans"/>
              </a:rPr>
              <a:t>:</a:t>
            </a:r>
          </a:p>
          <a:p>
            <a:pPr marL="358387" lvl="1" indent="-179194" algn="just">
              <a:lnSpc>
                <a:spcPts val="2323"/>
              </a:lnSpc>
              <a:buFont typeface="Arial"/>
              <a:buChar char="•"/>
            </a:pP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Đáp</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án</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chính</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xác</a:t>
            </a:r>
            <a:r>
              <a:rPr lang="en-US" sz="1659" dirty="0">
                <a:solidFill>
                  <a:srgbClr val="000000"/>
                </a:solidFill>
                <a:latin typeface="Canva Sans"/>
                <a:ea typeface="Canva Sans"/>
                <a:cs typeface="Canva Sans"/>
                <a:sym typeface="Canva Sans"/>
              </a:rPr>
              <a:t> – </a:t>
            </a:r>
            <a:r>
              <a:rPr lang="en-US" sz="1659" dirty="0" err="1">
                <a:solidFill>
                  <a:srgbClr val="000000"/>
                </a:solidFill>
                <a:latin typeface="Canva Sans"/>
                <a:ea typeface="Canva Sans"/>
                <a:cs typeface="Canva Sans"/>
                <a:sym typeface="Canva Sans"/>
              </a:rPr>
              <a:t>dễ</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đối</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chiếu</a:t>
            </a:r>
            <a:endParaRPr lang="en-US" sz="1659" dirty="0">
              <a:solidFill>
                <a:srgbClr val="000000"/>
              </a:solidFill>
              <a:latin typeface="Canva Sans"/>
              <a:ea typeface="Canva Sans"/>
              <a:cs typeface="Canva Sans"/>
              <a:sym typeface="Canva Sans"/>
            </a:endParaRPr>
          </a:p>
          <a:p>
            <a:pPr marL="358387" lvl="1" indent="-179194" algn="just">
              <a:lnSpc>
                <a:spcPts val="2323"/>
              </a:lnSpc>
              <a:buFont typeface="Arial"/>
              <a:buChar char="•"/>
            </a:pP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Phù</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hợp</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để</a:t>
            </a:r>
            <a:r>
              <a:rPr lang="en-US" sz="1659" dirty="0">
                <a:solidFill>
                  <a:srgbClr val="000000"/>
                </a:solidFill>
                <a:latin typeface="Canva Sans"/>
                <a:ea typeface="Canva Sans"/>
                <a:cs typeface="Canva Sans"/>
                <a:sym typeface="Canva Sans"/>
              </a:rPr>
              <a:t>:</a:t>
            </a:r>
          </a:p>
          <a:p>
            <a:pPr marL="716775" lvl="2" indent="-238925" algn="just">
              <a:lnSpc>
                <a:spcPts val="2323"/>
              </a:lnSpc>
              <a:buFont typeface="Arial"/>
              <a:buChar char="⚬"/>
            </a:pPr>
            <a:r>
              <a:rPr lang="en-US" sz="1659" dirty="0" err="1">
                <a:solidFill>
                  <a:srgbClr val="000000"/>
                </a:solidFill>
                <a:latin typeface="Canva Sans"/>
                <a:ea typeface="Canva Sans"/>
                <a:cs typeface="Canva Sans"/>
                <a:sym typeface="Canva Sans"/>
              </a:rPr>
              <a:t>Luyện</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đề</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trước</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kỳ</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thi</a:t>
            </a:r>
            <a:endParaRPr lang="en-US" sz="1659" dirty="0">
              <a:solidFill>
                <a:srgbClr val="000000"/>
              </a:solidFill>
              <a:latin typeface="Canva Sans"/>
              <a:ea typeface="Canva Sans"/>
              <a:cs typeface="Canva Sans"/>
              <a:sym typeface="Canva Sans"/>
            </a:endParaRPr>
          </a:p>
          <a:p>
            <a:pPr marL="716775" lvl="2" indent="-238925" algn="just">
              <a:lnSpc>
                <a:spcPts val="2323"/>
              </a:lnSpc>
              <a:buFont typeface="Arial"/>
              <a:buChar char="⚬"/>
            </a:pPr>
            <a:r>
              <a:rPr lang="en-US" sz="1659" dirty="0" err="1">
                <a:solidFill>
                  <a:srgbClr val="000000"/>
                </a:solidFill>
                <a:latin typeface="Canva Sans"/>
                <a:ea typeface="Canva Sans"/>
                <a:cs typeface="Canva Sans"/>
                <a:sym typeface="Canva Sans"/>
              </a:rPr>
              <a:t>Tự</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kiểm</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tra</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năng</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lực</a:t>
            </a:r>
            <a:endParaRPr lang="en-US" sz="1659" dirty="0">
              <a:solidFill>
                <a:srgbClr val="000000"/>
              </a:solidFill>
              <a:latin typeface="Canva Sans"/>
              <a:ea typeface="Canva Sans"/>
              <a:cs typeface="Canva Sans"/>
              <a:sym typeface="Canva Sans"/>
            </a:endParaRPr>
          </a:p>
          <a:p>
            <a:pPr marL="716775" lvl="2" indent="-238925" algn="just">
              <a:lnSpc>
                <a:spcPts val="2323"/>
              </a:lnSpc>
              <a:buFont typeface="Arial"/>
              <a:buChar char="⚬"/>
            </a:pPr>
            <a:r>
              <a:rPr lang="en-US" sz="1659" dirty="0" err="1">
                <a:solidFill>
                  <a:srgbClr val="000000"/>
                </a:solidFill>
                <a:latin typeface="Canva Sans"/>
                <a:ea typeface="Canva Sans"/>
                <a:cs typeface="Canva Sans"/>
                <a:sym typeface="Canva Sans"/>
              </a:rPr>
              <a:t>Ôn</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tập</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cấp</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tốc</a:t>
            </a:r>
            <a:endParaRPr lang="en-US" sz="1659" dirty="0">
              <a:solidFill>
                <a:srgbClr val="000000"/>
              </a:solidFill>
              <a:latin typeface="Canva Sans"/>
              <a:ea typeface="Canva Sans"/>
              <a:cs typeface="Canva Sans"/>
              <a:sym typeface="Canva Sans"/>
            </a:endParaRPr>
          </a:p>
          <a:p>
            <a:pPr marL="358387" lvl="1" indent="-179194" algn="just">
              <a:lnSpc>
                <a:spcPts val="2323"/>
              </a:lnSpc>
              <a:buFont typeface="Arial"/>
              <a:buChar char="•"/>
            </a:pP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Giúp</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học</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sinh</a:t>
            </a:r>
            <a:r>
              <a:rPr lang="en-US" sz="1659" dirty="0">
                <a:solidFill>
                  <a:srgbClr val="000000"/>
                </a:solidFill>
                <a:latin typeface="Canva Sans"/>
                <a:ea typeface="Canva Sans"/>
                <a:cs typeface="Canva Sans"/>
                <a:sym typeface="Canva Sans"/>
              </a:rPr>
              <a:t>:</a:t>
            </a:r>
          </a:p>
          <a:p>
            <a:pPr marL="716775" lvl="2" indent="-238925" algn="just">
              <a:lnSpc>
                <a:spcPts val="2323"/>
              </a:lnSpc>
              <a:buFont typeface="Arial"/>
              <a:buChar char="⚬"/>
            </a:pPr>
            <a:r>
              <a:rPr lang="en-US" sz="1659" dirty="0" err="1">
                <a:solidFill>
                  <a:srgbClr val="000000"/>
                </a:solidFill>
                <a:latin typeface="Canva Sans"/>
                <a:ea typeface="Canva Sans"/>
                <a:cs typeface="Canva Sans"/>
                <a:sym typeface="Canva Sans"/>
              </a:rPr>
              <a:t>Làm</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quen</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dạng</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đề</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thật</a:t>
            </a:r>
            <a:endParaRPr lang="en-US" sz="1659" dirty="0">
              <a:solidFill>
                <a:srgbClr val="000000"/>
              </a:solidFill>
              <a:latin typeface="Canva Sans"/>
              <a:ea typeface="Canva Sans"/>
              <a:cs typeface="Canva Sans"/>
              <a:sym typeface="Canva Sans"/>
            </a:endParaRPr>
          </a:p>
          <a:p>
            <a:pPr marL="716775" lvl="2" indent="-238925" algn="just">
              <a:lnSpc>
                <a:spcPts val="2323"/>
              </a:lnSpc>
              <a:buFont typeface="Arial"/>
              <a:buChar char="⚬"/>
            </a:pPr>
            <a:r>
              <a:rPr lang="en-US" sz="1659" dirty="0" err="1">
                <a:solidFill>
                  <a:srgbClr val="000000"/>
                </a:solidFill>
                <a:latin typeface="Canva Sans"/>
                <a:ea typeface="Canva Sans"/>
                <a:cs typeface="Canva Sans"/>
                <a:sym typeface="Canva Sans"/>
              </a:rPr>
              <a:t>Biết</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cách</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phân</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bổ</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thời</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gian</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làm</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bài</a:t>
            </a:r>
            <a:endParaRPr lang="en-US" sz="1659" dirty="0">
              <a:solidFill>
                <a:srgbClr val="000000"/>
              </a:solidFill>
              <a:latin typeface="Canva Sans"/>
              <a:ea typeface="Canva Sans"/>
              <a:cs typeface="Canva Sans"/>
              <a:sym typeface="Canva Sans"/>
            </a:endParaRPr>
          </a:p>
          <a:p>
            <a:pPr marL="716775" lvl="2" indent="-238925" algn="just">
              <a:lnSpc>
                <a:spcPts val="2323"/>
              </a:lnSpc>
              <a:buFont typeface="Arial"/>
              <a:buChar char="⚬"/>
            </a:pPr>
            <a:r>
              <a:rPr lang="en-US" sz="1659" dirty="0" err="1">
                <a:solidFill>
                  <a:srgbClr val="000000"/>
                </a:solidFill>
                <a:latin typeface="Canva Sans"/>
                <a:ea typeface="Canva Sans"/>
                <a:cs typeface="Canva Sans"/>
                <a:sym typeface="Canva Sans"/>
              </a:rPr>
              <a:t>Tăng</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sự</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tự</a:t>
            </a:r>
            <a:r>
              <a:rPr lang="en-US" sz="1659" dirty="0">
                <a:solidFill>
                  <a:srgbClr val="000000"/>
                </a:solidFill>
                <a:latin typeface="Canva Sans"/>
                <a:ea typeface="Canva Sans"/>
                <a:cs typeface="Canva Sans"/>
                <a:sym typeface="Canva Sans"/>
              </a:rPr>
              <a:t> tin </a:t>
            </a:r>
            <a:r>
              <a:rPr lang="en-US" sz="1659" dirty="0" err="1">
                <a:solidFill>
                  <a:srgbClr val="000000"/>
                </a:solidFill>
                <a:latin typeface="Canva Sans"/>
                <a:ea typeface="Canva Sans"/>
                <a:cs typeface="Canva Sans"/>
                <a:sym typeface="Canva Sans"/>
              </a:rPr>
              <a:t>khi</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đi</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thi</a:t>
            </a:r>
            <a:endParaRPr lang="en-US" sz="1659" dirty="0">
              <a:solidFill>
                <a:srgbClr val="000000"/>
              </a:solidFill>
              <a:latin typeface="Canva Sans"/>
              <a:ea typeface="Canva Sans"/>
              <a:cs typeface="Canva Sans"/>
              <a:sym typeface="Canva Sans"/>
            </a:endParaRPr>
          </a:p>
          <a:p>
            <a:pPr algn="just">
              <a:lnSpc>
                <a:spcPts val="2323"/>
              </a:lnSpc>
            </a:pPr>
            <a:endParaRPr lang="en-US" sz="1659" dirty="0">
              <a:solidFill>
                <a:srgbClr val="000000"/>
              </a:solidFill>
              <a:latin typeface="Canva Sans"/>
              <a:ea typeface="Canva Sans"/>
              <a:cs typeface="Canva Sans"/>
              <a:sym typeface="Canva Sans"/>
            </a:endParaRPr>
          </a:p>
        </p:txBody>
      </p:sp>
      <p:sp>
        <p:nvSpPr>
          <p:cNvPr id="14" name="TextBox 14">
            <a:hlinkClick r:id="rId14" action="ppaction://hlinksldjump"/>
          </p:cNvPr>
          <p:cNvSpPr txBox="1"/>
          <p:nvPr/>
        </p:nvSpPr>
        <p:spPr>
          <a:xfrm>
            <a:off x="5162031" y="9676139"/>
            <a:ext cx="4325303" cy="464820"/>
          </a:xfrm>
          <a:prstGeom prst="rect">
            <a:avLst/>
          </a:prstGeom>
        </p:spPr>
        <p:txBody>
          <a:bodyPr lIns="0" tIns="0" rIns="0" bIns="0" rtlCol="0" anchor="t">
            <a:spAutoFit/>
          </a:bodyPr>
          <a:lstStyle/>
          <a:p>
            <a:pPr algn="ctr">
              <a:lnSpc>
                <a:spcPts val="3780"/>
              </a:lnSpc>
            </a:pPr>
            <a:r>
              <a:rPr lang="en-US" sz="2700" dirty="0">
                <a:solidFill>
                  <a:srgbClr val="004AAD"/>
                </a:solidFill>
                <a:latin typeface="Canva Sans"/>
                <a:ea typeface="Canva Sans"/>
                <a:cs typeface="Canva Sans"/>
                <a:sym typeface="Canva Sans"/>
              </a:rPr>
              <a:t>&gt;   </a:t>
            </a:r>
            <a:r>
              <a:rPr lang="en-US" sz="2700" u="sng" dirty="0">
                <a:solidFill>
                  <a:srgbClr val="004AAD"/>
                </a:solidFill>
                <a:latin typeface="Canva Sans"/>
                <a:ea typeface="Canva Sans"/>
                <a:cs typeface="Canva Sans"/>
                <a:sym typeface="Canva Sans"/>
              </a:rPr>
              <a:t>Xem </a:t>
            </a:r>
            <a:r>
              <a:rPr lang="en-US" sz="2700" u="sng" dirty="0" err="1">
                <a:solidFill>
                  <a:srgbClr val="004AAD"/>
                </a:solidFill>
                <a:latin typeface="Canva Sans"/>
                <a:ea typeface="Canva Sans"/>
                <a:cs typeface="Canva Sans"/>
                <a:sym typeface="Canva Sans"/>
              </a:rPr>
              <a:t>đánh</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giá</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grpSp>
        <p:nvGrpSpPr>
          <p:cNvPr id="15" name="Group 15"/>
          <p:cNvGrpSpPr/>
          <p:nvPr/>
        </p:nvGrpSpPr>
        <p:grpSpPr>
          <a:xfrm>
            <a:off x="16840103" y="377686"/>
            <a:ext cx="838394" cy="838394"/>
            <a:chOff x="0" y="0"/>
            <a:chExt cx="13716000" cy="13716000"/>
          </a:xfrm>
        </p:grpSpPr>
        <p:sp>
          <p:nvSpPr>
            <p:cNvPr id="16" name="Freeform 16">
              <a:hlinkClick r:id="rId15" action="ppaction://hlinksldjump"/>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16"/>
              <a:stretch>
                <a:fillRect/>
              </a:stretch>
            </a:blipFill>
          </p:spPr>
          <p:txBody>
            <a:bodyPr/>
            <a:lstStyle/>
            <a:p>
              <a:endParaRPr lang="en-US" dirty="0"/>
            </a:p>
          </p:txBody>
        </p:sp>
      </p:grpSp>
      <p:grpSp>
        <p:nvGrpSpPr>
          <p:cNvPr id="17" name="Group 17"/>
          <p:cNvGrpSpPr/>
          <p:nvPr/>
        </p:nvGrpSpPr>
        <p:grpSpPr>
          <a:xfrm>
            <a:off x="466387" y="1565101"/>
            <a:ext cx="4258453" cy="6983984"/>
            <a:chOff x="0" y="0"/>
            <a:chExt cx="5677938" cy="9311978"/>
          </a:xfrm>
        </p:grpSpPr>
        <p:sp>
          <p:nvSpPr>
            <p:cNvPr id="18" name="Freeform 18"/>
            <p:cNvSpPr/>
            <p:nvPr/>
          </p:nvSpPr>
          <p:spPr>
            <a:xfrm>
              <a:off x="0" y="0"/>
              <a:ext cx="5677938" cy="7300385"/>
            </a:xfrm>
            <a:custGeom>
              <a:avLst/>
              <a:gdLst/>
              <a:ahLst/>
              <a:cxnLst/>
              <a:rect l="l" t="t" r="r" b="b"/>
              <a:pathLst>
                <a:path w="5677938" h="7300385">
                  <a:moveTo>
                    <a:pt x="0" y="0"/>
                  </a:moveTo>
                  <a:lnTo>
                    <a:pt x="5677938" y="0"/>
                  </a:lnTo>
                  <a:lnTo>
                    <a:pt x="5677938" y="7300385"/>
                  </a:lnTo>
                  <a:lnTo>
                    <a:pt x="0" y="7300385"/>
                  </a:lnTo>
                  <a:lnTo>
                    <a:pt x="0" y="0"/>
                  </a:lnTo>
                  <a:close/>
                </a:path>
              </a:pathLst>
            </a:custGeom>
            <a:blipFill>
              <a:blip r:embed="rId17"/>
              <a:stretch>
                <a:fillRect t="-8368" b="-8368"/>
              </a:stretch>
            </a:blipFill>
          </p:spPr>
          <p:txBody>
            <a:bodyPr/>
            <a:lstStyle/>
            <a:p>
              <a:endParaRPr lang="en-US"/>
            </a:p>
          </p:txBody>
        </p:sp>
        <p:sp>
          <p:nvSpPr>
            <p:cNvPr id="19" name="Freeform 19"/>
            <p:cNvSpPr/>
            <p:nvPr/>
          </p:nvSpPr>
          <p:spPr>
            <a:xfrm>
              <a:off x="0" y="9048495"/>
              <a:ext cx="187261" cy="200767"/>
            </a:xfrm>
            <a:custGeom>
              <a:avLst/>
              <a:gdLst/>
              <a:ahLst/>
              <a:cxnLst/>
              <a:rect l="l" t="t" r="r" b="b"/>
              <a:pathLst>
                <a:path w="187261" h="200767">
                  <a:moveTo>
                    <a:pt x="0" y="0"/>
                  </a:moveTo>
                  <a:lnTo>
                    <a:pt x="187261" y="0"/>
                  </a:lnTo>
                  <a:lnTo>
                    <a:pt x="187261" y="200767"/>
                  </a:lnTo>
                  <a:lnTo>
                    <a:pt x="0" y="20076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20" name="TextBox 20"/>
            <p:cNvSpPr txBox="1"/>
            <p:nvPr/>
          </p:nvSpPr>
          <p:spPr>
            <a:xfrm>
              <a:off x="0" y="8752174"/>
              <a:ext cx="2182470" cy="296321"/>
            </a:xfrm>
            <a:prstGeom prst="rect">
              <a:avLst/>
            </a:prstGeom>
          </p:spPr>
          <p:txBody>
            <a:bodyPr lIns="0" tIns="0" rIns="0" bIns="0" rtlCol="0" anchor="t">
              <a:spAutoFit/>
            </a:bodyPr>
            <a:lstStyle/>
            <a:p>
              <a:pPr algn="l">
                <a:lnSpc>
                  <a:spcPts val="1953"/>
                </a:lnSpc>
              </a:pPr>
              <a:r>
                <a:rPr lang="en-US" sz="1395">
                  <a:solidFill>
                    <a:srgbClr val="000000"/>
                  </a:solidFill>
                  <a:latin typeface="Canva Sans"/>
                  <a:ea typeface="Canva Sans"/>
                  <a:cs typeface="Canva Sans"/>
                  <a:sym typeface="Canva Sans"/>
                </a:rPr>
                <a:t>195 lượt mua</a:t>
              </a:r>
            </a:p>
          </p:txBody>
        </p:sp>
        <p:sp>
          <p:nvSpPr>
            <p:cNvPr id="21" name="TextBox 21"/>
            <p:cNvSpPr txBox="1"/>
            <p:nvPr/>
          </p:nvSpPr>
          <p:spPr>
            <a:xfrm>
              <a:off x="252114" y="9000463"/>
              <a:ext cx="2182470" cy="296321"/>
            </a:xfrm>
            <a:prstGeom prst="rect">
              <a:avLst/>
            </a:prstGeom>
          </p:spPr>
          <p:txBody>
            <a:bodyPr lIns="0" tIns="0" rIns="0" bIns="0" rtlCol="0" anchor="t">
              <a:spAutoFit/>
            </a:bodyPr>
            <a:lstStyle/>
            <a:p>
              <a:pPr algn="l">
                <a:lnSpc>
                  <a:spcPts val="1953"/>
                </a:lnSpc>
              </a:pPr>
              <a:r>
                <a:rPr lang="en-US" sz="1395">
                  <a:solidFill>
                    <a:srgbClr val="000000"/>
                  </a:solidFill>
                  <a:latin typeface="Canva Sans"/>
                  <a:ea typeface="Canva Sans"/>
                  <a:cs typeface="Canva Sans"/>
                  <a:sym typeface="Canva Sans"/>
                </a:rPr>
                <a:t>4.0 (59)</a:t>
              </a:r>
            </a:p>
          </p:txBody>
        </p:sp>
        <p:sp>
          <p:nvSpPr>
            <p:cNvPr id="22" name="TextBox 22"/>
            <p:cNvSpPr txBox="1"/>
            <p:nvPr/>
          </p:nvSpPr>
          <p:spPr>
            <a:xfrm>
              <a:off x="0" y="7544860"/>
              <a:ext cx="5677938" cy="1160409"/>
            </a:xfrm>
            <a:prstGeom prst="rect">
              <a:avLst/>
            </a:prstGeom>
          </p:spPr>
          <p:txBody>
            <a:bodyPr lIns="0" tIns="0" rIns="0" bIns="0" rtlCol="0" anchor="t">
              <a:spAutoFit/>
            </a:bodyPr>
            <a:lstStyle/>
            <a:p>
              <a:pPr algn="l">
                <a:lnSpc>
                  <a:spcPts val="3589"/>
                </a:lnSpc>
              </a:pPr>
              <a:r>
                <a:rPr lang="en-US" sz="2563">
                  <a:solidFill>
                    <a:srgbClr val="000000"/>
                  </a:solidFill>
                  <a:latin typeface="Canva Sans"/>
                  <a:ea typeface="Canva Sans"/>
                  <a:cs typeface="Canva Sans"/>
                  <a:sym typeface="Canva Sans"/>
                </a:rPr>
                <a:t>Đề Thi Thử Tuyển Sinh Vào Lớp 10 môn Tiếng Anh</a:t>
              </a:r>
            </a:p>
          </p:txBody>
        </p:sp>
        <p:sp>
          <p:nvSpPr>
            <p:cNvPr id="23" name="TextBox 23"/>
            <p:cNvSpPr txBox="1"/>
            <p:nvPr/>
          </p:nvSpPr>
          <p:spPr>
            <a:xfrm>
              <a:off x="2721446" y="8705914"/>
              <a:ext cx="2956492" cy="606064"/>
            </a:xfrm>
            <a:prstGeom prst="rect">
              <a:avLst/>
            </a:prstGeom>
          </p:spPr>
          <p:txBody>
            <a:bodyPr wrap="square" lIns="0" tIns="0" rIns="0" bIns="0" rtlCol="0" anchor="t">
              <a:spAutoFit/>
            </a:bodyPr>
            <a:lstStyle/>
            <a:p>
              <a:pPr>
                <a:lnSpc>
                  <a:spcPts val="3765"/>
                </a:lnSpc>
              </a:pPr>
              <a:r>
                <a:rPr lang="en-US" sz="2689" b="1" dirty="0">
                  <a:solidFill>
                    <a:srgbClr val="FF3131"/>
                  </a:solidFill>
                  <a:latin typeface="Canva Sans Bold"/>
                  <a:ea typeface="Canva Sans Bold"/>
                  <a:cs typeface="Canva Sans Bold"/>
                  <a:sym typeface="Canva Sans Bold"/>
                </a:rPr>
                <a:t>50.000 VNĐ</a:t>
              </a:r>
            </a:p>
          </p:txBody>
        </p:sp>
      </p:grpSp>
      <p:sp>
        <p:nvSpPr>
          <p:cNvPr id="25" name="Arrow: Left 24">
            <a:hlinkClick r:id="rId20" action="ppaction://hlinksldjump"/>
            <a:extLst>
              <a:ext uri="{FF2B5EF4-FFF2-40B4-BE49-F238E27FC236}">
                <a16:creationId xmlns:a16="http://schemas.microsoft.com/office/drawing/2014/main" id="{90E64E8D-773D-9293-432C-BA54FF9D78C3}"/>
              </a:ext>
            </a:extLst>
          </p:cNvPr>
          <p:cNvSpPr/>
          <p:nvPr/>
        </p:nvSpPr>
        <p:spPr>
          <a:xfrm>
            <a:off x="398136" y="9029700"/>
            <a:ext cx="592464" cy="4572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C8D1B-F91A-FFE2-6ECE-16CBBA0220E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F2B887A-BF6B-148F-C3EE-E0B76E474C8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a:p>
        </p:txBody>
      </p:sp>
      <p:sp>
        <p:nvSpPr>
          <p:cNvPr id="3" name="Freeform 3">
            <a:extLst>
              <a:ext uri="{FF2B5EF4-FFF2-40B4-BE49-F238E27FC236}">
                <a16:creationId xmlns:a16="http://schemas.microsoft.com/office/drawing/2014/main" id="{A59CDE8F-3ADB-5823-18EE-F1FD5732CA9C}"/>
              </a:ext>
            </a:extLst>
          </p:cNvPr>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A410A2E5-CE53-1C6F-0117-5F9AFC1FD01F}"/>
              </a:ext>
            </a:extLst>
          </p:cNvPr>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5" name="Group 5">
            <a:extLst>
              <a:ext uri="{FF2B5EF4-FFF2-40B4-BE49-F238E27FC236}">
                <a16:creationId xmlns:a16="http://schemas.microsoft.com/office/drawing/2014/main" id="{66F25496-A76D-1C02-AC47-D59B4D6B2B12}"/>
              </a:ext>
            </a:extLst>
          </p:cNvPr>
          <p:cNvGrpSpPr/>
          <p:nvPr/>
        </p:nvGrpSpPr>
        <p:grpSpPr>
          <a:xfrm>
            <a:off x="776763" y="114333"/>
            <a:ext cx="1450768" cy="1450768"/>
            <a:chOff x="0" y="0"/>
            <a:chExt cx="13716000" cy="13716000"/>
          </a:xfrm>
        </p:grpSpPr>
        <p:sp>
          <p:nvSpPr>
            <p:cNvPr id="6" name="Freeform 6">
              <a:hlinkClick r:id="rId7" action="ppaction://hlinksldjump"/>
              <a:extLst>
                <a:ext uri="{FF2B5EF4-FFF2-40B4-BE49-F238E27FC236}">
                  <a16:creationId xmlns:a16="http://schemas.microsoft.com/office/drawing/2014/main" id="{3C5E141C-B109-2503-5110-58CD901465CC}"/>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8"/>
              <a:stretch>
                <a:fillRect t="-38888" b="-38888"/>
              </a:stretch>
            </a:blipFill>
          </p:spPr>
          <p:txBody>
            <a:bodyPr/>
            <a:lstStyle/>
            <a:p>
              <a:endParaRPr lang="en-US"/>
            </a:p>
          </p:txBody>
        </p:sp>
      </p:grpSp>
      <p:sp>
        <p:nvSpPr>
          <p:cNvPr id="7" name="Freeform 7">
            <a:hlinkClick r:id="rId9" action="ppaction://hlinksldjump"/>
            <a:extLst>
              <a:ext uri="{FF2B5EF4-FFF2-40B4-BE49-F238E27FC236}">
                <a16:creationId xmlns:a16="http://schemas.microsoft.com/office/drawing/2014/main" id="{26FA9EF5-7C85-B983-97AB-85D7F1948AAD}"/>
              </a:ext>
            </a:extLst>
          </p:cNvPr>
          <p:cNvSpPr/>
          <p:nvPr/>
        </p:nvSpPr>
        <p:spPr>
          <a:xfrm>
            <a:off x="15236121"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8" name="Group 8">
            <a:extLst>
              <a:ext uri="{FF2B5EF4-FFF2-40B4-BE49-F238E27FC236}">
                <a16:creationId xmlns:a16="http://schemas.microsoft.com/office/drawing/2014/main" id="{2757E8D4-6358-9490-271E-8BAF063093DA}"/>
              </a:ext>
            </a:extLst>
          </p:cNvPr>
          <p:cNvGrpSpPr/>
          <p:nvPr/>
        </p:nvGrpSpPr>
        <p:grpSpPr>
          <a:xfrm>
            <a:off x="4953289" y="1821958"/>
            <a:ext cx="4475906" cy="708772"/>
            <a:chOff x="0" y="0"/>
            <a:chExt cx="1178840" cy="186672"/>
          </a:xfrm>
        </p:grpSpPr>
        <p:sp>
          <p:nvSpPr>
            <p:cNvPr id="9" name="Freeform 9">
              <a:extLst>
                <a:ext uri="{FF2B5EF4-FFF2-40B4-BE49-F238E27FC236}">
                  <a16:creationId xmlns:a16="http://schemas.microsoft.com/office/drawing/2014/main" id="{D99B9A4E-BCAC-525D-FBCB-A64C425F51AD}"/>
                </a:ext>
              </a:extLst>
            </p:cNvPr>
            <p:cNvSpPr/>
            <p:nvPr/>
          </p:nvSpPr>
          <p:spPr>
            <a:xfrm>
              <a:off x="0" y="0"/>
              <a:ext cx="1178840" cy="186672"/>
            </a:xfrm>
            <a:custGeom>
              <a:avLst/>
              <a:gdLst/>
              <a:ahLst/>
              <a:cxnLst/>
              <a:rect l="l" t="t" r="r" b="b"/>
              <a:pathLst>
                <a:path w="1178840" h="186672">
                  <a:moveTo>
                    <a:pt x="88214" y="0"/>
                  </a:moveTo>
                  <a:lnTo>
                    <a:pt x="1090625" y="0"/>
                  </a:lnTo>
                  <a:cubicBezTo>
                    <a:pt x="1139345" y="0"/>
                    <a:pt x="1178840" y="39495"/>
                    <a:pt x="1178840" y="88214"/>
                  </a:cubicBezTo>
                  <a:lnTo>
                    <a:pt x="1178840" y="98458"/>
                  </a:lnTo>
                  <a:cubicBezTo>
                    <a:pt x="1178840" y="147178"/>
                    <a:pt x="1139345" y="186672"/>
                    <a:pt x="1090625" y="186672"/>
                  </a:cubicBezTo>
                  <a:lnTo>
                    <a:pt x="88214" y="186672"/>
                  </a:lnTo>
                  <a:cubicBezTo>
                    <a:pt x="39495" y="186672"/>
                    <a:pt x="0" y="147178"/>
                    <a:pt x="0" y="98458"/>
                  </a:cubicBezTo>
                  <a:lnTo>
                    <a:pt x="0" y="88214"/>
                  </a:lnTo>
                  <a:cubicBezTo>
                    <a:pt x="0" y="39495"/>
                    <a:pt x="39495" y="0"/>
                    <a:pt x="88214" y="0"/>
                  </a:cubicBezTo>
                  <a:close/>
                </a:path>
              </a:pathLst>
            </a:custGeom>
            <a:solidFill>
              <a:srgbClr val="D2BC67"/>
            </a:solidFill>
          </p:spPr>
          <p:txBody>
            <a:bodyPr/>
            <a:lstStyle/>
            <a:p>
              <a:endParaRPr lang="en-US"/>
            </a:p>
          </p:txBody>
        </p:sp>
        <p:sp>
          <p:nvSpPr>
            <p:cNvPr id="10" name="TextBox 10">
              <a:extLst>
                <a:ext uri="{FF2B5EF4-FFF2-40B4-BE49-F238E27FC236}">
                  <a16:creationId xmlns:a16="http://schemas.microsoft.com/office/drawing/2014/main" id="{EF58C1D2-0096-BFA2-5D8D-5C6716251F17}"/>
                </a:ext>
              </a:extLst>
            </p:cNvPr>
            <p:cNvSpPr txBox="1"/>
            <p:nvPr/>
          </p:nvSpPr>
          <p:spPr>
            <a:xfrm>
              <a:off x="0" y="-38100"/>
              <a:ext cx="1178840" cy="224772"/>
            </a:xfrm>
            <a:prstGeom prst="rect">
              <a:avLst/>
            </a:prstGeom>
          </p:spPr>
          <p:txBody>
            <a:bodyPr lIns="50800" tIns="50800" rIns="50800" bIns="50800" rtlCol="0" anchor="ctr"/>
            <a:lstStyle/>
            <a:p>
              <a:pPr algn="ctr">
                <a:lnSpc>
                  <a:spcPts val="2659"/>
                </a:lnSpc>
              </a:pPr>
              <a:endParaRPr/>
            </a:p>
          </p:txBody>
        </p:sp>
      </p:grpSp>
      <p:sp>
        <p:nvSpPr>
          <p:cNvPr id="11" name="TextBox 11">
            <a:hlinkClick r:id="rId12" action="ppaction://hlinksldjump"/>
            <a:extLst>
              <a:ext uri="{FF2B5EF4-FFF2-40B4-BE49-F238E27FC236}">
                <a16:creationId xmlns:a16="http://schemas.microsoft.com/office/drawing/2014/main" id="{B3F21830-F9D8-2222-90F5-928BE7508FDC}"/>
              </a:ext>
            </a:extLst>
          </p:cNvPr>
          <p:cNvSpPr txBox="1"/>
          <p:nvPr/>
        </p:nvSpPr>
        <p:spPr>
          <a:xfrm>
            <a:off x="5162031" y="2711705"/>
            <a:ext cx="3071151" cy="464820"/>
          </a:xfrm>
          <a:prstGeom prst="rect">
            <a:avLst/>
          </a:prstGeom>
        </p:spPr>
        <p:txBody>
          <a:bodyPr lIns="0" tIns="0" rIns="0" bIns="0" rtlCol="0" anchor="t">
            <a:spAutoFit/>
          </a:bodyPr>
          <a:lstStyle/>
          <a:p>
            <a:pPr algn="ctr">
              <a:lnSpc>
                <a:spcPts val="3780"/>
              </a:lnSpc>
            </a:pPr>
            <a:r>
              <a:rPr lang="en-US" sz="2700" dirty="0">
                <a:solidFill>
                  <a:srgbClr val="004AAD"/>
                </a:solidFill>
                <a:latin typeface="Canva Sans"/>
                <a:ea typeface="Canva Sans"/>
                <a:cs typeface="Canva Sans"/>
                <a:sym typeface="Canva Sans"/>
              </a:rPr>
              <a:t>v   </a:t>
            </a:r>
            <a:r>
              <a:rPr lang="en-US" sz="2700" u="sng" dirty="0" err="1">
                <a:solidFill>
                  <a:srgbClr val="004AAD"/>
                </a:solidFill>
                <a:latin typeface="Canva Sans"/>
                <a:ea typeface="Canva Sans"/>
                <a:cs typeface="Canva Sans"/>
                <a:sym typeface="Canva Sans"/>
              </a:rPr>
              <a:t>Mô</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tả</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sp>
        <p:nvSpPr>
          <p:cNvPr id="12" name="TextBox 12">
            <a:hlinkClick r:id="rId13" action="ppaction://hlinksldjump"/>
            <a:extLst>
              <a:ext uri="{FF2B5EF4-FFF2-40B4-BE49-F238E27FC236}">
                <a16:creationId xmlns:a16="http://schemas.microsoft.com/office/drawing/2014/main" id="{169AAE77-7DAA-0AB8-E17F-1F877B70E5E7}"/>
              </a:ext>
            </a:extLst>
          </p:cNvPr>
          <p:cNvSpPr txBox="1"/>
          <p:nvPr/>
        </p:nvSpPr>
        <p:spPr>
          <a:xfrm>
            <a:off x="4638637" y="1887102"/>
            <a:ext cx="5105211" cy="521335"/>
          </a:xfrm>
          <a:prstGeom prst="rect">
            <a:avLst/>
          </a:prstGeom>
        </p:spPr>
        <p:txBody>
          <a:bodyPr lIns="0" tIns="0" rIns="0" bIns="0" rtlCol="0" anchor="t">
            <a:spAutoFit/>
          </a:bodyPr>
          <a:lstStyle/>
          <a:p>
            <a:pPr algn="ctr">
              <a:lnSpc>
                <a:spcPts val="4340"/>
              </a:lnSpc>
            </a:pP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Thêm</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vào</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giỏ</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hàng</a:t>
            </a:r>
            <a:endParaRPr lang="en-US" sz="3100" dirty="0">
              <a:solidFill>
                <a:srgbClr val="000000"/>
              </a:solidFill>
              <a:latin typeface="Canva Sans"/>
              <a:ea typeface="Canva Sans"/>
              <a:cs typeface="Canva Sans"/>
              <a:sym typeface="Canva Sans"/>
            </a:endParaRPr>
          </a:p>
        </p:txBody>
      </p:sp>
      <p:sp>
        <p:nvSpPr>
          <p:cNvPr id="13" name="TextBox 13">
            <a:extLst>
              <a:ext uri="{FF2B5EF4-FFF2-40B4-BE49-F238E27FC236}">
                <a16:creationId xmlns:a16="http://schemas.microsoft.com/office/drawing/2014/main" id="{86B3BFFA-E769-ADCA-6639-46971BB14BB3}"/>
              </a:ext>
            </a:extLst>
          </p:cNvPr>
          <p:cNvSpPr txBox="1"/>
          <p:nvPr/>
        </p:nvSpPr>
        <p:spPr>
          <a:xfrm>
            <a:off x="5649285" y="3274268"/>
            <a:ext cx="9755007" cy="6662855"/>
          </a:xfrm>
          <a:prstGeom prst="rect">
            <a:avLst/>
          </a:prstGeom>
        </p:spPr>
        <p:txBody>
          <a:bodyPr lIns="0" tIns="0" rIns="0" bIns="0" rtlCol="0" anchor="t">
            <a:spAutoFit/>
          </a:bodyPr>
          <a:lstStyle/>
          <a:p>
            <a:pPr algn="just">
              <a:lnSpc>
                <a:spcPts val="2323"/>
              </a:lnSpc>
            </a:pPr>
            <a:r>
              <a:rPr lang="en-US" sz="1659" dirty="0">
                <a:solidFill>
                  <a:srgbClr val="000000"/>
                </a:solidFill>
                <a:latin typeface="Canva Sans"/>
                <a:ea typeface="Canva Sans"/>
                <a:cs typeface="Canva Sans"/>
                <a:sym typeface="Canva Sans"/>
              </a:rPr>
              <a:t>📘 ĐỀ THI THỬ TUYỂN SINH VÀO LỚP 10 – MÔN TIẾNG ANH</a:t>
            </a:r>
          </a:p>
          <a:p>
            <a:pPr algn="just">
              <a:lnSpc>
                <a:spcPts val="2323"/>
              </a:lnSpc>
            </a:pP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Sản</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phẩm</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đã</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được</a:t>
            </a:r>
            <a:r>
              <a:rPr lang="en-US" sz="1659" dirty="0">
                <a:solidFill>
                  <a:srgbClr val="000000"/>
                </a:solidFill>
                <a:latin typeface="Canva Sans"/>
                <a:ea typeface="Canva Sans"/>
                <a:cs typeface="Canva Sans"/>
                <a:sym typeface="Canva Sans"/>
              </a:rPr>
              <a:t> LÀM ĐẦY ĐỦ 100% TẤT CẢ CÂU HỎI</a:t>
            </a:r>
          </a:p>
          <a:p>
            <a:pPr algn="just">
              <a:lnSpc>
                <a:spcPts val="2323"/>
              </a:lnSpc>
            </a:pP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Phù</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hợp</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cho</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học</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sinh</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lớp</a:t>
            </a:r>
            <a:r>
              <a:rPr lang="en-US" sz="1659" dirty="0">
                <a:solidFill>
                  <a:srgbClr val="000000"/>
                </a:solidFill>
                <a:latin typeface="Canva Sans"/>
                <a:ea typeface="Canva Sans"/>
                <a:cs typeface="Canva Sans"/>
                <a:sym typeface="Canva Sans"/>
              </a:rPr>
              <a:t> 9 </a:t>
            </a:r>
            <a:r>
              <a:rPr lang="en-US" sz="1659" dirty="0" err="1">
                <a:solidFill>
                  <a:srgbClr val="000000"/>
                </a:solidFill>
                <a:latin typeface="Canva Sans"/>
                <a:ea typeface="Canva Sans"/>
                <a:cs typeface="Canva Sans"/>
                <a:sym typeface="Canva Sans"/>
              </a:rPr>
              <a:t>ôn</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luyện</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thi</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vào</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lớp</a:t>
            </a:r>
            <a:r>
              <a:rPr lang="en-US" sz="1659" dirty="0">
                <a:solidFill>
                  <a:srgbClr val="000000"/>
                </a:solidFill>
                <a:latin typeface="Canva Sans"/>
                <a:ea typeface="Canva Sans"/>
                <a:cs typeface="Canva Sans"/>
                <a:sym typeface="Canva Sans"/>
              </a:rPr>
              <a:t> 10</a:t>
            </a:r>
          </a:p>
          <a:p>
            <a:pPr algn="just">
              <a:lnSpc>
                <a:spcPts val="2323"/>
              </a:lnSpc>
            </a:pP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Nội</a:t>
            </a:r>
            <a:r>
              <a:rPr lang="en-US" sz="1659" dirty="0">
                <a:solidFill>
                  <a:srgbClr val="000000"/>
                </a:solidFill>
                <a:latin typeface="Canva Sans"/>
                <a:ea typeface="Canva Sans"/>
                <a:cs typeface="Canva Sans"/>
                <a:sym typeface="Canva Sans"/>
              </a:rPr>
              <a:t> dung </a:t>
            </a:r>
            <a:r>
              <a:rPr lang="en-US" sz="1659" dirty="0" err="1">
                <a:solidFill>
                  <a:srgbClr val="000000"/>
                </a:solidFill>
                <a:latin typeface="Canva Sans"/>
                <a:ea typeface="Canva Sans"/>
                <a:cs typeface="Canva Sans"/>
                <a:sym typeface="Canva Sans"/>
              </a:rPr>
              <a:t>sản</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phẩm</a:t>
            </a:r>
            <a:r>
              <a:rPr lang="en-US" sz="1659" dirty="0">
                <a:solidFill>
                  <a:srgbClr val="000000"/>
                </a:solidFill>
                <a:latin typeface="Canva Sans"/>
                <a:ea typeface="Canva Sans"/>
                <a:cs typeface="Canva Sans"/>
                <a:sym typeface="Canva Sans"/>
              </a:rPr>
              <a:t>:</a:t>
            </a:r>
          </a:p>
          <a:p>
            <a:pPr marL="358387" lvl="1" indent="-179194" algn="just">
              <a:lnSpc>
                <a:spcPts val="2323"/>
              </a:lnSpc>
              <a:buFont typeface="Arial"/>
              <a:buChar char="•"/>
            </a:pPr>
            <a:r>
              <a:rPr lang="en-US" sz="1659" dirty="0" err="1">
                <a:solidFill>
                  <a:srgbClr val="000000"/>
                </a:solidFill>
                <a:latin typeface="Canva Sans"/>
                <a:ea typeface="Canva Sans"/>
                <a:cs typeface="Canva Sans"/>
                <a:sym typeface="Canva Sans"/>
              </a:rPr>
              <a:t>Giải</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toàn</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bộ</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đề</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thi</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thử</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tuyển</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sinh</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vào</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lớp</a:t>
            </a:r>
            <a:r>
              <a:rPr lang="en-US" sz="1659" dirty="0">
                <a:solidFill>
                  <a:srgbClr val="000000"/>
                </a:solidFill>
                <a:latin typeface="Canva Sans"/>
                <a:ea typeface="Canva Sans"/>
                <a:cs typeface="Canva Sans"/>
                <a:sym typeface="Canva Sans"/>
              </a:rPr>
              <a:t> 10 </a:t>
            </a:r>
            <a:r>
              <a:rPr lang="en-US" sz="1659" dirty="0" err="1">
                <a:solidFill>
                  <a:srgbClr val="000000"/>
                </a:solidFill>
                <a:latin typeface="Canva Sans"/>
                <a:ea typeface="Canva Sans"/>
                <a:cs typeface="Canva Sans"/>
                <a:sym typeface="Canva Sans"/>
              </a:rPr>
              <a:t>môn</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Tiếng</a:t>
            </a:r>
            <a:r>
              <a:rPr lang="en-US" sz="1659" dirty="0">
                <a:solidFill>
                  <a:srgbClr val="000000"/>
                </a:solidFill>
                <a:latin typeface="Canva Sans"/>
                <a:ea typeface="Canva Sans"/>
                <a:cs typeface="Canva Sans"/>
                <a:sym typeface="Canva Sans"/>
              </a:rPr>
              <a:t> Anh</a:t>
            </a:r>
          </a:p>
          <a:p>
            <a:pPr marL="358387" lvl="1" indent="-179194" algn="just">
              <a:lnSpc>
                <a:spcPts val="2323"/>
              </a:lnSpc>
              <a:buFont typeface="Arial"/>
              <a:buChar char="•"/>
            </a:pPr>
            <a:r>
              <a:rPr lang="en-US" sz="1659" dirty="0" err="1">
                <a:solidFill>
                  <a:srgbClr val="000000"/>
                </a:solidFill>
                <a:latin typeface="Canva Sans"/>
                <a:ea typeface="Canva Sans"/>
                <a:cs typeface="Canva Sans"/>
                <a:sym typeface="Canva Sans"/>
              </a:rPr>
              <a:t>Có</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đáp</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án</a:t>
            </a:r>
            <a:r>
              <a:rPr lang="en-US" sz="1659" dirty="0">
                <a:solidFill>
                  <a:srgbClr val="000000"/>
                </a:solidFill>
                <a:latin typeface="Canva Sans"/>
                <a:ea typeface="Canva Sans"/>
                <a:cs typeface="Canva Sans"/>
                <a:sym typeface="Canva Sans"/>
              </a:rPr>
              <a:t> chi </a:t>
            </a:r>
            <a:r>
              <a:rPr lang="en-US" sz="1659" dirty="0" err="1">
                <a:solidFill>
                  <a:srgbClr val="000000"/>
                </a:solidFill>
                <a:latin typeface="Canva Sans"/>
                <a:ea typeface="Canva Sans"/>
                <a:cs typeface="Canva Sans"/>
                <a:sym typeface="Canva Sans"/>
              </a:rPr>
              <a:t>tiết</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rõ</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ràng</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từng</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câu</a:t>
            </a:r>
            <a:endParaRPr lang="en-US" sz="1659" dirty="0">
              <a:solidFill>
                <a:srgbClr val="000000"/>
              </a:solidFill>
              <a:latin typeface="Canva Sans"/>
              <a:ea typeface="Canva Sans"/>
              <a:cs typeface="Canva Sans"/>
              <a:sym typeface="Canva Sans"/>
            </a:endParaRPr>
          </a:p>
          <a:p>
            <a:pPr marL="358387" lvl="1" indent="-179194" algn="just">
              <a:lnSpc>
                <a:spcPts val="2323"/>
              </a:lnSpc>
              <a:buFont typeface="Arial"/>
              <a:buChar char="•"/>
            </a:pPr>
            <a:r>
              <a:rPr lang="en-US" sz="1659" dirty="0" err="1">
                <a:solidFill>
                  <a:srgbClr val="000000"/>
                </a:solidFill>
                <a:latin typeface="Canva Sans"/>
                <a:ea typeface="Canva Sans"/>
                <a:cs typeface="Canva Sans"/>
                <a:sym typeface="Canva Sans"/>
              </a:rPr>
              <a:t>Bám</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sát</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cấu</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trúc</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đề</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thi</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vào</a:t>
            </a:r>
            <a:r>
              <a:rPr lang="en-US" sz="1659" dirty="0">
                <a:solidFill>
                  <a:srgbClr val="000000"/>
                </a:solidFill>
                <a:latin typeface="Canva Sans"/>
                <a:ea typeface="Canva Sans"/>
                <a:cs typeface="Canva Sans"/>
                <a:sym typeface="Canva Sans"/>
              </a:rPr>
              <a:t> 10 </a:t>
            </a:r>
            <a:r>
              <a:rPr lang="en-US" sz="1659" dirty="0" err="1">
                <a:solidFill>
                  <a:srgbClr val="000000"/>
                </a:solidFill>
                <a:latin typeface="Canva Sans"/>
                <a:ea typeface="Canva Sans"/>
                <a:cs typeface="Canva Sans"/>
                <a:sym typeface="Canva Sans"/>
              </a:rPr>
              <a:t>hiện</a:t>
            </a:r>
            <a:r>
              <a:rPr lang="en-US" sz="1659" dirty="0">
                <a:solidFill>
                  <a:srgbClr val="000000"/>
                </a:solidFill>
                <a:latin typeface="Canva Sans"/>
                <a:ea typeface="Canva Sans"/>
                <a:cs typeface="Canva Sans"/>
                <a:sym typeface="Canva Sans"/>
              </a:rPr>
              <a:t> nay</a:t>
            </a:r>
          </a:p>
          <a:p>
            <a:pPr marL="358387" lvl="1" indent="-179194" algn="just">
              <a:lnSpc>
                <a:spcPts val="2323"/>
              </a:lnSpc>
              <a:buFont typeface="Arial"/>
              <a:buChar char="•"/>
            </a:pPr>
            <a:r>
              <a:rPr lang="en-US" sz="1659" dirty="0">
                <a:solidFill>
                  <a:srgbClr val="000000"/>
                </a:solidFill>
                <a:latin typeface="Canva Sans"/>
                <a:ea typeface="Canva Sans"/>
                <a:cs typeface="Canva Sans"/>
                <a:sym typeface="Canva Sans"/>
              </a:rPr>
              <a:t>Bao </a:t>
            </a:r>
            <a:r>
              <a:rPr lang="en-US" sz="1659" dirty="0" err="1">
                <a:solidFill>
                  <a:srgbClr val="000000"/>
                </a:solidFill>
                <a:latin typeface="Canva Sans"/>
                <a:ea typeface="Canva Sans"/>
                <a:cs typeface="Canva Sans"/>
                <a:sym typeface="Canva Sans"/>
              </a:rPr>
              <a:t>gồm</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đầy</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đủ</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các</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dạng</a:t>
            </a:r>
            <a:r>
              <a:rPr lang="en-US" sz="1659" dirty="0">
                <a:solidFill>
                  <a:srgbClr val="000000"/>
                </a:solidFill>
                <a:latin typeface="Canva Sans"/>
                <a:ea typeface="Canva Sans"/>
                <a:cs typeface="Canva Sans"/>
                <a:sym typeface="Canva Sans"/>
              </a:rPr>
              <a:t>:</a:t>
            </a:r>
          </a:p>
          <a:p>
            <a:pPr marL="716775" lvl="2" indent="-238925" algn="just">
              <a:lnSpc>
                <a:spcPts val="2323"/>
              </a:lnSpc>
              <a:buFont typeface="Arial"/>
              <a:buChar char="⚬"/>
            </a:pPr>
            <a:r>
              <a:rPr lang="en-US" sz="1659" dirty="0" err="1">
                <a:solidFill>
                  <a:srgbClr val="000000"/>
                </a:solidFill>
                <a:latin typeface="Canva Sans"/>
                <a:ea typeface="Canva Sans"/>
                <a:cs typeface="Canva Sans"/>
                <a:sym typeface="Canva Sans"/>
              </a:rPr>
              <a:t>Trắc</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nghiệm</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ngữ</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pháp</a:t>
            </a:r>
            <a:r>
              <a:rPr lang="en-US" sz="1659" dirty="0">
                <a:solidFill>
                  <a:srgbClr val="000000"/>
                </a:solidFill>
                <a:latin typeface="Canva Sans"/>
                <a:ea typeface="Canva Sans"/>
                <a:cs typeface="Canva Sans"/>
                <a:sym typeface="Canva Sans"/>
              </a:rPr>
              <a:t> – </a:t>
            </a:r>
            <a:r>
              <a:rPr lang="en-US" sz="1659" dirty="0" err="1">
                <a:solidFill>
                  <a:srgbClr val="000000"/>
                </a:solidFill>
                <a:latin typeface="Canva Sans"/>
                <a:ea typeface="Canva Sans"/>
                <a:cs typeface="Canva Sans"/>
                <a:sym typeface="Canva Sans"/>
              </a:rPr>
              <a:t>từ</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vựng</a:t>
            </a:r>
            <a:endParaRPr lang="en-US" sz="1659" dirty="0">
              <a:solidFill>
                <a:srgbClr val="000000"/>
              </a:solidFill>
              <a:latin typeface="Canva Sans"/>
              <a:ea typeface="Canva Sans"/>
              <a:cs typeface="Canva Sans"/>
              <a:sym typeface="Canva Sans"/>
            </a:endParaRPr>
          </a:p>
          <a:p>
            <a:pPr marL="716775" lvl="2" indent="-238925" algn="just">
              <a:lnSpc>
                <a:spcPts val="2323"/>
              </a:lnSpc>
              <a:buFont typeface="Arial"/>
              <a:buChar char="⚬"/>
            </a:pPr>
            <a:r>
              <a:rPr lang="en-US" sz="1659" dirty="0" err="1">
                <a:solidFill>
                  <a:srgbClr val="000000"/>
                </a:solidFill>
                <a:latin typeface="Canva Sans"/>
                <a:ea typeface="Canva Sans"/>
                <a:cs typeface="Canva Sans"/>
                <a:sym typeface="Canva Sans"/>
              </a:rPr>
              <a:t>Điền</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từ</a:t>
            </a:r>
            <a:endParaRPr lang="en-US" sz="1659" dirty="0">
              <a:solidFill>
                <a:srgbClr val="000000"/>
              </a:solidFill>
              <a:latin typeface="Canva Sans"/>
              <a:ea typeface="Canva Sans"/>
              <a:cs typeface="Canva Sans"/>
              <a:sym typeface="Canva Sans"/>
            </a:endParaRPr>
          </a:p>
          <a:p>
            <a:pPr marL="716775" lvl="2" indent="-238925" algn="just">
              <a:lnSpc>
                <a:spcPts val="2323"/>
              </a:lnSpc>
              <a:buFont typeface="Arial"/>
              <a:buChar char="⚬"/>
            </a:pPr>
            <a:r>
              <a:rPr lang="en-US" sz="1659" dirty="0" err="1">
                <a:solidFill>
                  <a:srgbClr val="000000"/>
                </a:solidFill>
                <a:latin typeface="Canva Sans"/>
                <a:ea typeface="Canva Sans"/>
                <a:cs typeface="Canva Sans"/>
                <a:sym typeface="Canva Sans"/>
              </a:rPr>
              <a:t>Đọc</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hiểu</a:t>
            </a:r>
            <a:endParaRPr lang="en-US" sz="1659" dirty="0">
              <a:solidFill>
                <a:srgbClr val="000000"/>
              </a:solidFill>
              <a:latin typeface="Canva Sans"/>
              <a:ea typeface="Canva Sans"/>
              <a:cs typeface="Canva Sans"/>
              <a:sym typeface="Canva Sans"/>
            </a:endParaRPr>
          </a:p>
          <a:p>
            <a:pPr marL="716775" lvl="2" indent="-238925" algn="just">
              <a:lnSpc>
                <a:spcPts val="2323"/>
              </a:lnSpc>
              <a:buFont typeface="Arial"/>
              <a:buChar char="⚬"/>
            </a:pPr>
            <a:r>
              <a:rPr lang="en-US" sz="1659" dirty="0" err="1">
                <a:solidFill>
                  <a:srgbClr val="000000"/>
                </a:solidFill>
                <a:latin typeface="Canva Sans"/>
                <a:ea typeface="Canva Sans"/>
                <a:cs typeface="Canva Sans"/>
                <a:sym typeface="Canva Sans"/>
              </a:rPr>
              <a:t>Viết</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câu</a:t>
            </a:r>
            <a:r>
              <a:rPr lang="en-US" sz="1659" dirty="0">
                <a:solidFill>
                  <a:srgbClr val="000000"/>
                </a:solidFill>
                <a:latin typeface="Canva Sans"/>
                <a:ea typeface="Canva Sans"/>
                <a:cs typeface="Canva Sans"/>
                <a:sym typeface="Canva Sans"/>
              </a:rPr>
              <a:t> / </a:t>
            </a:r>
            <a:r>
              <a:rPr lang="en-US" sz="1659" dirty="0" err="1">
                <a:solidFill>
                  <a:srgbClr val="000000"/>
                </a:solidFill>
                <a:latin typeface="Canva Sans"/>
                <a:ea typeface="Canva Sans"/>
                <a:cs typeface="Canva Sans"/>
                <a:sym typeface="Canva Sans"/>
              </a:rPr>
              <a:t>viết</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đoạn</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nếu</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có</a:t>
            </a:r>
            <a:r>
              <a:rPr lang="en-US" sz="1659" dirty="0">
                <a:solidFill>
                  <a:srgbClr val="000000"/>
                </a:solidFill>
                <a:latin typeface="Canva Sans"/>
                <a:ea typeface="Canva Sans"/>
                <a:cs typeface="Canva Sans"/>
                <a:sym typeface="Canva Sans"/>
              </a:rPr>
              <a:t>)</a:t>
            </a:r>
          </a:p>
          <a:p>
            <a:pPr algn="just">
              <a:lnSpc>
                <a:spcPts val="2323"/>
              </a:lnSpc>
            </a:pP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Ưu</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điểm</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nổi</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bật</a:t>
            </a:r>
            <a:r>
              <a:rPr lang="en-US" sz="1659" dirty="0">
                <a:solidFill>
                  <a:srgbClr val="000000"/>
                </a:solidFill>
                <a:latin typeface="Canva Sans"/>
                <a:ea typeface="Canva Sans"/>
                <a:cs typeface="Canva Sans"/>
                <a:sym typeface="Canva Sans"/>
              </a:rPr>
              <a:t>:</a:t>
            </a:r>
          </a:p>
          <a:p>
            <a:pPr marL="358387" lvl="1" indent="-179194" algn="just">
              <a:lnSpc>
                <a:spcPts val="2323"/>
              </a:lnSpc>
              <a:buFont typeface="Arial"/>
              <a:buChar char="•"/>
            </a:pP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Đáp</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án</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chính</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xác</a:t>
            </a:r>
            <a:r>
              <a:rPr lang="en-US" sz="1659" dirty="0">
                <a:solidFill>
                  <a:srgbClr val="000000"/>
                </a:solidFill>
                <a:latin typeface="Canva Sans"/>
                <a:ea typeface="Canva Sans"/>
                <a:cs typeface="Canva Sans"/>
                <a:sym typeface="Canva Sans"/>
              </a:rPr>
              <a:t> – </a:t>
            </a:r>
            <a:r>
              <a:rPr lang="en-US" sz="1659" dirty="0" err="1">
                <a:solidFill>
                  <a:srgbClr val="000000"/>
                </a:solidFill>
                <a:latin typeface="Canva Sans"/>
                <a:ea typeface="Canva Sans"/>
                <a:cs typeface="Canva Sans"/>
                <a:sym typeface="Canva Sans"/>
              </a:rPr>
              <a:t>dễ</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đối</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chiếu</a:t>
            </a:r>
            <a:endParaRPr lang="en-US" sz="1659" dirty="0">
              <a:solidFill>
                <a:srgbClr val="000000"/>
              </a:solidFill>
              <a:latin typeface="Canva Sans"/>
              <a:ea typeface="Canva Sans"/>
              <a:cs typeface="Canva Sans"/>
              <a:sym typeface="Canva Sans"/>
            </a:endParaRPr>
          </a:p>
          <a:p>
            <a:pPr marL="358387" lvl="1" indent="-179194" algn="just">
              <a:lnSpc>
                <a:spcPts val="2323"/>
              </a:lnSpc>
              <a:buFont typeface="Arial"/>
              <a:buChar char="•"/>
            </a:pP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Phù</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hợp</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để</a:t>
            </a:r>
            <a:r>
              <a:rPr lang="en-US" sz="1659" dirty="0">
                <a:solidFill>
                  <a:srgbClr val="000000"/>
                </a:solidFill>
                <a:latin typeface="Canva Sans"/>
                <a:ea typeface="Canva Sans"/>
                <a:cs typeface="Canva Sans"/>
                <a:sym typeface="Canva Sans"/>
              </a:rPr>
              <a:t>:</a:t>
            </a:r>
          </a:p>
          <a:p>
            <a:pPr marL="716775" lvl="2" indent="-238925" algn="just">
              <a:lnSpc>
                <a:spcPts val="2323"/>
              </a:lnSpc>
              <a:buFont typeface="Arial"/>
              <a:buChar char="⚬"/>
            </a:pPr>
            <a:r>
              <a:rPr lang="en-US" sz="1659" dirty="0" err="1">
                <a:solidFill>
                  <a:srgbClr val="000000"/>
                </a:solidFill>
                <a:latin typeface="Canva Sans"/>
                <a:ea typeface="Canva Sans"/>
                <a:cs typeface="Canva Sans"/>
                <a:sym typeface="Canva Sans"/>
              </a:rPr>
              <a:t>Luyện</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đề</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trước</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kỳ</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thi</a:t>
            </a:r>
            <a:endParaRPr lang="en-US" sz="1659" dirty="0">
              <a:solidFill>
                <a:srgbClr val="000000"/>
              </a:solidFill>
              <a:latin typeface="Canva Sans"/>
              <a:ea typeface="Canva Sans"/>
              <a:cs typeface="Canva Sans"/>
              <a:sym typeface="Canva Sans"/>
            </a:endParaRPr>
          </a:p>
          <a:p>
            <a:pPr marL="716775" lvl="2" indent="-238925" algn="just">
              <a:lnSpc>
                <a:spcPts val="2323"/>
              </a:lnSpc>
              <a:buFont typeface="Arial"/>
              <a:buChar char="⚬"/>
            </a:pPr>
            <a:r>
              <a:rPr lang="en-US" sz="1659" dirty="0" err="1">
                <a:solidFill>
                  <a:srgbClr val="000000"/>
                </a:solidFill>
                <a:latin typeface="Canva Sans"/>
                <a:ea typeface="Canva Sans"/>
                <a:cs typeface="Canva Sans"/>
                <a:sym typeface="Canva Sans"/>
              </a:rPr>
              <a:t>Tự</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kiểm</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tra</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năng</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lực</a:t>
            </a:r>
            <a:endParaRPr lang="en-US" sz="1659" dirty="0">
              <a:solidFill>
                <a:srgbClr val="000000"/>
              </a:solidFill>
              <a:latin typeface="Canva Sans"/>
              <a:ea typeface="Canva Sans"/>
              <a:cs typeface="Canva Sans"/>
              <a:sym typeface="Canva Sans"/>
            </a:endParaRPr>
          </a:p>
          <a:p>
            <a:pPr marL="716775" lvl="2" indent="-238925" algn="just">
              <a:lnSpc>
                <a:spcPts val="2323"/>
              </a:lnSpc>
              <a:buFont typeface="Arial"/>
              <a:buChar char="⚬"/>
            </a:pPr>
            <a:r>
              <a:rPr lang="en-US" sz="1659" dirty="0" err="1">
                <a:solidFill>
                  <a:srgbClr val="000000"/>
                </a:solidFill>
                <a:latin typeface="Canva Sans"/>
                <a:ea typeface="Canva Sans"/>
                <a:cs typeface="Canva Sans"/>
                <a:sym typeface="Canva Sans"/>
              </a:rPr>
              <a:t>Ôn</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tập</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cấp</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tốc</a:t>
            </a:r>
            <a:endParaRPr lang="en-US" sz="1659" dirty="0">
              <a:solidFill>
                <a:srgbClr val="000000"/>
              </a:solidFill>
              <a:latin typeface="Canva Sans"/>
              <a:ea typeface="Canva Sans"/>
              <a:cs typeface="Canva Sans"/>
              <a:sym typeface="Canva Sans"/>
            </a:endParaRPr>
          </a:p>
          <a:p>
            <a:pPr marL="358387" lvl="1" indent="-179194" algn="just">
              <a:lnSpc>
                <a:spcPts val="2323"/>
              </a:lnSpc>
              <a:buFont typeface="Arial"/>
              <a:buChar char="•"/>
            </a:pP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Giúp</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học</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sinh</a:t>
            </a:r>
            <a:r>
              <a:rPr lang="en-US" sz="1659" dirty="0">
                <a:solidFill>
                  <a:srgbClr val="000000"/>
                </a:solidFill>
                <a:latin typeface="Canva Sans"/>
                <a:ea typeface="Canva Sans"/>
                <a:cs typeface="Canva Sans"/>
                <a:sym typeface="Canva Sans"/>
              </a:rPr>
              <a:t>:</a:t>
            </a:r>
          </a:p>
          <a:p>
            <a:pPr marL="716775" lvl="2" indent="-238925" algn="just">
              <a:lnSpc>
                <a:spcPts val="2323"/>
              </a:lnSpc>
              <a:buFont typeface="Arial"/>
              <a:buChar char="⚬"/>
            </a:pPr>
            <a:r>
              <a:rPr lang="en-US" sz="1659" dirty="0" err="1">
                <a:solidFill>
                  <a:srgbClr val="000000"/>
                </a:solidFill>
                <a:latin typeface="Canva Sans"/>
                <a:ea typeface="Canva Sans"/>
                <a:cs typeface="Canva Sans"/>
                <a:sym typeface="Canva Sans"/>
              </a:rPr>
              <a:t>Làm</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quen</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dạng</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đề</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thật</a:t>
            </a:r>
            <a:endParaRPr lang="en-US" sz="1659" dirty="0">
              <a:solidFill>
                <a:srgbClr val="000000"/>
              </a:solidFill>
              <a:latin typeface="Canva Sans"/>
              <a:ea typeface="Canva Sans"/>
              <a:cs typeface="Canva Sans"/>
              <a:sym typeface="Canva Sans"/>
            </a:endParaRPr>
          </a:p>
          <a:p>
            <a:pPr marL="716775" lvl="2" indent="-238925" algn="just">
              <a:lnSpc>
                <a:spcPts val="2323"/>
              </a:lnSpc>
              <a:buFont typeface="Arial"/>
              <a:buChar char="⚬"/>
            </a:pPr>
            <a:r>
              <a:rPr lang="en-US" sz="1659" dirty="0" err="1">
                <a:solidFill>
                  <a:srgbClr val="000000"/>
                </a:solidFill>
                <a:latin typeface="Canva Sans"/>
                <a:ea typeface="Canva Sans"/>
                <a:cs typeface="Canva Sans"/>
                <a:sym typeface="Canva Sans"/>
              </a:rPr>
              <a:t>Biết</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cách</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phân</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bổ</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thời</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gian</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làm</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bài</a:t>
            </a:r>
            <a:endParaRPr lang="en-US" sz="1659" dirty="0">
              <a:solidFill>
                <a:srgbClr val="000000"/>
              </a:solidFill>
              <a:latin typeface="Canva Sans"/>
              <a:ea typeface="Canva Sans"/>
              <a:cs typeface="Canva Sans"/>
              <a:sym typeface="Canva Sans"/>
            </a:endParaRPr>
          </a:p>
          <a:p>
            <a:pPr marL="716775" lvl="2" indent="-238925" algn="just">
              <a:lnSpc>
                <a:spcPts val="2323"/>
              </a:lnSpc>
              <a:buFont typeface="Arial"/>
              <a:buChar char="⚬"/>
            </a:pPr>
            <a:r>
              <a:rPr lang="en-US" sz="1659" dirty="0" err="1">
                <a:solidFill>
                  <a:srgbClr val="000000"/>
                </a:solidFill>
                <a:latin typeface="Canva Sans"/>
                <a:ea typeface="Canva Sans"/>
                <a:cs typeface="Canva Sans"/>
                <a:sym typeface="Canva Sans"/>
              </a:rPr>
              <a:t>Tăng</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sự</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tự</a:t>
            </a:r>
            <a:r>
              <a:rPr lang="en-US" sz="1659" dirty="0">
                <a:solidFill>
                  <a:srgbClr val="000000"/>
                </a:solidFill>
                <a:latin typeface="Canva Sans"/>
                <a:ea typeface="Canva Sans"/>
                <a:cs typeface="Canva Sans"/>
                <a:sym typeface="Canva Sans"/>
              </a:rPr>
              <a:t> tin </a:t>
            </a:r>
            <a:r>
              <a:rPr lang="en-US" sz="1659" dirty="0" err="1">
                <a:solidFill>
                  <a:srgbClr val="000000"/>
                </a:solidFill>
                <a:latin typeface="Canva Sans"/>
                <a:ea typeface="Canva Sans"/>
                <a:cs typeface="Canva Sans"/>
                <a:sym typeface="Canva Sans"/>
              </a:rPr>
              <a:t>khi</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đi</a:t>
            </a:r>
            <a:r>
              <a:rPr lang="en-US" sz="1659" dirty="0">
                <a:solidFill>
                  <a:srgbClr val="000000"/>
                </a:solidFill>
                <a:latin typeface="Canva Sans"/>
                <a:ea typeface="Canva Sans"/>
                <a:cs typeface="Canva Sans"/>
                <a:sym typeface="Canva Sans"/>
              </a:rPr>
              <a:t> </a:t>
            </a:r>
            <a:r>
              <a:rPr lang="en-US" sz="1659" dirty="0" err="1">
                <a:solidFill>
                  <a:srgbClr val="000000"/>
                </a:solidFill>
                <a:latin typeface="Canva Sans"/>
                <a:ea typeface="Canva Sans"/>
                <a:cs typeface="Canva Sans"/>
                <a:sym typeface="Canva Sans"/>
              </a:rPr>
              <a:t>thi</a:t>
            </a:r>
            <a:endParaRPr lang="en-US" sz="1659" dirty="0">
              <a:solidFill>
                <a:srgbClr val="000000"/>
              </a:solidFill>
              <a:latin typeface="Canva Sans"/>
              <a:ea typeface="Canva Sans"/>
              <a:cs typeface="Canva Sans"/>
              <a:sym typeface="Canva Sans"/>
            </a:endParaRPr>
          </a:p>
          <a:p>
            <a:pPr algn="just">
              <a:lnSpc>
                <a:spcPts val="2323"/>
              </a:lnSpc>
            </a:pPr>
            <a:endParaRPr lang="en-US" sz="1659" dirty="0">
              <a:solidFill>
                <a:srgbClr val="000000"/>
              </a:solidFill>
              <a:latin typeface="Canva Sans"/>
              <a:ea typeface="Canva Sans"/>
              <a:cs typeface="Canva Sans"/>
              <a:sym typeface="Canva Sans"/>
            </a:endParaRPr>
          </a:p>
        </p:txBody>
      </p:sp>
      <p:sp>
        <p:nvSpPr>
          <p:cNvPr id="14" name="TextBox 14">
            <a:hlinkClick r:id="rId14" action="ppaction://hlinksldjump"/>
            <a:extLst>
              <a:ext uri="{FF2B5EF4-FFF2-40B4-BE49-F238E27FC236}">
                <a16:creationId xmlns:a16="http://schemas.microsoft.com/office/drawing/2014/main" id="{F2008134-DBA1-F13E-FA7F-1744665C7336}"/>
              </a:ext>
            </a:extLst>
          </p:cNvPr>
          <p:cNvSpPr txBox="1"/>
          <p:nvPr/>
        </p:nvSpPr>
        <p:spPr>
          <a:xfrm>
            <a:off x="5162031" y="9676139"/>
            <a:ext cx="4325303" cy="464820"/>
          </a:xfrm>
          <a:prstGeom prst="rect">
            <a:avLst/>
          </a:prstGeom>
        </p:spPr>
        <p:txBody>
          <a:bodyPr lIns="0" tIns="0" rIns="0" bIns="0" rtlCol="0" anchor="t">
            <a:spAutoFit/>
          </a:bodyPr>
          <a:lstStyle/>
          <a:p>
            <a:pPr algn="ctr">
              <a:lnSpc>
                <a:spcPts val="3780"/>
              </a:lnSpc>
            </a:pPr>
            <a:r>
              <a:rPr lang="en-US" sz="2700" dirty="0">
                <a:solidFill>
                  <a:srgbClr val="004AAD"/>
                </a:solidFill>
                <a:latin typeface="Canva Sans"/>
                <a:ea typeface="Canva Sans"/>
                <a:cs typeface="Canva Sans"/>
                <a:sym typeface="Canva Sans"/>
              </a:rPr>
              <a:t>&gt;   </a:t>
            </a:r>
            <a:r>
              <a:rPr lang="en-US" sz="2700" u="sng" dirty="0">
                <a:solidFill>
                  <a:srgbClr val="004AAD"/>
                </a:solidFill>
                <a:latin typeface="Canva Sans"/>
                <a:ea typeface="Canva Sans"/>
                <a:cs typeface="Canva Sans"/>
                <a:sym typeface="Canva Sans"/>
              </a:rPr>
              <a:t>Xem </a:t>
            </a:r>
            <a:r>
              <a:rPr lang="en-US" sz="2700" u="sng" dirty="0" err="1">
                <a:solidFill>
                  <a:srgbClr val="004AAD"/>
                </a:solidFill>
                <a:latin typeface="Canva Sans"/>
                <a:ea typeface="Canva Sans"/>
                <a:cs typeface="Canva Sans"/>
                <a:sym typeface="Canva Sans"/>
              </a:rPr>
              <a:t>đánh</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giá</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grpSp>
        <p:nvGrpSpPr>
          <p:cNvPr id="17" name="Group 17">
            <a:extLst>
              <a:ext uri="{FF2B5EF4-FFF2-40B4-BE49-F238E27FC236}">
                <a16:creationId xmlns:a16="http://schemas.microsoft.com/office/drawing/2014/main" id="{05B34757-E1DA-61CD-C367-BD9A35B16E52}"/>
              </a:ext>
            </a:extLst>
          </p:cNvPr>
          <p:cNvGrpSpPr/>
          <p:nvPr/>
        </p:nvGrpSpPr>
        <p:grpSpPr>
          <a:xfrm>
            <a:off x="466387" y="1565101"/>
            <a:ext cx="4258453" cy="6983984"/>
            <a:chOff x="0" y="0"/>
            <a:chExt cx="5677938" cy="9311978"/>
          </a:xfrm>
        </p:grpSpPr>
        <p:sp>
          <p:nvSpPr>
            <p:cNvPr id="18" name="Freeform 18">
              <a:extLst>
                <a:ext uri="{FF2B5EF4-FFF2-40B4-BE49-F238E27FC236}">
                  <a16:creationId xmlns:a16="http://schemas.microsoft.com/office/drawing/2014/main" id="{4A5578C5-811F-2A64-ABEC-C9A557F96340}"/>
                </a:ext>
              </a:extLst>
            </p:cNvPr>
            <p:cNvSpPr/>
            <p:nvPr/>
          </p:nvSpPr>
          <p:spPr>
            <a:xfrm>
              <a:off x="0" y="0"/>
              <a:ext cx="5677938" cy="7300385"/>
            </a:xfrm>
            <a:custGeom>
              <a:avLst/>
              <a:gdLst/>
              <a:ahLst/>
              <a:cxnLst/>
              <a:rect l="l" t="t" r="r" b="b"/>
              <a:pathLst>
                <a:path w="5677938" h="7300385">
                  <a:moveTo>
                    <a:pt x="0" y="0"/>
                  </a:moveTo>
                  <a:lnTo>
                    <a:pt x="5677938" y="0"/>
                  </a:lnTo>
                  <a:lnTo>
                    <a:pt x="5677938" y="7300385"/>
                  </a:lnTo>
                  <a:lnTo>
                    <a:pt x="0" y="7300385"/>
                  </a:lnTo>
                  <a:lnTo>
                    <a:pt x="0" y="0"/>
                  </a:lnTo>
                  <a:close/>
                </a:path>
              </a:pathLst>
            </a:custGeom>
            <a:blipFill>
              <a:blip r:embed="rId15"/>
              <a:stretch>
                <a:fillRect t="-8368" b="-8368"/>
              </a:stretch>
            </a:blipFill>
          </p:spPr>
          <p:txBody>
            <a:bodyPr/>
            <a:lstStyle/>
            <a:p>
              <a:endParaRPr lang="en-US"/>
            </a:p>
          </p:txBody>
        </p:sp>
        <p:sp>
          <p:nvSpPr>
            <p:cNvPr id="19" name="Freeform 19">
              <a:extLst>
                <a:ext uri="{FF2B5EF4-FFF2-40B4-BE49-F238E27FC236}">
                  <a16:creationId xmlns:a16="http://schemas.microsoft.com/office/drawing/2014/main" id="{15FED043-2A1D-B30B-66CB-773BDA569059}"/>
                </a:ext>
              </a:extLst>
            </p:cNvPr>
            <p:cNvSpPr/>
            <p:nvPr/>
          </p:nvSpPr>
          <p:spPr>
            <a:xfrm>
              <a:off x="0" y="9048495"/>
              <a:ext cx="187261" cy="200767"/>
            </a:xfrm>
            <a:custGeom>
              <a:avLst/>
              <a:gdLst/>
              <a:ahLst/>
              <a:cxnLst/>
              <a:rect l="l" t="t" r="r" b="b"/>
              <a:pathLst>
                <a:path w="187261" h="200767">
                  <a:moveTo>
                    <a:pt x="0" y="0"/>
                  </a:moveTo>
                  <a:lnTo>
                    <a:pt x="187261" y="0"/>
                  </a:lnTo>
                  <a:lnTo>
                    <a:pt x="187261" y="200767"/>
                  </a:lnTo>
                  <a:lnTo>
                    <a:pt x="0" y="20076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20" name="TextBox 20">
              <a:extLst>
                <a:ext uri="{FF2B5EF4-FFF2-40B4-BE49-F238E27FC236}">
                  <a16:creationId xmlns:a16="http://schemas.microsoft.com/office/drawing/2014/main" id="{CD6147BB-6CBD-F17C-C76B-37145F3C89A7}"/>
                </a:ext>
              </a:extLst>
            </p:cNvPr>
            <p:cNvSpPr txBox="1"/>
            <p:nvPr/>
          </p:nvSpPr>
          <p:spPr>
            <a:xfrm>
              <a:off x="0" y="8752174"/>
              <a:ext cx="2182470" cy="296321"/>
            </a:xfrm>
            <a:prstGeom prst="rect">
              <a:avLst/>
            </a:prstGeom>
          </p:spPr>
          <p:txBody>
            <a:bodyPr lIns="0" tIns="0" rIns="0" bIns="0" rtlCol="0" anchor="t">
              <a:spAutoFit/>
            </a:bodyPr>
            <a:lstStyle/>
            <a:p>
              <a:pPr algn="l">
                <a:lnSpc>
                  <a:spcPts val="1953"/>
                </a:lnSpc>
              </a:pPr>
              <a:r>
                <a:rPr lang="en-US" sz="1395">
                  <a:solidFill>
                    <a:srgbClr val="000000"/>
                  </a:solidFill>
                  <a:latin typeface="Canva Sans"/>
                  <a:ea typeface="Canva Sans"/>
                  <a:cs typeface="Canva Sans"/>
                  <a:sym typeface="Canva Sans"/>
                </a:rPr>
                <a:t>195 lượt mua</a:t>
              </a:r>
            </a:p>
          </p:txBody>
        </p:sp>
        <p:sp>
          <p:nvSpPr>
            <p:cNvPr id="21" name="TextBox 21">
              <a:extLst>
                <a:ext uri="{FF2B5EF4-FFF2-40B4-BE49-F238E27FC236}">
                  <a16:creationId xmlns:a16="http://schemas.microsoft.com/office/drawing/2014/main" id="{FABFBA94-2205-AA80-119B-9F35E85D3BC1}"/>
                </a:ext>
              </a:extLst>
            </p:cNvPr>
            <p:cNvSpPr txBox="1"/>
            <p:nvPr/>
          </p:nvSpPr>
          <p:spPr>
            <a:xfrm>
              <a:off x="252114" y="9000463"/>
              <a:ext cx="2182470" cy="296321"/>
            </a:xfrm>
            <a:prstGeom prst="rect">
              <a:avLst/>
            </a:prstGeom>
          </p:spPr>
          <p:txBody>
            <a:bodyPr lIns="0" tIns="0" rIns="0" bIns="0" rtlCol="0" anchor="t">
              <a:spAutoFit/>
            </a:bodyPr>
            <a:lstStyle/>
            <a:p>
              <a:pPr algn="l">
                <a:lnSpc>
                  <a:spcPts val="1953"/>
                </a:lnSpc>
              </a:pPr>
              <a:r>
                <a:rPr lang="en-US" sz="1395">
                  <a:solidFill>
                    <a:srgbClr val="000000"/>
                  </a:solidFill>
                  <a:latin typeface="Canva Sans"/>
                  <a:ea typeface="Canva Sans"/>
                  <a:cs typeface="Canva Sans"/>
                  <a:sym typeface="Canva Sans"/>
                </a:rPr>
                <a:t>4.0 (59)</a:t>
              </a:r>
            </a:p>
          </p:txBody>
        </p:sp>
        <p:sp>
          <p:nvSpPr>
            <p:cNvPr id="22" name="TextBox 22">
              <a:extLst>
                <a:ext uri="{FF2B5EF4-FFF2-40B4-BE49-F238E27FC236}">
                  <a16:creationId xmlns:a16="http://schemas.microsoft.com/office/drawing/2014/main" id="{82277B07-3835-2F34-5562-56B6A78FA69F}"/>
                </a:ext>
              </a:extLst>
            </p:cNvPr>
            <p:cNvSpPr txBox="1"/>
            <p:nvPr/>
          </p:nvSpPr>
          <p:spPr>
            <a:xfrm>
              <a:off x="0" y="7544860"/>
              <a:ext cx="5677938" cy="1160409"/>
            </a:xfrm>
            <a:prstGeom prst="rect">
              <a:avLst/>
            </a:prstGeom>
          </p:spPr>
          <p:txBody>
            <a:bodyPr lIns="0" tIns="0" rIns="0" bIns="0" rtlCol="0" anchor="t">
              <a:spAutoFit/>
            </a:bodyPr>
            <a:lstStyle/>
            <a:p>
              <a:pPr algn="l">
                <a:lnSpc>
                  <a:spcPts val="3589"/>
                </a:lnSpc>
              </a:pPr>
              <a:r>
                <a:rPr lang="en-US" sz="2563">
                  <a:solidFill>
                    <a:srgbClr val="000000"/>
                  </a:solidFill>
                  <a:latin typeface="Canva Sans"/>
                  <a:ea typeface="Canva Sans"/>
                  <a:cs typeface="Canva Sans"/>
                  <a:sym typeface="Canva Sans"/>
                </a:rPr>
                <a:t>Đề Thi Thử Tuyển Sinh Vào Lớp 10 môn Tiếng Anh</a:t>
              </a:r>
            </a:p>
          </p:txBody>
        </p:sp>
        <p:sp>
          <p:nvSpPr>
            <p:cNvPr id="23" name="TextBox 23">
              <a:extLst>
                <a:ext uri="{FF2B5EF4-FFF2-40B4-BE49-F238E27FC236}">
                  <a16:creationId xmlns:a16="http://schemas.microsoft.com/office/drawing/2014/main" id="{51D99F14-DCAB-0D34-A000-41EBDD36E371}"/>
                </a:ext>
              </a:extLst>
            </p:cNvPr>
            <p:cNvSpPr txBox="1"/>
            <p:nvPr/>
          </p:nvSpPr>
          <p:spPr>
            <a:xfrm>
              <a:off x="2721446" y="8705914"/>
              <a:ext cx="2956492" cy="606064"/>
            </a:xfrm>
            <a:prstGeom prst="rect">
              <a:avLst/>
            </a:prstGeom>
          </p:spPr>
          <p:txBody>
            <a:bodyPr wrap="square" lIns="0" tIns="0" rIns="0" bIns="0" rtlCol="0" anchor="t">
              <a:spAutoFit/>
            </a:bodyPr>
            <a:lstStyle/>
            <a:p>
              <a:pPr>
                <a:lnSpc>
                  <a:spcPts val="3765"/>
                </a:lnSpc>
              </a:pPr>
              <a:r>
                <a:rPr lang="en-US" sz="2689" b="1" dirty="0">
                  <a:solidFill>
                    <a:srgbClr val="FF3131"/>
                  </a:solidFill>
                  <a:latin typeface="Canva Sans Bold"/>
                  <a:ea typeface="Canva Sans Bold"/>
                  <a:cs typeface="Canva Sans Bold"/>
                  <a:sym typeface="Canva Sans Bold"/>
                </a:rPr>
                <a:t>50.000 VNĐ</a:t>
              </a:r>
            </a:p>
          </p:txBody>
        </p:sp>
      </p:grpSp>
      <p:sp>
        <p:nvSpPr>
          <p:cNvPr id="25" name="Arrow: Left 24">
            <a:hlinkClick r:id="rId18" action="ppaction://hlinksldjump"/>
            <a:extLst>
              <a:ext uri="{FF2B5EF4-FFF2-40B4-BE49-F238E27FC236}">
                <a16:creationId xmlns:a16="http://schemas.microsoft.com/office/drawing/2014/main" id="{DFFA2868-D143-1DDA-71B6-F243EB02D848}"/>
              </a:ext>
            </a:extLst>
          </p:cNvPr>
          <p:cNvSpPr/>
          <p:nvPr/>
        </p:nvSpPr>
        <p:spPr>
          <a:xfrm>
            <a:off x="398136" y="9029700"/>
            <a:ext cx="592464" cy="4572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4">
            <a:extLst>
              <a:ext uri="{FF2B5EF4-FFF2-40B4-BE49-F238E27FC236}">
                <a16:creationId xmlns:a16="http://schemas.microsoft.com/office/drawing/2014/main" id="{5CDB1ADE-BC0D-A069-0B97-B4E708CC4695}"/>
              </a:ext>
            </a:extLst>
          </p:cNvPr>
          <p:cNvGrpSpPr/>
          <p:nvPr/>
        </p:nvGrpSpPr>
        <p:grpSpPr>
          <a:xfrm>
            <a:off x="16671747" y="217109"/>
            <a:ext cx="1175107" cy="1159550"/>
            <a:chOff x="0" y="0"/>
            <a:chExt cx="309493" cy="305396"/>
          </a:xfrm>
        </p:grpSpPr>
        <p:sp>
          <p:nvSpPr>
            <p:cNvPr id="26" name="Freeform 5">
              <a:extLst>
                <a:ext uri="{FF2B5EF4-FFF2-40B4-BE49-F238E27FC236}">
                  <a16:creationId xmlns:a16="http://schemas.microsoft.com/office/drawing/2014/main" id="{F7161FCF-AB4D-7CFD-CB78-DB0054B7805D}"/>
                </a:ext>
              </a:extLst>
            </p:cNvPr>
            <p:cNvSpPr/>
            <p:nvPr/>
          </p:nvSpPr>
          <p:spPr>
            <a:xfrm>
              <a:off x="0" y="0"/>
              <a:ext cx="309493" cy="305396"/>
            </a:xfrm>
            <a:custGeom>
              <a:avLst/>
              <a:gdLst/>
              <a:ahLst/>
              <a:cxnLst/>
              <a:rect l="l" t="t" r="r" b="b"/>
              <a:pathLst>
                <a:path w="309493" h="305396">
                  <a:moveTo>
                    <a:pt x="152698" y="0"/>
                  </a:moveTo>
                  <a:lnTo>
                    <a:pt x="156795" y="0"/>
                  </a:lnTo>
                  <a:cubicBezTo>
                    <a:pt x="197293" y="0"/>
                    <a:pt x="236133" y="16088"/>
                    <a:pt x="264769" y="44724"/>
                  </a:cubicBezTo>
                  <a:cubicBezTo>
                    <a:pt x="293405" y="73361"/>
                    <a:pt x="309493" y="112200"/>
                    <a:pt x="309493" y="152698"/>
                  </a:cubicBezTo>
                  <a:lnTo>
                    <a:pt x="309493" y="152698"/>
                  </a:lnTo>
                  <a:cubicBezTo>
                    <a:pt x="309493" y="237031"/>
                    <a:pt x="241128" y="305396"/>
                    <a:pt x="156795" y="305396"/>
                  </a:cubicBezTo>
                  <a:lnTo>
                    <a:pt x="152698" y="305396"/>
                  </a:lnTo>
                  <a:cubicBezTo>
                    <a:pt x="68365" y="305396"/>
                    <a:pt x="0" y="237031"/>
                    <a:pt x="0" y="152698"/>
                  </a:cubicBezTo>
                  <a:lnTo>
                    <a:pt x="0" y="152698"/>
                  </a:lnTo>
                  <a:cubicBezTo>
                    <a:pt x="0" y="68365"/>
                    <a:pt x="68365" y="0"/>
                    <a:pt x="152698" y="0"/>
                  </a:cubicBezTo>
                  <a:close/>
                </a:path>
              </a:pathLst>
            </a:custGeom>
            <a:solidFill>
              <a:srgbClr val="D2BC67"/>
            </a:solidFill>
          </p:spPr>
          <p:txBody>
            <a:bodyPr/>
            <a:lstStyle/>
            <a:p>
              <a:endParaRPr lang="en-US"/>
            </a:p>
          </p:txBody>
        </p:sp>
        <p:sp>
          <p:nvSpPr>
            <p:cNvPr id="27" name="TextBox 6">
              <a:extLst>
                <a:ext uri="{FF2B5EF4-FFF2-40B4-BE49-F238E27FC236}">
                  <a16:creationId xmlns:a16="http://schemas.microsoft.com/office/drawing/2014/main" id="{3A24A5E1-A869-2F31-BEDB-341857B649C1}"/>
                </a:ext>
              </a:extLst>
            </p:cNvPr>
            <p:cNvSpPr txBox="1"/>
            <p:nvPr/>
          </p:nvSpPr>
          <p:spPr>
            <a:xfrm>
              <a:off x="0" y="-38100"/>
              <a:ext cx="309493" cy="343496"/>
            </a:xfrm>
            <a:prstGeom prst="rect">
              <a:avLst/>
            </a:prstGeom>
          </p:spPr>
          <p:txBody>
            <a:bodyPr lIns="50800" tIns="50800" rIns="50800" bIns="50800" rtlCol="0" anchor="ctr"/>
            <a:lstStyle/>
            <a:p>
              <a:pPr algn="ctr">
                <a:lnSpc>
                  <a:spcPts val="2659"/>
                </a:lnSpc>
              </a:pPr>
              <a:endParaRPr/>
            </a:p>
          </p:txBody>
        </p:sp>
      </p:grpSp>
      <p:grpSp>
        <p:nvGrpSpPr>
          <p:cNvPr id="28" name="Group 7">
            <a:extLst>
              <a:ext uri="{FF2B5EF4-FFF2-40B4-BE49-F238E27FC236}">
                <a16:creationId xmlns:a16="http://schemas.microsoft.com/office/drawing/2014/main" id="{F60CE3FD-F773-7919-3F44-C70F4A145BC9}"/>
              </a:ext>
            </a:extLst>
          </p:cNvPr>
          <p:cNvGrpSpPr/>
          <p:nvPr/>
        </p:nvGrpSpPr>
        <p:grpSpPr>
          <a:xfrm>
            <a:off x="16840103" y="377686"/>
            <a:ext cx="838394" cy="838394"/>
            <a:chOff x="0" y="0"/>
            <a:chExt cx="13716000" cy="13716000"/>
          </a:xfrm>
        </p:grpSpPr>
        <p:sp>
          <p:nvSpPr>
            <p:cNvPr id="29" name="Freeform 8">
              <a:hlinkClick r:id="rId19" action="ppaction://hlinksldjump"/>
              <a:extLst>
                <a:ext uri="{FF2B5EF4-FFF2-40B4-BE49-F238E27FC236}">
                  <a16:creationId xmlns:a16="http://schemas.microsoft.com/office/drawing/2014/main" id="{B3C3E1F2-8FC3-19AA-5050-CC398EF64328}"/>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20"/>
              <a:stretch>
                <a:fillRect/>
              </a:stretch>
            </a:blipFill>
          </p:spPr>
          <p:txBody>
            <a:bodyPr/>
            <a:lstStyle/>
            <a:p>
              <a:endParaRPr lang="en-US"/>
            </a:p>
          </p:txBody>
        </p:sp>
      </p:grpSp>
      <p:grpSp>
        <p:nvGrpSpPr>
          <p:cNvPr id="30" name="Group 22">
            <a:extLst>
              <a:ext uri="{FF2B5EF4-FFF2-40B4-BE49-F238E27FC236}">
                <a16:creationId xmlns:a16="http://schemas.microsoft.com/office/drawing/2014/main" id="{146FCC81-1696-6FC6-6A38-5736F0BB1826}"/>
              </a:ext>
            </a:extLst>
          </p:cNvPr>
          <p:cNvGrpSpPr/>
          <p:nvPr/>
        </p:nvGrpSpPr>
        <p:grpSpPr>
          <a:xfrm>
            <a:off x="15127591" y="1376658"/>
            <a:ext cx="2719262" cy="1800923"/>
            <a:chOff x="0" y="0"/>
            <a:chExt cx="716184" cy="474317"/>
          </a:xfrm>
        </p:grpSpPr>
        <p:sp>
          <p:nvSpPr>
            <p:cNvPr id="31" name="Freeform 23">
              <a:extLst>
                <a:ext uri="{FF2B5EF4-FFF2-40B4-BE49-F238E27FC236}">
                  <a16:creationId xmlns:a16="http://schemas.microsoft.com/office/drawing/2014/main" id="{7F4BB3EC-F0B7-538C-B671-71AA634D1702}"/>
                </a:ext>
              </a:extLst>
            </p:cNvPr>
            <p:cNvSpPr/>
            <p:nvPr/>
          </p:nvSpPr>
          <p:spPr>
            <a:xfrm>
              <a:off x="0" y="0"/>
              <a:ext cx="716184" cy="474317"/>
            </a:xfrm>
            <a:custGeom>
              <a:avLst/>
              <a:gdLst/>
              <a:ahLst/>
              <a:cxnLst/>
              <a:rect l="l" t="t" r="r" b="b"/>
              <a:pathLst>
                <a:path w="716184" h="474317">
                  <a:moveTo>
                    <a:pt x="145200" y="0"/>
                  </a:moveTo>
                  <a:lnTo>
                    <a:pt x="570984" y="0"/>
                  </a:lnTo>
                  <a:cubicBezTo>
                    <a:pt x="651176" y="0"/>
                    <a:pt x="716184" y="65008"/>
                    <a:pt x="716184" y="145200"/>
                  </a:cubicBezTo>
                  <a:lnTo>
                    <a:pt x="716184" y="329117"/>
                  </a:lnTo>
                  <a:cubicBezTo>
                    <a:pt x="716184" y="409309"/>
                    <a:pt x="651176" y="474317"/>
                    <a:pt x="570984" y="474317"/>
                  </a:cubicBezTo>
                  <a:lnTo>
                    <a:pt x="145200" y="474317"/>
                  </a:lnTo>
                  <a:cubicBezTo>
                    <a:pt x="65008" y="474317"/>
                    <a:pt x="0" y="409309"/>
                    <a:pt x="0" y="329117"/>
                  </a:cubicBezTo>
                  <a:lnTo>
                    <a:pt x="0" y="145200"/>
                  </a:lnTo>
                  <a:cubicBezTo>
                    <a:pt x="0" y="65008"/>
                    <a:pt x="65008" y="0"/>
                    <a:pt x="145200" y="0"/>
                  </a:cubicBezTo>
                  <a:close/>
                </a:path>
              </a:pathLst>
            </a:custGeom>
            <a:solidFill>
              <a:srgbClr val="FFFFFF"/>
            </a:solidFill>
          </p:spPr>
          <p:txBody>
            <a:bodyPr/>
            <a:lstStyle/>
            <a:p>
              <a:endParaRPr lang="en-US"/>
            </a:p>
          </p:txBody>
        </p:sp>
        <p:sp>
          <p:nvSpPr>
            <p:cNvPr id="32" name="TextBox 24">
              <a:extLst>
                <a:ext uri="{FF2B5EF4-FFF2-40B4-BE49-F238E27FC236}">
                  <a16:creationId xmlns:a16="http://schemas.microsoft.com/office/drawing/2014/main" id="{4FB8CF8B-1501-8C58-C7CF-CF6D3B3F2EE3}"/>
                </a:ext>
              </a:extLst>
            </p:cNvPr>
            <p:cNvSpPr txBox="1"/>
            <p:nvPr/>
          </p:nvSpPr>
          <p:spPr>
            <a:xfrm>
              <a:off x="0" y="-38100"/>
              <a:ext cx="716184" cy="512417"/>
            </a:xfrm>
            <a:prstGeom prst="rect">
              <a:avLst/>
            </a:prstGeom>
          </p:spPr>
          <p:txBody>
            <a:bodyPr lIns="50800" tIns="50800" rIns="50800" bIns="50800" rtlCol="0" anchor="ctr"/>
            <a:lstStyle/>
            <a:p>
              <a:pPr algn="ctr">
                <a:lnSpc>
                  <a:spcPts val="2659"/>
                </a:lnSpc>
              </a:pPr>
              <a:endParaRPr/>
            </a:p>
          </p:txBody>
        </p:sp>
      </p:grpSp>
      <p:sp>
        <p:nvSpPr>
          <p:cNvPr id="33" name="TextBox 37">
            <a:hlinkClick r:id="rId21" action="ppaction://hlinksldjump"/>
            <a:extLst>
              <a:ext uri="{FF2B5EF4-FFF2-40B4-BE49-F238E27FC236}">
                <a16:creationId xmlns:a16="http://schemas.microsoft.com/office/drawing/2014/main" id="{3A137525-440B-D3A1-9523-E30EE3A008FF}"/>
              </a:ext>
            </a:extLst>
          </p:cNvPr>
          <p:cNvSpPr txBox="1"/>
          <p:nvPr/>
        </p:nvSpPr>
        <p:spPr>
          <a:xfrm>
            <a:off x="15784199" y="2367741"/>
            <a:ext cx="1613727" cy="349250"/>
          </a:xfrm>
          <a:prstGeom prst="rect">
            <a:avLst/>
          </a:prstGeom>
        </p:spPr>
        <p:txBody>
          <a:bodyPr lIns="0" tIns="0" rIns="0" bIns="0" rtlCol="0" anchor="t">
            <a:spAutoFit/>
          </a:bodyPr>
          <a:lstStyle/>
          <a:p>
            <a:pPr algn="l">
              <a:lnSpc>
                <a:spcPts val="2800"/>
              </a:lnSpc>
            </a:pPr>
            <a:r>
              <a:rPr lang="en-US" sz="2000" b="1" u="sng" dirty="0" err="1">
                <a:solidFill>
                  <a:srgbClr val="000000"/>
                </a:solidFill>
                <a:latin typeface="Noto Sans Bold"/>
                <a:ea typeface="Noto Sans Bold"/>
                <a:cs typeface="Noto Sans Bold"/>
                <a:sym typeface="Noto Sans Bold"/>
              </a:rPr>
              <a:t>Đăng</a:t>
            </a:r>
            <a:r>
              <a:rPr lang="en-US" sz="2000" b="1" u="sng" dirty="0">
                <a:solidFill>
                  <a:srgbClr val="000000"/>
                </a:solidFill>
                <a:latin typeface="Noto Sans Bold"/>
                <a:ea typeface="Noto Sans Bold"/>
                <a:cs typeface="Noto Sans Bold"/>
                <a:sym typeface="Noto Sans Bold"/>
              </a:rPr>
              <a:t> </a:t>
            </a:r>
            <a:r>
              <a:rPr lang="en-US" sz="2000" b="1" u="sng" dirty="0" err="1">
                <a:solidFill>
                  <a:srgbClr val="000000"/>
                </a:solidFill>
                <a:latin typeface="Noto Sans Bold"/>
                <a:ea typeface="Noto Sans Bold"/>
                <a:cs typeface="Noto Sans Bold"/>
                <a:sym typeface="Noto Sans Bold"/>
              </a:rPr>
              <a:t>xuất</a:t>
            </a:r>
            <a:endParaRPr lang="en-US" sz="2000" b="1" u="sng" dirty="0">
              <a:solidFill>
                <a:srgbClr val="000000"/>
              </a:solidFill>
              <a:latin typeface="Noto Sans Bold"/>
              <a:ea typeface="Noto Sans Bold"/>
              <a:cs typeface="Noto Sans Bold"/>
              <a:sym typeface="Noto Sans Bold"/>
            </a:endParaRPr>
          </a:p>
        </p:txBody>
      </p:sp>
      <p:sp>
        <p:nvSpPr>
          <p:cNvPr id="34" name="TextBox 38">
            <a:extLst>
              <a:ext uri="{FF2B5EF4-FFF2-40B4-BE49-F238E27FC236}">
                <a16:creationId xmlns:a16="http://schemas.microsoft.com/office/drawing/2014/main" id="{576C2C76-DB1B-97E8-C98C-95B401563483}"/>
              </a:ext>
            </a:extLst>
          </p:cNvPr>
          <p:cNvSpPr txBox="1"/>
          <p:nvPr/>
        </p:nvSpPr>
        <p:spPr>
          <a:xfrm>
            <a:off x="15548874" y="1527001"/>
            <a:ext cx="2297979" cy="396240"/>
          </a:xfrm>
          <a:prstGeom prst="rect">
            <a:avLst/>
          </a:prstGeom>
        </p:spPr>
        <p:txBody>
          <a:bodyPr lIns="0" tIns="0" rIns="0" bIns="0" rtlCol="0" anchor="t">
            <a:spAutoFit/>
          </a:bodyPr>
          <a:lstStyle/>
          <a:p>
            <a:pPr algn="l">
              <a:lnSpc>
                <a:spcPts val="3359"/>
              </a:lnSpc>
            </a:pPr>
            <a:r>
              <a:rPr lang="en-US" sz="2399" dirty="0">
                <a:solidFill>
                  <a:srgbClr val="000000">
                    <a:alpha val="68627"/>
                  </a:srgbClr>
                </a:solidFill>
                <a:latin typeface="Noto Sans"/>
                <a:ea typeface="Noto Sans"/>
                <a:cs typeface="Noto Sans"/>
                <a:sym typeface="Noto Sans"/>
              </a:rPr>
              <a:t> </a:t>
            </a:r>
            <a:r>
              <a:rPr lang="en-US" sz="2399" dirty="0" err="1">
                <a:solidFill>
                  <a:srgbClr val="000000">
                    <a:alpha val="68627"/>
                  </a:srgbClr>
                </a:solidFill>
                <a:latin typeface="Noto Sans"/>
                <a:ea typeface="Noto Sans"/>
                <a:cs typeface="Noto Sans"/>
                <a:sym typeface="Noto Sans"/>
              </a:rPr>
              <a:t>VKLysiucute</a:t>
            </a:r>
            <a:endParaRPr lang="en-US" sz="2399" dirty="0">
              <a:solidFill>
                <a:srgbClr val="000000">
                  <a:alpha val="68627"/>
                </a:srgbClr>
              </a:solidFill>
              <a:latin typeface="Noto Sans"/>
              <a:ea typeface="Noto Sans"/>
              <a:cs typeface="Noto Sans"/>
              <a:sym typeface="Noto Sans"/>
            </a:endParaRPr>
          </a:p>
        </p:txBody>
      </p:sp>
      <p:sp>
        <p:nvSpPr>
          <p:cNvPr id="35" name="TextBox 39">
            <a:extLst>
              <a:ext uri="{FF2B5EF4-FFF2-40B4-BE49-F238E27FC236}">
                <a16:creationId xmlns:a16="http://schemas.microsoft.com/office/drawing/2014/main" id="{7806FD50-F835-C94C-D55A-7C51F22E65AF}"/>
              </a:ext>
            </a:extLst>
          </p:cNvPr>
          <p:cNvSpPr txBox="1"/>
          <p:nvPr/>
        </p:nvSpPr>
        <p:spPr>
          <a:xfrm>
            <a:off x="15691113" y="1875616"/>
            <a:ext cx="2297979" cy="349250"/>
          </a:xfrm>
          <a:prstGeom prst="rect">
            <a:avLst/>
          </a:prstGeom>
        </p:spPr>
        <p:txBody>
          <a:bodyPr lIns="0" tIns="0" rIns="0" bIns="0" rtlCol="0" anchor="t">
            <a:spAutoFit/>
          </a:bodyPr>
          <a:lstStyle/>
          <a:p>
            <a:pPr algn="l">
              <a:lnSpc>
                <a:spcPts val="2800"/>
              </a:lnSpc>
            </a:pPr>
            <a:r>
              <a:rPr lang="en-US" sz="2000" dirty="0">
                <a:solidFill>
                  <a:srgbClr val="000000">
                    <a:alpha val="68627"/>
                  </a:srgbClr>
                </a:solidFill>
                <a:latin typeface="Noto Sans"/>
                <a:ea typeface="Noto Sans"/>
                <a:cs typeface="Noto Sans"/>
                <a:sym typeface="Noto Sans"/>
              </a:rPr>
              <a:t>ID: 03682632</a:t>
            </a:r>
          </a:p>
        </p:txBody>
      </p:sp>
    </p:spTree>
    <p:extLst>
      <p:ext uri="{BB962C8B-B14F-4D97-AF65-F5344CB8AC3E}">
        <p14:creationId xmlns:p14="http://schemas.microsoft.com/office/powerpoint/2010/main" val="23738552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a:p>
        </p:txBody>
      </p:sp>
      <p:sp>
        <p:nvSpPr>
          <p:cNvPr id="3" name="Freeform 3"/>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5" name="Group 5"/>
          <p:cNvGrpSpPr/>
          <p:nvPr/>
        </p:nvGrpSpPr>
        <p:grpSpPr>
          <a:xfrm>
            <a:off x="776763" y="114333"/>
            <a:ext cx="1450768" cy="1450768"/>
            <a:chOff x="0" y="0"/>
            <a:chExt cx="13716000" cy="13716000"/>
          </a:xfrm>
        </p:grpSpPr>
        <p:sp>
          <p:nvSpPr>
            <p:cNvPr id="6" name="Freeform 6">
              <a:hlinkClick r:id="rId7" action="ppaction://hlinksldjump"/>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8"/>
              <a:stretch>
                <a:fillRect t="-38888" b="-38888"/>
              </a:stretch>
            </a:blipFill>
          </p:spPr>
          <p:txBody>
            <a:bodyPr/>
            <a:lstStyle/>
            <a:p>
              <a:endParaRPr lang="en-US"/>
            </a:p>
          </p:txBody>
        </p:sp>
      </p:grpSp>
      <p:sp>
        <p:nvSpPr>
          <p:cNvPr id="7" name="Freeform 7">
            <a:hlinkClick r:id="rId9" action="ppaction://hlinksldjump"/>
          </p:cNvPr>
          <p:cNvSpPr/>
          <p:nvPr/>
        </p:nvSpPr>
        <p:spPr>
          <a:xfrm>
            <a:off x="15236121"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8" name="Group 8"/>
          <p:cNvGrpSpPr/>
          <p:nvPr/>
        </p:nvGrpSpPr>
        <p:grpSpPr>
          <a:xfrm>
            <a:off x="4953289" y="1821958"/>
            <a:ext cx="4475906" cy="708772"/>
            <a:chOff x="0" y="0"/>
            <a:chExt cx="1178840" cy="186672"/>
          </a:xfrm>
        </p:grpSpPr>
        <p:sp>
          <p:nvSpPr>
            <p:cNvPr id="9" name="Freeform 9"/>
            <p:cNvSpPr/>
            <p:nvPr/>
          </p:nvSpPr>
          <p:spPr>
            <a:xfrm>
              <a:off x="0" y="0"/>
              <a:ext cx="1178840" cy="186672"/>
            </a:xfrm>
            <a:custGeom>
              <a:avLst/>
              <a:gdLst/>
              <a:ahLst/>
              <a:cxnLst/>
              <a:rect l="l" t="t" r="r" b="b"/>
              <a:pathLst>
                <a:path w="1178840" h="186672">
                  <a:moveTo>
                    <a:pt x="88214" y="0"/>
                  </a:moveTo>
                  <a:lnTo>
                    <a:pt x="1090625" y="0"/>
                  </a:lnTo>
                  <a:cubicBezTo>
                    <a:pt x="1139345" y="0"/>
                    <a:pt x="1178840" y="39495"/>
                    <a:pt x="1178840" y="88214"/>
                  </a:cubicBezTo>
                  <a:lnTo>
                    <a:pt x="1178840" y="98458"/>
                  </a:lnTo>
                  <a:cubicBezTo>
                    <a:pt x="1178840" y="147178"/>
                    <a:pt x="1139345" y="186672"/>
                    <a:pt x="1090625" y="186672"/>
                  </a:cubicBezTo>
                  <a:lnTo>
                    <a:pt x="88214" y="186672"/>
                  </a:lnTo>
                  <a:cubicBezTo>
                    <a:pt x="39495" y="186672"/>
                    <a:pt x="0" y="147178"/>
                    <a:pt x="0" y="98458"/>
                  </a:cubicBezTo>
                  <a:lnTo>
                    <a:pt x="0" y="88214"/>
                  </a:lnTo>
                  <a:cubicBezTo>
                    <a:pt x="0" y="39495"/>
                    <a:pt x="39495" y="0"/>
                    <a:pt x="88214" y="0"/>
                  </a:cubicBezTo>
                  <a:close/>
                </a:path>
              </a:pathLst>
            </a:custGeom>
            <a:solidFill>
              <a:srgbClr val="D2BC67"/>
            </a:solidFill>
          </p:spPr>
          <p:txBody>
            <a:bodyPr/>
            <a:lstStyle/>
            <a:p>
              <a:endParaRPr lang="en-US"/>
            </a:p>
          </p:txBody>
        </p:sp>
        <p:sp>
          <p:nvSpPr>
            <p:cNvPr id="10" name="TextBox 10"/>
            <p:cNvSpPr txBox="1"/>
            <p:nvPr/>
          </p:nvSpPr>
          <p:spPr>
            <a:xfrm>
              <a:off x="0" y="-38100"/>
              <a:ext cx="1178840" cy="224772"/>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840103" y="377686"/>
            <a:ext cx="838394" cy="838394"/>
            <a:chOff x="0" y="0"/>
            <a:chExt cx="13716000" cy="13716000"/>
          </a:xfrm>
        </p:grpSpPr>
        <p:sp>
          <p:nvSpPr>
            <p:cNvPr id="12" name="Freeform 12">
              <a:hlinkClick r:id="rId12" action="ppaction://hlinksldjump"/>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13"/>
              <a:stretch>
                <a:fillRect/>
              </a:stretch>
            </a:blipFill>
          </p:spPr>
          <p:txBody>
            <a:bodyPr/>
            <a:lstStyle/>
            <a:p>
              <a:endParaRPr lang="en-US" dirty="0"/>
            </a:p>
          </p:txBody>
        </p:sp>
      </p:grpSp>
      <p:sp>
        <p:nvSpPr>
          <p:cNvPr id="13" name="TextBox 13">
            <a:hlinkClick r:id="rId14" action="ppaction://hlinksldjump"/>
          </p:cNvPr>
          <p:cNvSpPr txBox="1"/>
          <p:nvPr/>
        </p:nvSpPr>
        <p:spPr>
          <a:xfrm>
            <a:off x="5168903" y="2711705"/>
            <a:ext cx="4574945" cy="464820"/>
          </a:xfrm>
          <a:prstGeom prst="rect">
            <a:avLst/>
          </a:prstGeom>
        </p:spPr>
        <p:txBody>
          <a:bodyPr lIns="0" tIns="0" rIns="0" bIns="0" rtlCol="0" anchor="t">
            <a:spAutoFit/>
          </a:bodyPr>
          <a:lstStyle/>
          <a:p>
            <a:pPr algn="l">
              <a:lnSpc>
                <a:spcPts val="3780"/>
              </a:lnSpc>
            </a:pPr>
            <a:r>
              <a:rPr lang="en-US" sz="2700" dirty="0">
                <a:solidFill>
                  <a:srgbClr val="004AAD"/>
                </a:solidFill>
                <a:latin typeface="Canva Sans"/>
                <a:ea typeface="Canva Sans"/>
                <a:cs typeface="Canva Sans"/>
                <a:sym typeface="Canva Sans"/>
              </a:rPr>
              <a:t>&gt;   </a:t>
            </a:r>
            <a:r>
              <a:rPr lang="en-US" sz="2700" u="sng" dirty="0" err="1">
                <a:solidFill>
                  <a:srgbClr val="004AAD"/>
                </a:solidFill>
                <a:latin typeface="Canva Sans"/>
                <a:ea typeface="Canva Sans"/>
                <a:cs typeface="Canva Sans"/>
                <a:sym typeface="Canva Sans"/>
              </a:rPr>
              <a:t>Mô</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tả</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sp>
        <p:nvSpPr>
          <p:cNvPr id="14" name="TextBox 14">
            <a:hlinkClick r:id="rId15" action="ppaction://hlinksldjump"/>
          </p:cNvPr>
          <p:cNvSpPr txBox="1"/>
          <p:nvPr/>
        </p:nvSpPr>
        <p:spPr>
          <a:xfrm>
            <a:off x="4638637" y="1887102"/>
            <a:ext cx="5105211" cy="521335"/>
          </a:xfrm>
          <a:prstGeom prst="rect">
            <a:avLst/>
          </a:prstGeom>
        </p:spPr>
        <p:txBody>
          <a:bodyPr lIns="0" tIns="0" rIns="0" bIns="0" rtlCol="0" anchor="t">
            <a:spAutoFit/>
          </a:bodyPr>
          <a:lstStyle/>
          <a:p>
            <a:pPr algn="ctr">
              <a:lnSpc>
                <a:spcPts val="4340"/>
              </a:lnSpc>
            </a:pP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Thêm</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vào</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giỏ</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hàng</a:t>
            </a:r>
            <a:endParaRPr lang="en-US" sz="3100" dirty="0">
              <a:solidFill>
                <a:srgbClr val="000000"/>
              </a:solidFill>
              <a:latin typeface="Canva Sans"/>
              <a:ea typeface="Canva Sans"/>
              <a:cs typeface="Canva Sans"/>
              <a:sym typeface="Canva Sans"/>
            </a:endParaRPr>
          </a:p>
        </p:txBody>
      </p:sp>
      <p:sp>
        <p:nvSpPr>
          <p:cNvPr id="15" name="TextBox 15">
            <a:hlinkClick r:id="rId15" action="ppaction://hlinksldjump"/>
          </p:cNvPr>
          <p:cNvSpPr txBox="1"/>
          <p:nvPr/>
        </p:nvSpPr>
        <p:spPr>
          <a:xfrm>
            <a:off x="5168903" y="3357500"/>
            <a:ext cx="5170488" cy="464820"/>
          </a:xfrm>
          <a:prstGeom prst="rect">
            <a:avLst/>
          </a:prstGeom>
        </p:spPr>
        <p:txBody>
          <a:bodyPr lIns="0" tIns="0" rIns="0" bIns="0" rtlCol="0" anchor="t">
            <a:spAutoFit/>
          </a:bodyPr>
          <a:lstStyle/>
          <a:p>
            <a:pPr algn="l">
              <a:lnSpc>
                <a:spcPts val="3780"/>
              </a:lnSpc>
            </a:pPr>
            <a:r>
              <a:rPr lang="en-US" sz="2700" dirty="0">
                <a:solidFill>
                  <a:srgbClr val="004AAD"/>
                </a:solidFill>
                <a:latin typeface="Canva Sans"/>
                <a:ea typeface="Canva Sans"/>
                <a:cs typeface="Canva Sans"/>
                <a:sym typeface="Canva Sans"/>
              </a:rPr>
              <a:t>&gt;   </a:t>
            </a:r>
            <a:r>
              <a:rPr lang="en-US" sz="2700" u="sng" dirty="0">
                <a:solidFill>
                  <a:srgbClr val="004AAD"/>
                </a:solidFill>
                <a:latin typeface="Canva Sans"/>
                <a:ea typeface="Canva Sans"/>
                <a:cs typeface="Canva Sans"/>
                <a:sym typeface="Canva Sans"/>
              </a:rPr>
              <a:t>Xem </a:t>
            </a:r>
            <a:r>
              <a:rPr lang="en-US" sz="2700" u="sng" dirty="0" err="1">
                <a:solidFill>
                  <a:srgbClr val="004AAD"/>
                </a:solidFill>
                <a:latin typeface="Canva Sans"/>
                <a:ea typeface="Canva Sans"/>
                <a:cs typeface="Canva Sans"/>
                <a:sym typeface="Canva Sans"/>
              </a:rPr>
              <a:t>đánh</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giá</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grpSp>
        <p:nvGrpSpPr>
          <p:cNvPr id="16" name="Group 16"/>
          <p:cNvGrpSpPr/>
          <p:nvPr/>
        </p:nvGrpSpPr>
        <p:grpSpPr>
          <a:xfrm>
            <a:off x="466387" y="1565101"/>
            <a:ext cx="4258453" cy="6983984"/>
            <a:chOff x="0" y="0"/>
            <a:chExt cx="5677938" cy="9311978"/>
          </a:xfrm>
        </p:grpSpPr>
        <p:sp>
          <p:nvSpPr>
            <p:cNvPr id="17" name="Freeform 17"/>
            <p:cNvSpPr/>
            <p:nvPr/>
          </p:nvSpPr>
          <p:spPr>
            <a:xfrm>
              <a:off x="0" y="0"/>
              <a:ext cx="5677938" cy="7300385"/>
            </a:xfrm>
            <a:custGeom>
              <a:avLst/>
              <a:gdLst/>
              <a:ahLst/>
              <a:cxnLst/>
              <a:rect l="l" t="t" r="r" b="b"/>
              <a:pathLst>
                <a:path w="5677938" h="7300385">
                  <a:moveTo>
                    <a:pt x="0" y="0"/>
                  </a:moveTo>
                  <a:lnTo>
                    <a:pt x="5677938" y="0"/>
                  </a:lnTo>
                  <a:lnTo>
                    <a:pt x="5677938" y="7300385"/>
                  </a:lnTo>
                  <a:lnTo>
                    <a:pt x="0" y="7300385"/>
                  </a:lnTo>
                  <a:lnTo>
                    <a:pt x="0" y="0"/>
                  </a:lnTo>
                  <a:close/>
                </a:path>
              </a:pathLst>
            </a:custGeom>
            <a:blipFill>
              <a:blip r:embed="rId16"/>
              <a:stretch>
                <a:fillRect t="-8368" b="-8368"/>
              </a:stretch>
            </a:blipFill>
          </p:spPr>
          <p:txBody>
            <a:bodyPr/>
            <a:lstStyle/>
            <a:p>
              <a:endParaRPr lang="en-US"/>
            </a:p>
          </p:txBody>
        </p:sp>
        <p:sp>
          <p:nvSpPr>
            <p:cNvPr id="18" name="Freeform 18"/>
            <p:cNvSpPr/>
            <p:nvPr/>
          </p:nvSpPr>
          <p:spPr>
            <a:xfrm>
              <a:off x="0" y="9048495"/>
              <a:ext cx="187261" cy="200767"/>
            </a:xfrm>
            <a:custGeom>
              <a:avLst/>
              <a:gdLst/>
              <a:ahLst/>
              <a:cxnLst/>
              <a:rect l="l" t="t" r="r" b="b"/>
              <a:pathLst>
                <a:path w="187261" h="200767">
                  <a:moveTo>
                    <a:pt x="0" y="0"/>
                  </a:moveTo>
                  <a:lnTo>
                    <a:pt x="187261" y="0"/>
                  </a:lnTo>
                  <a:lnTo>
                    <a:pt x="187261" y="200767"/>
                  </a:lnTo>
                  <a:lnTo>
                    <a:pt x="0" y="20076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9" name="TextBox 19"/>
            <p:cNvSpPr txBox="1"/>
            <p:nvPr/>
          </p:nvSpPr>
          <p:spPr>
            <a:xfrm>
              <a:off x="0" y="8752174"/>
              <a:ext cx="2182470" cy="296321"/>
            </a:xfrm>
            <a:prstGeom prst="rect">
              <a:avLst/>
            </a:prstGeom>
          </p:spPr>
          <p:txBody>
            <a:bodyPr lIns="0" tIns="0" rIns="0" bIns="0" rtlCol="0" anchor="t">
              <a:spAutoFit/>
            </a:bodyPr>
            <a:lstStyle/>
            <a:p>
              <a:pPr algn="l">
                <a:lnSpc>
                  <a:spcPts val="1953"/>
                </a:lnSpc>
              </a:pPr>
              <a:r>
                <a:rPr lang="en-US" sz="1395">
                  <a:solidFill>
                    <a:srgbClr val="000000"/>
                  </a:solidFill>
                  <a:latin typeface="Canva Sans"/>
                  <a:ea typeface="Canva Sans"/>
                  <a:cs typeface="Canva Sans"/>
                  <a:sym typeface="Canva Sans"/>
                </a:rPr>
                <a:t>195 lượt mua</a:t>
              </a:r>
            </a:p>
          </p:txBody>
        </p:sp>
        <p:sp>
          <p:nvSpPr>
            <p:cNvPr id="20" name="TextBox 20"/>
            <p:cNvSpPr txBox="1"/>
            <p:nvPr/>
          </p:nvSpPr>
          <p:spPr>
            <a:xfrm>
              <a:off x="252114" y="9000463"/>
              <a:ext cx="2182470" cy="296321"/>
            </a:xfrm>
            <a:prstGeom prst="rect">
              <a:avLst/>
            </a:prstGeom>
          </p:spPr>
          <p:txBody>
            <a:bodyPr lIns="0" tIns="0" rIns="0" bIns="0" rtlCol="0" anchor="t">
              <a:spAutoFit/>
            </a:bodyPr>
            <a:lstStyle/>
            <a:p>
              <a:pPr algn="l">
                <a:lnSpc>
                  <a:spcPts val="1953"/>
                </a:lnSpc>
              </a:pPr>
              <a:r>
                <a:rPr lang="en-US" sz="1395">
                  <a:solidFill>
                    <a:srgbClr val="000000"/>
                  </a:solidFill>
                  <a:latin typeface="Canva Sans"/>
                  <a:ea typeface="Canva Sans"/>
                  <a:cs typeface="Canva Sans"/>
                  <a:sym typeface="Canva Sans"/>
                </a:rPr>
                <a:t>4.0 (59)</a:t>
              </a:r>
            </a:p>
          </p:txBody>
        </p:sp>
        <p:sp>
          <p:nvSpPr>
            <p:cNvPr id="21" name="TextBox 21"/>
            <p:cNvSpPr txBox="1"/>
            <p:nvPr/>
          </p:nvSpPr>
          <p:spPr>
            <a:xfrm>
              <a:off x="0" y="7544860"/>
              <a:ext cx="5677938" cy="1160409"/>
            </a:xfrm>
            <a:prstGeom prst="rect">
              <a:avLst/>
            </a:prstGeom>
          </p:spPr>
          <p:txBody>
            <a:bodyPr lIns="0" tIns="0" rIns="0" bIns="0" rtlCol="0" anchor="t">
              <a:spAutoFit/>
            </a:bodyPr>
            <a:lstStyle/>
            <a:p>
              <a:pPr algn="l">
                <a:lnSpc>
                  <a:spcPts val="3589"/>
                </a:lnSpc>
              </a:pPr>
              <a:r>
                <a:rPr lang="en-US" sz="2563">
                  <a:solidFill>
                    <a:srgbClr val="000000"/>
                  </a:solidFill>
                  <a:latin typeface="Canva Sans"/>
                  <a:ea typeface="Canva Sans"/>
                  <a:cs typeface="Canva Sans"/>
                  <a:sym typeface="Canva Sans"/>
                </a:rPr>
                <a:t>Đề Thi Thử Tuyển Sinh Vào Lớp 10 môn Tiếng Anh</a:t>
              </a:r>
            </a:p>
          </p:txBody>
        </p:sp>
        <p:sp>
          <p:nvSpPr>
            <p:cNvPr id="22" name="TextBox 22"/>
            <p:cNvSpPr txBox="1"/>
            <p:nvPr/>
          </p:nvSpPr>
          <p:spPr>
            <a:xfrm>
              <a:off x="2721446" y="8705914"/>
              <a:ext cx="2841555" cy="606064"/>
            </a:xfrm>
            <a:prstGeom prst="rect">
              <a:avLst/>
            </a:prstGeom>
          </p:spPr>
          <p:txBody>
            <a:bodyPr wrap="square" lIns="0" tIns="0" rIns="0" bIns="0" rtlCol="0" anchor="t">
              <a:spAutoFit/>
            </a:bodyPr>
            <a:lstStyle/>
            <a:p>
              <a:pPr>
                <a:lnSpc>
                  <a:spcPts val="3765"/>
                </a:lnSpc>
              </a:pPr>
              <a:r>
                <a:rPr lang="en-US" sz="2689" b="1" dirty="0">
                  <a:solidFill>
                    <a:srgbClr val="FF3131"/>
                  </a:solidFill>
                  <a:latin typeface="Canva Sans Bold"/>
                  <a:ea typeface="Canva Sans Bold"/>
                  <a:cs typeface="Canva Sans Bold"/>
                  <a:sym typeface="Canva Sans Bold"/>
                </a:rPr>
                <a:t>50.000 VNĐ</a:t>
              </a:r>
            </a:p>
          </p:txBody>
        </p:sp>
      </p:grpSp>
      <p:grpSp>
        <p:nvGrpSpPr>
          <p:cNvPr id="23" name="Group 23"/>
          <p:cNvGrpSpPr/>
          <p:nvPr/>
        </p:nvGrpSpPr>
        <p:grpSpPr>
          <a:xfrm>
            <a:off x="5548420" y="3923243"/>
            <a:ext cx="3880776" cy="552422"/>
            <a:chOff x="0" y="0"/>
            <a:chExt cx="1955002" cy="278329"/>
          </a:xfrm>
        </p:grpSpPr>
        <p:sp>
          <p:nvSpPr>
            <p:cNvPr id="24" name="Freeform 24"/>
            <p:cNvSpPr/>
            <p:nvPr/>
          </p:nvSpPr>
          <p:spPr>
            <a:xfrm>
              <a:off x="0" y="0"/>
              <a:ext cx="1955002" cy="278329"/>
            </a:xfrm>
            <a:custGeom>
              <a:avLst/>
              <a:gdLst/>
              <a:ahLst/>
              <a:cxnLst/>
              <a:rect l="l" t="t" r="r" b="b"/>
              <a:pathLst>
                <a:path w="1955002" h="278329">
                  <a:moveTo>
                    <a:pt x="1955002" y="13965"/>
                  </a:moveTo>
                  <a:lnTo>
                    <a:pt x="1955002" y="264364"/>
                  </a:lnTo>
                  <a:cubicBezTo>
                    <a:pt x="1955002" y="268068"/>
                    <a:pt x="1953531" y="271620"/>
                    <a:pt x="1950912" y="274239"/>
                  </a:cubicBezTo>
                  <a:cubicBezTo>
                    <a:pt x="1948293" y="276857"/>
                    <a:pt x="1944741" y="278329"/>
                    <a:pt x="1941037" y="278329"/>
                  </a:cubicBezTo>
                  <a:lnTo>
                    <a:pt x="13965" y="278329"/>
                  </a:lnTo>
                  <a:cubicBezTo>
                    <a:pt x="10261" y="278329"/>
                    <a:pt x="6709" y="276857"/>
                    <a:pt x="4090" y="274239"/>
                  </a:cubicBezTo>
                  <a:cubicBezTo>
                    <a:pt x="1471" y="271620"/>
                    <a:pt x="0" y="268068"/>
                    <a:pt x="0" y="264364"/>
                  </a:cubicBezTo>
                  <a:lnTo>
                    <a:pt x="0" y="13965"/>
                  </a:lnTo>
                  <a:cubicBezTo>
                    <a:pt x="0" y="10261"/>
                    <a:pt x="1471" y="6709"/>
                    <a:pt x="4090" y="4090"/>
                  </a:cubicBezTo>
                  <a:cubicBezTo>
                    <a:pt x="6709" y="1471"/>
                    <a:pt x="10261" y="0"/>
                    <a:pt x="13965" y="0"/>
                  </a:cubicBezTo>
                  <a:lnTo>
                    <a:pt x="1941037" y="0"/>
                  </a:lnTo>
                  <a:cubicBezTo>
                    <a:pt x="1944741" y="0"/>
                    <a:pt x="1948293" y="1471"/>
                    <a:pt x="1950912" y="4090"/>
                  </a:cubicBezTo>
                  <a:cubicBezTo>
                    <a:pt x="1953531" y="6709"/>
                    <a:pt x="1955002" y="10261"/>
                    <a:pt x="1955002" y="13965"/>
                  </a:cubicBezTo>
                  <a:close/>
                </a:path>
              </a:pathLst>
            </a:custGeom>
            <a:solidFill>
              <a:srgbClr val="356BA6"/>
            </a:solidFill>
          </p:spPr>
          <p:txBody>
            <a:bodyPr/>
            <a:lstStyle/>
            <a:p>
              <a:endParaRPr lang="en-US"/>
            </a:p>
          </p:txBody>
        </p:sp>
        <p:sp>
          <p:nvSpPr>
            <p:cNvPr id="25" name="TextBox 25"/>
            <p:cNvSpPr txBox="1"/>
            <p:nvPr/>
          </p:nvSpPr>
          <p:spPr>
            <a:xfrm>
              <a:off x="0" y="-38100"/>
              <a:ext cx="1955002" cy="316429"/>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5846958" y="3897574"/>
            <a:ext cx="686025" cy="353439"/>
          </a:xfrm>
          <a:prstGeom prst="rect">
            <a:avLst/>
          </a:prstGeom>
        </p:spPr>
        <p:txBody>
          <a:bodyPr lIns="0" tIns="0" rIns="0" bIns="0" rtlCol="0" anchor="t">
            <a:spAutoFit/>
          </a:bodyPr>
          <a:lstStyle/>
          <a:p>
            <a:pPr algn="ctr">
              <a:lnSpc>
                <a:spcPts val="2833"/>
              </a:lnSpc>
            </a:pPr>
            <a:r>
              <a:rPr lang="en-US" sz="2024">
                <a:solidFill>
                  <a:srgbClr val="FFFFFF"/>
                </a:solidFill>
                <a:latin typeface="Canva Sans"/>
                <a:ea typeface="Canva Sans"/>
                <a:cs typeface="Canva Sans"/>
                <a:sym typeface="Canva Sans"/>
              </a:rPr>
              <a:t>4.0/5 </a:t>
            </a:r>
          </a:p>
        </p:txBody>
      </p:sp>
      <p:sp>
        <p:nvSpPr>
          <p:cNvPr id="27" name="TextBox 27"/>
          <p:cNvSpPr txBox="1"/>
          <p:nvPr/>
        </p:nvSpPr>
        <p:spPr>
          <a:xfrm>
            <a:off x="7103981" y="3991143"/>
            <a:ext cx="2151102" cy="348742"/>
          </a:xfrm>
          <a:prstGeom prst="rect">
            <a:avLst/>
          </a:prstGeom>
        </p:spPr>
        <p:txBody>
          <a:bodyPr lIns="0" tIns="0" rIns="0" bIns="0" rtlCol="0" anchor="t">
            <a:spAutoFit/>
          </a:bodyPr>
          <a:lstStyle/>
          <a:p>
            <a:pPr algn="ctr">
              <a:lnSpc>
                <a:spcPts val="2827"/>
              </a:lnSpc>
            </a:pPr>
            <a:r>
              <a:rPr lang="en-US" sz="2019">
                <a:solidFill>
                  <a:srgbClr val="FFFFFF"/>
                </a:solidFill>
                <a:latin typeface="Canva Sans"/>
                <a:ea typeface="Canva Sans"/>
                <a:cs typeface="Canva Sans"/>
                <a:sym typeface="Canva Sans"/>
              </a:rPr>
              <a:t>59 lượt đánh giá</a:t>
            </a:r>
          </a:p>
        </p:txBody>
      </p:sp>
      <p:sp>
        <p:nvSpPr>
          <p:cNvPr id="28" name="Freeform 28"/>
          <p:cNvSpPr/>
          <p:nvPr/>
        </p:nvSpPr>
        <p:spPr>
          <a:xfrm>
            <a:off x="5649285" y="4210432"/>
            <a:ext cx="212243" cy="201848"/>
          </a:xfrm>
          <a:custGeom>
            <a:avLst/>
            <a:gdLst/>
            <a:ahLst/>
            <a:cxnLst/>
            <a:rect l="l" t="t" r="r" b="b"/>
            <a:pathLst>
              <a:path w="212243" h="201848">
                <a:moveTo>
                  <a:pt x="0" y="0"/>
                </a:moveTo>
                <a:lnTo>
                  <a:pt x="212243" y="0"/>
                </a:lnTo>
                <a:lnTo>
                  <a:pt x="212243" y="201849"/>
                </a:lnTo>
                <a:lnTo>
                  <a:pt x="0" y="201849"/>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29" name="Freeform 29"/>
          <p:cNvSpPr/>
          <p:nvPr/>
        </p:nvSpPr>
        <p:spPr>
          <a:xfrm>
            <a:off x="5881683" y="4210432"/>
            <a:ext cx="212243" cy="201848"/>
          </a:xfrm>
          <a:custGeom>
            <a:avLst/>
            <a:gdLst/>
            <a:ahLst/>
            <a:cxnLst/>
            <a:rect l="l" t="t" r="r" b="b"/>
            <a:pathLst>
              <a:path w="212243" h="201848">
                <a:moveTo>
                  <a:pt x="0" y="0"/>
                </a:moveTo>
                <a:lnTo>
                  <a:pt x="212244" y="0"/>
                </a:lnTo>
                <a:lnTo>
                  <a:pt x="212244" y="201849"/>
                </a:lnTo>
                <a:lnTo>
                  <a:pt x="0" y="201849"/>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30" name="Freeform 30"/>
          <p:cNvSpPr/>
          <p:nvPr/>
        </p:nvSpPr>
        <p:spPr>
          <a:xfrm>
            <a:off x="6093927" y="4210432"/>
            <a:ext cx="212243" cy="201848"/>
          </a:xfrm>
          <a:custGeom>
            <a:avLst/>
            <a:gdLst/>
            <a:ahLst/>
            <a:cxnLst/>
            <a:rect l="l" t="t" r="r" b="b"/>
            <a:pathLst>
              <a:path w="212243" h="201848">
                <a:moveTo>
                  <a:pt x="0" y="0"/>
                </a:moveTo>
                <a:lnTo>
                  <a:pt x="212243" y="0"/>
                </a:lnTo>
                <a:lnTo>
                  <a:pt x="212243" y="201849"/>
                </a:lnTo>
                <a:lnTo>
                  <a:pt x="0" y="201849"/>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31" name="Freeform 31"/>
          <p:cNvSpPr/>
          <p:nvPr/>
        </p:nvSpPr>
        <p:spPr>
          <a:xfrm>
            <a:off x="6306170" y="4210432"/>
            <a:ext cx="212243" cy="201848"/>
          </a:xfrm>
          <a:custGeom>
            <a:avLst/>
            <a:gdLst/>
            <a:ahLst/>
            <a:cxnLst/>
            <a:rect l="l" t="t" r="r" b="b"/>
            <a:pathLst>
              <a:path w="212243" h="201848">
                <a:moveTo>
                  <a:pt x="0" y="0"/>
                </a:moveTo>
                <a:lnTo>
                  <a:pt x="212244" y="0"/>
                </a:lnTo>
                <a:lnTo>
                  <a:pt x="212244" y="201849"/>
                </a:lnTo>
                <a:lnTo>
                  <a:pt x="0" y="201849"/>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32" name="Freeform 32"/>
          <p:cNvSpPr/>
          <p:nvPr/>
        </p:nvSpPr>
        <p:spPr>
          <a:xfrm>
            <a:off x="6518414" y="4210432"/>
            <a:ext cx="212243" cy="201848"/>
          </a:xfrm>
          <a:custGeom>
            <a:avLst/>
            <a:gdLst/>
            <a:ahLst/>
            <a:cxnLst/>
            <a:rect l="l" t="t" r="r" b="b"/>
            <a:pathLst>
              <a:path w="212243" h="201848">
                <a:moveTo>
                  <a:pt x="0" y="0"/>
                </a:moveTo>
                <a:lnTo>
                  <a:pt x="212243" y="0"/>
                </a:lnTo>
                <a:lnTo>
                  <a:pt x="212243" y="201849"/>
                </a:lnTo>
                <a:lnTo>
                  <a:pt x="0" y="201849"/>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33" name="Freeform 33"/>
          <p:cNvSpPr/>
          <p:nvPr/>
        </p:nvSpPr>
        <p:spPr>
          <a:xfrm>
            <a:off x="5548420" y="4675315"/>
            <a:ext cx="642715" cy="642715"/>
          </a:xfrm>
          <a:custGeom>
            <a:avLst/>
            <a:gdLst/>
            <a:ahLst/>
            <a:cxnLst/>
            <a:rect l="l" t="t" r="r" b="b"/>
            <a:pathLst>
              <a:path w="642715" h="642715">
                <a:moveTo>
                  <a:pt x="0" y="0"/>
                </a:moveTo>
                <a:lnTo>
                  <a:pt x="642714" y="0"/>
                </a:lnTo>
                <a:lnTo>
                  <a:pt x="642714" y="642714"/>
                </a:lnTo>
                <a:lnTo>
                  <a:pt x="0" y="642714"/>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34" name="TextBox 34"/>
          <p:cNvSpPr txBox="1"/>
          <p:nvPr/>
        </p:nvSpPr>
        <p:spPr>
          <a:xfrm>
            <a:off x="6260940" y="4639090"/>
            <a:ext cx="1956197" cy="398485"/>
          </a:xfrm>
          <a:prstGeom prst="rect">
            <a:avLst/>
          </a:prstGeom>
        </p:spPr>
        <p:txBody>
          <a:bodyPr lIns="0" tIns="0" rIns="0" bIns="0" rtlCol="0" anchor="t">
            <a:spAutoFit/>
          </a:bodyPr>
          <a:lstStyle/>
          <a:p>
            <a:pPr algn="l">
              <a:lnSpc>
                <a:spcPts val="3236"/>
              </a:lnSpc>
            </a:pPr>
            <a:r>
              <a:rPr lang="en-US" sz="2311">
                <a:solidFill>
                  <a:srgbClr val="000000"/>
                </a:solidFill>
                <a:latin typeface="Canva Sans"/>
                <a:ea typeface="Canva Sans"/>
                <a:cs typeface="Canva Sans"/>
                <a:sym typeface="Canva Sans"/>
              </a:rPr>
              <a:t>nguyendo73</a:t>
            </a:r>
          </a:p>
        </p:txBody>
      </p:sp>
      <p:sp>
        <p:nvSpPr>
          <p:cNvPr id="35" name="Freeform 35"/>
          <p:cNvSpPr/>
          <p:nvPr/>
        </p:nvSpPr>
        <p:spPr>
          <a:xfrm>
            <a:off x="6260940" y="5043711"/>
            <a:ext cx="212243" cy="201848"/>
          </a:xfrm>
          <a:custGeom>
            <a:avLst/>
            <a:gdLst/>
            <a:ahLst/>
            <a:cxnLst/>
            <a:rect l="l" t="t" r="r" b="b"/>
            <a:pathLst>
              <a:path w="212243" h="201848">
                <a:moveTo>
                  <a:pt x="0" y="0"/>
                </a:moveTo>
                <a:lnTo>
                  <a:pt x="212243" y="0"/>
                </a:lnTo>
                <a:lnTo>
                  <a:pt x="212243" y="201848"/>
                </a:lnTo>
                <a:lnTo>
                  <a:pt x="0" y="20184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36" name="Freeform 36"/>
          <p:cNvSpPr/>
          <p:nvPr/>
        </p:nvSpPr>
        <p:spPr>
          <a:xfrm>
            <a:off x="6473183" y="5043711"/>
            <a:ext cx="212243" cy="201848"/>
          </a:xfrm>
          <a:custGeom>
            <a:avLst/>
            <a:gdLst/>
            <a:ahLst/>
            <a:cxnLst/>
            <a:rect l="l" t="t" r="r" b="b"/>
            <a:pathLst>
              <a:path w="212243" h="201848">
                <a:moveTo>
                  <a:pt x="0" y="0"/>
                </a:moveTo>
                <a:lnTo>
                  <a:pt x="212244" y="0"/>
                </a:lnTo>
                <a:lnTo>
                  <a:pt x="212244" y="201848"/>
                </a:lnTo>
                <a:lnTo>
                  <a:pt x="0" y="20184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37" name="Freeform 37"/>
          <p:cNvSpPr/>
          <p:nvPr/>
        </p:nvSpPr>
        <p:spPr>
          <a:xfrm>
            <a:off x="6685427" y="5043711"/>
            <a:ext cx="212243" cy="201848"/>
          </a:xfrm>
          <a:custGeom>
            <a:avLst/>
            <a:gdLst/>
            <a:ahLst/>
            <a:cxnLst/>
            <a:rect l="l" t="t" r="r" b="b"/>
            <a:pathLst>
              <a:path w="212243" h="201848">
                <a:moveTo>
                  <a:pt x="0" y="0"/>
                </a:moveTo>
                <a:lnTo>
                  <a:pt x="212243" y="0"/>
                </a:lnTo>
                <a:lnTo>
                  <a:pt x="212243" y="201848"/>
                </a:lnTo>
                <a:lnTo>
                  <a:pt x="0" y="20184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38" name="Freeform 38"/>
          <p:cNvSpPr/>
          <p:nvPr/>
        </p:nvSpPr>
        <p:spPr>
          <a:xfrm>
            <a:off x="6897670" y="5043711"/>
            <a:ext cx="212243" cy="201848"/>
          </a:xfrm>
          <a:custGeom>
            <a:avLst/>
            <a:gdLst/>
            <a:ahLst/>
            <a:cxnLst/>
            <a:rect l="l" t="t" r="r" b="b"/>
            <a:pathLst>
              <a:path w="212243" h="201848">
                <a:moveTo>
                  <a:pt x="0" y="0"/>
                </a:moveTo>
                <a:lnTo>
                  <a:pt x="212243" y="0"/>
                </a:lnTo>
                <a:lnTo>
                  <a:pt x="212243" y="201848"/>
                </a:lnTo>
                <a:lnTo>
                  <a:pt x="0" y="20184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39" name="Freeform 39"/>
          <p:cNvSpPr/>
          <p:nvPr/>
        </p:nvSpPr>
        <p:spPr>
          <a:xfrm>
            <a:off x="7109913" y="5043711"/>
            <a:ext cx="212243" cy="201848"/>
          </a:xfrm>
          <a:custGeom>
            <a:avLst/>
            <a:gdLst/>
            <a:ahLst/>
            <a:cxnLst/>
            <a:rect l="l" t="t" r="r" b="b"/>
            <a:pathLst>
              <a:path w="212243" h="201848">
                <a:moveTo>
                  <a:pt x="0" y="0"/>
                </a:moveTo>
                <a:lnTo>
                  <a:pt x="212244" y="0"/>
                </a:lnTo>
                <a:lnTo>
                  <a:pt x="212244" y="201848"/>
                </a:lnTo>
                <a:lnTo>
                  <a:pt x="0" y="20184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40" name="TextBox 40"/>
          <p:cNvSpPr txBox="1"/>
          <p:nvPr/>
        </p:nvSpPr>
        <p:spPr>
          <a:xfrm>
            <a:off x="6260940" y="5314506"/>
            <a:ext cx="10362481" cy="925830"/>
          </a:xfrm>
          <a:prstGeom prst="rect">
            <a:avLst/>
          </a:prstGeom>
        </p:spPr>
        <p:txBody>
          <a:bodyPr lIns="0" tIns="0" rIns="0" bIns="0" rtlCol="0" anchor="t">
            <a:spAutoFit/>
          </a:bodyPr>
          <a:lstStyle/>
          <a:p>
            <a:pPr algn="l">
              <a:lnSpc>
                <a:spcPts val="2520"/>
              </a:lnSpc>
            </a:pPr>
            <a:r>
              <a:rPr lang="en-US" sz="1800">
                <a:solidFill>
                  <a:srgbClr val="000000"/>
                </a:solidFill>
                <a:latin typeface="Canva Sans"/>
                <a:ea typeface="Canva Sans"/>
                <a:cs typeface="Canva Sans"/>
                <a:sym typeface="Canva Sans"/>
              </a:rPr>
              <a:t>Mình mua bộ đề này cho con luyện trước kỳ thi vào lớp 10. Đề bám sát cấu trúc thi thật, có lời giải đầy đủ nên rất tiện để đối chiếu. Con làm xong có thể tự kiểm tra lại lỗi sai, tiết kiệm thời gian cho cả phụ huynh lẫn học sinh.</a:t>
            </a:r>
          </a:p>
        </p:txBody>
      </p:sp>
      <p:sp>
        <p:nvSpPr>
          <p:cNvPr id="41" name="Freeform 41"/>
          <p:cNvSpPr/>
          <p:nvPr/>
        </p:nvSpPr>
        <p:spPr>
          <a:xfrm>
            <a:off x="5548420" y="6440360"/>
            <a:ext cx="642715" cy="642715"/>
          </a:xfrm>
          <a:custGeom>
            <a:avLst/>
            <a:gdLst/>
            <a:ahLst/>
            <a:cxnLst/>
            <a:rect l="l" t="t" r="r" b="b"/>
            <a:pathLst>
              <a:path w="642715" h="642715">
                <a:moveTo>
                  <a:pt x="0" y="0"/>
                </a:moveTo>
                <a:lnTo>
                  <a:pt x="642714" y="0"/>
                </a:lnTo>
                <a:lnTo>
                  <a:pt x="642714" y="642715"/>
                </a:lnTo>
                <a:lnTo>
                  <a:pt x="0" y="642715"/>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42" name="Freeform 42"/>
          <p:cNvSpPr/>
          <p:nvPr/>
        </p:nvSpPr>
        <p:spPr>
          <a:xfrm>
            <a:off x="5548420" y="8227980"/>
            <a:ext cx="642715" cy="642715"/>
          </a:xfrm>
          <a:custGeom>
            <a:avLst/>
            <a:gdLst/>
            <a:ahLst/>
            <a:cxnLst/>
            <a:rect l="l" t="t" r="r" b="b"/>
            <a:pathLst>
              <a:path w="642715" h="642715">
                <a:moveTo>
                  <a:pt x="0" y="0"/>
                </a:moveTo>
                <a:lnTo>
                  <a:pt x="642714" y="0"/>
                </a:lnTo>
                <a:lnTo>
                  <a:pt x="642714" y="642714"/>
                </a:lnTo>
                <a:lnTo>
                  <a:pt x="0" y="642714"/>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43" name="TextBox 43"/>
          <p:cNvSpPr txBox="1"/>
          <p:nvPr/>
        </p:nvSpPr>
        <p:spPr>
          <a:xfrm>
            <a:off x="6270113" y="6479020"/>
            <a:ext cx="1956197" cy="398485"/>
          </a:xfrm>
          <a:prstGeom prst="rect">
            <a:avLst/>
          </a:prstGeom>
        </p:spPr>
        <p:txBody>
          <a:bodyPr lIns="0" tIns="0" rIns="0" bIns="0" rtlCol="0" anchor="t">
            <a:spAutoFit/>
          </a:bodyPr>
          <a:lstStyle/>
          <a:p>
            <a:pPr algn="l">
              <a:lnSpc>
                <a:spcPts val="3236"/>
              </a:lnSpc>
            </a:pPr>
            <a:r>
              <a:rPr lang="en-US" sz="2311">
                <a:solidFill>
                  <a:srgbClr val="000000"/>
                </a:solidFill>
                <a:latin typeface="Canva Sans"/>
                <a:ea typeface="Canva Sans"/>
                <a:cs typeface="Canva Sans"/>
                <a:sym typeface="Canva Sans"/>
              </a:rPr>
              <a:t>hchyeeee</a:t>
            </a:r>
          </a:p>
        </p:txBody>
      </p:sp>
      <p:sp>
        <p:nvSpPr>
          <p:cNvPr id="44" name="Freeform 44"/>
          <p:cNvSpPr/>
          <p:nvPr/>
        </p:nvSpPr>
        <p:spPr>
          <a:xfrm>
            <a:off x="6270338" y="6881227"/>
            <a:ext cx="212243" cy="201848"/>
          </a:xfrm>
          <a:custGeom>
            <a:avLst/>
            <a:gdLst/>
            <a:ahLst/>
            <a:cxnLst/>
            <a:rect l="l" t="t" r="r" b="b"/>
            <a:pathLst>
              <a:path w="212243" h="201848">
                <a:moveTo>
                  <a:pt x="0" y="0"/>
                </a:moveTo>
                <a:lnTo>
                  <a:pt x="212243" y="0"/>
                </a:lnTo>
                <a:lnTo>
                  <a:pt x="212243" y="201848"/>
                </a:lnTo>
                <a:lnTo>
                  <a:pt x="0" y="20184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45" name="Freeform 45"/>
          <p:cNvSpPr/>
          <p:nvPr/>
        </p:nvSpPr>
        <p:spPr>
          <a:xfrm>
            <a:off x="6482581" y="6881227"/>
            <a:ext cx="212243" cy="201848"/>
          </a:xfrm>
          <a:custGeom>
            <a:avLst/>
            <a:gdLst/>
            <a:ahLst/>
            <a:cxnLst/>
            <a:rect l="l" t="t" r="r" b="b"/>
            <a:pathLst>
              <a:path w="212243" h="201848">
                <a:moveTo>
                  <a:pt x="0" y="0"/>
                </a:moveTo>
                <a:lnTo>
                  <a:pt x="212243" y="0"/>
                </a:lnTo>
                <a:lnTo>
                  <a:pt x="212243" y="201848"/>
                </a:lnTo>
                <a:lnTo>
                  <a:pt x="0" y="20184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46" name="Freeform 46"/>
          <p:cNvSpPr/>
          <p:nvPr/>
        </p:nvSpPr>
        <p:spPr>
          <a:xfrm>
            <a:off x="6694824" y="6881227"/>
            <a:ext cx="212243" cy="201848"/>
          </a:xfrm>
          <a:custGeom>
            <a:avLst/>
            <a:gdLst/>
            <a:ahLst/>
            <a:cxnLst/>
            <a:rect l="l" t="t" r="r" b="b"/>
            <a:pathLst>
              <a:path w="212243" h="201848">
                <a:moveTo>
                  <a:pt x="0" y="0"/>
                </a:moveTo>
                <a:lnTo>
                  <a:pt x="212244" y="0"/>
                </a:lnTo>
                <a:lnTo>
                  <a:pt x="212244" y="201848"/>
                </a:lnTo>
                <a:lnTo>
                  <a:pt x="0" y="20184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48" name="Freeform 48"/>
          <p:cNvSpPr/>
          <p:nvPr/>
        </p:nvSpPr>
        <p:spPr>
          <a:xfrm>
            <a:off x="7119311" y="6881227"/>
            <a:ext cx="212243" cy="201848"/>
          </a:xfrm>
          <a:custGeom>
            <a:avLst/>
            <a:gdLst/>
            <a:ahLst/>
            <a:cxnLst/>
            <a:rect l="l" t="t" r="r" b="b"/>
            <a:pathLst>
              <a:path w="212243" h="201848">
                <a:moveTo>
                  <a:pt x="0" y="0"/>
                </a:moveTo>
                <a:lnTo>
                  <a:pt x="212244" y="0"/>
                </a:lnTo>
                <a:lnTo>
                  <a:pt x="212244" y="201848"/>
                </a:lnTo>
                <a:lnTo>
                  <a:pt x="0" y="201848"/>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49" name="TextBox 49"/>
          <p:cNvSpPr txBox="1"/>
          <p:nvPr/>
        </p:nvSpPr>
        <p:spPr>
          <a:xfrm>
            <a:off x="6260940" y="7149750"/>
            <a:ext cx="10362481" cy="925830"/>
          </a:xfrm>
          <a:prstGeom prst="rect">
            <a:avLst/>
          </a:prstGeom>
        </p:spPr>
        <p:txBody>
          <a:bodyPr lIns="0" tIns="0" rIns="0" bIns="0" rtlCol="0" anchor="t">
            <a:spAutoFit/>
          </a:bodyPr>
          <a:lstStyle/>
          <a:p>
            <a:pPr algn="l">
              <a:lnSpc>
                <a:spcPts val="2520"/>
              </a:lnSpc>
            </a:pPr>
            <a:r>
              <a:rPr lang="en-US" sz="1800">
                <a:solidFill>
                  <a:srgbClr val="000000"/>
                </a:solidFill>
                <a:latin typeface="Canva Sans"/>
                <a:ea typeface="Canva Sans"/>
                <a:cs typeface="Canva Sans"/>
                <a:sym typeface="Canva Sans"/>
              </a:rPr>
              <a:t>Đề luyện tốt, có đáp án rõ ràng, dễ theo dõi. Mình thấy phù hợp cho học sinh đã học xong chương trình và đang cần luyện đề. Nếu có thêm giải thích chi tiết hơn ở một số câu khó thì sẽ hoàn hảo hơn.</a:t>
            </a:r>
          </a:p>
        </p:txBody>
      </p:sp>
      <p:sp>
        <p:nvSpPr>
          <p:cNvPr id="50" name="TextBox 50"/>
          <p:cNvSpPr txBox="1"/>
          <p:nvPr/>
        </p:nvSpPr>
        <p:spPr>
          <a:xfrm>
            <a:off x="6237937" y="8191784"/>
            <a:ext cx="2291233" cy="398485"/>
          </a:xfrm>
          <a:prstGeom prst="rect">
            <a:avLst/>
          </a:prstGeom>
        </p:spPr>
        <p:txBody>
          <a:bodyPr lIns="0" tIns="0" rIns="0" bIns="0" rtlCol="0" anchor="t">
            <a:spAutoFit/>
          </a:bodyPr>
          <a:lstStyle/>
          <a:p>
            <a:pPr algn="l">
              <a:lnSpc>
                <a:spcPts val="3236"/>
              </a:lnSpc>
            </a:pPr>
            <a:r>
              <a:rPr lang="en-US" sz="2311">
                <a:solidFill>
                  <a:srgbClr val="000000"/>
                </a:solidFill>
                <a:latin typeface="Canva Sans"/>
                <a:ea typeface="Canva Sans"/>
                <a:cs typeface="Canva Sans"/>
                <a:sym typeface="Canva Sans"/>
              </a:rPr>
              <a:t>namper1111</a:t>
            </a:r>
          </a:p>
        </p:txBody>
      </p:sp>
      <p:sp>
        <p:nvSpPr>
          <p:cNvPr id="51" name="TextBox 51"/>
          <p:cNvSpPr txBox="1"/>
          <p:nvPr/>
        </p:nvSpPr>
        <p:spPr>
          <a:xfrm>
            <a:off x="6237937" y="8842119"/>
            <a:ext cx="10362481" cy="297180"/>
          </a:xfrm>
          <a:prstGeom prst="rect">
            <a:avLst/>
          </a:prstGeom>
        </p:spPr>
        <p:txBody>
          <a:bodyPr lIns="0" tIns="0" rIns="0" bIns="0" rtlCol="0" anchor="t">
            <a:spAutoFit/>
          </a:bodyPr>
          <a:lstStyle/>
          <a:p>
            <a:pPr algn="l">
              <a:lnSpc>
                <a:spcPts val="2520"/>
              </a:lnSpc>
            </a:pPr>
            <a:r>
              <a:rPr lang="en-US" sz="1800">
                <a:solidFill>
                  <a:srgbClr val="000000"/>
                </a:solidFill>
                <a:latin typeface="Canva Sans"/>
                <a:ea typeface="Canva Sans"/>
                <a:cs typeface="Canva Sans"/>
                <a:sym typeface="Canva Sans"/>
              </a:rPr>
              <a:t>Nội dung phù hợp lớp 9, dùng ôn trước khi thi.</a:t>
            </a:r>
          </a:p>
        </p:txBody>
      </p:sp>
      <p:sp>
        <p:nvSpPr>
          <p:cNvPr id="52" name="Freeform 52"/>
          <p:cNvSpPr/>
          <p:nvPr/>
        </p:nvSpPr>
        <p:spPr>
          <a:xfrm>
            <a:off x="6270338" y="8599794"/>
            <a:ext cx="212243" cy="201848"/>
          </a:xfrm>
          <a:custGeom>
            <a:avLst/>
            <a:gdLst/>
            <a:ahLst/>
            <a:cxnLst/>
            <a:rect l="l" t="t" r="r" b="b"/>
            <a:pathLst>
              <a:path w="212243" h="201848">
                <a:moveTo>
                  <a:pt x="0" y="0"/>
                </a:moveTo>
                <a:lnTo>
                  <a:pt x="212243" y="0"/>
                </a:lnTo>
                <a:lnTo>
                  <a:pt x="212243" y="201849"/>
                </a:lnTo>
                <a:lnTo>
                  <a:pt x="0" y="201849"/>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53" name="Freeform 53"/>
          <p:cNvSpPr/>
          <p:nvPr/>
        </p:nvSpPr>
        <p:spPr>
          <a:xfrm>
            <a:off x="6482581" y="8599794"/>
            <a:ext cx="212243" cy="201848"/>
          </a:xfrm>
          <a:custGeom>
            <a:avLst/>
            <a:gdLst/>
            <a:ahLst/>
            <a:cxnLst/>
            <a:rect l="l" t="t" r="r" b="b"/>
            <a:pathLst>
              <a:path w="212243" h="201848">
                <a:moveTo>
                  <a:pt x="0" y="0"/>
                </a:moveTo>
                <a:lnTo>
                  <a:pt x="212243" y="0"/>
                </a:lnTo>
                <a:lnTo>
                  <a:pt x="212243" y="201849"/>
                </a:lnTo>
                <a:lnTo>
                  <a:pt x="0" y="201849"/>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54" name="Freeform 54"/>
          <p:cNvSpPr/>
          <p:nvPr/>
        </p:nvSpPr>
        <p:spPr>
          <a:xfrm>
            <a:off x="6694824" y="8599794"/>
            <a:ext cx="212243" cy="201848"/>
          </a:xfrm>
          <a:custGeom>
            <a:avLst/>
            <a:gdLst/>
            <a:ahLst/>
            <a:cxnLst/>
            <a:rect l="l" t="t" r="r" b="b"/>
            <a:pathLst>
              <a:path w="212243" h="201848">
                <a:moveTo>
                  <a:pt x="0" y="0"/>
                </a:moveTo>
                <a:lnTo>
                  <a:pt x="212244" y="0"/>
                </a:lnTo>
                <a:lnTo>
                  <a:pt x="212244" y="201849"/>
                </a:lnTo>
                <a:lnTo>
                  <a:pt x="0" y="201849"/>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55" name="Freeform 55"/>
          <p:cNvSpPr/>
          <p:nvPr/>
        </p:nvSpPr>
        <p:spPr>
          <a:xfrm>
            <a:off x="6907068" y="8599794"/>
            <a:ext cx="212243" cy="201848"/>
          </a:xfrm>
          <a:custGeom>
            <a:avLst/>
            <a:gdLst/>
            <a:ahLst/>
            <a:cxnLst/>
            <a:rect l="l" t="t" r="r" b="b"/>
            <a:pathLst>
              <a:path w="212243" h="201848">
                <a:moveTo>
                  <a:pt x="0" y="0"/>
                </a:moveTo>
                <a:lnTo>
                  <a:pt x="212243" y="0"/>
                </a:lnTo>
                <a:lnTo>
                  <a:pt x="212243" y="201849"/>
                </a:lnTo>
                <a:lnTo>
                  <a:pt x="0" y="201849"/>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56" name="Freeform 56"/>
          <p:cNvSpPr/>
          <p:nvPr/>
        </p:nvSpPr>
        <p:spPr>
          <a:xfrm>
            <a:off x="7119311" y="8599794"/>
            <a:ext cx="212243" cy="201848"/>
          </a:xfrm>
          <a:custGeom>
            <a:avLst/>
            <a:gdLst/>
            <a:ahLst/>
            <a:cxnLst/>
            <a:rect l="l" t="t" r="r" b="b"/>
            <a:pathLst>
              <a:path w="212243" h="201848">
                <a:moveTo>
                  <a:pt x="0" y="0"/>
                </a:moveTo>
                <a:lnTo>
                  <a:pt x="212244" y="0"/>
                </a:lnTo>
                <a:lnTo>
                  <a:pt x="212244" y="201849"/>
                </a:lnTo>
                <a:lnTo>
                  <a:pt x="0" y="201849"/>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57" name="Freeform 57"/>
          <p:cNvSpPr/>
          <p:nvPr/>
        </p:nvSpPr>
        <p:spPr>
          <a:xfrm>
            <a:off x="5548420" y="9425049"/>
            <a:ext cx="642715" cy="642715"/>
          </a:xfrm>
          <a:custGeom>
            <a:avLst/>
            <a:gdLst/>
            <a:ahLst/>
            <a:cxnLst/>
            <a:rect l="l" t="t" r="r" b="b"/>
            <a:pathLst>
              <a:path w="642715" h="642715">
                <a:moveTo>
                  <a:pt x="0" y="0"/>
                </a:moveTo>
                <a:lnTo>
                  <a:pt x="642714" y="0"/>
                </a:lnTo>
                <a:lnTo>
                  <a:pt x="642714" y="642715"/>
                </a:lnTo>
                <a:lnTo>
                  <a:pt x="0" y="642715"/>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58" name="TextBox 58"/>
          <p:cNvSpPr txBox="1"/>
          <p:nvPr/>
        </p:nvSpPr>
        <p:spPr>
          <a:xfrm>
            <a:off x="6293156" y="9407904"/>
            <a:ext cx="2291233" cy="398485"/>
          </a:xfrm>
          <a:prstGeom prst="rect">
            <a:avLst/>
          </a:prstGeom>
        </p:spPr>
        <p:txBody>
          <a:bodyPr lIns="0" tIns="0" rIns="0" bIns="0" rtlCol="0" anchor="t">
            <a:spAutoFit/>
          </a:bodyPr>
          <a:lstStyle/>
          <a:p>
            <a:pPr algn="l">
              <a:lnSpc>
                <a:spcPts val="3236"/>
              </a:lnSpc>
            </a:pPr>
            <a:r>
              <a:rPr lang="en-US" sz="2311">
                <a:solidFill>
                  <a:srgbClr val="000000"/>
                </a:solidFill>
                <a:latin typeface="Canva Sans"/>
                <a:ea typeface="Canva Sans"/>
                <a:cs typeface="Canva Sans"/>
                <a:sym typeface="Canva Sans"/>
              </a:rPr>
              <a:t>acb123</a:t>
            </a:r>
          </a:p>
        </p:txBody>
      </p:sp>
      <p:sp>
        <p:nvSpPr>
          <p:cNvPr id="59" name="Freeform 59"/>
          <p:cNvSpPr/>
          <p:nvPr/>
        </p:nvSpPr>
        <p:spPr>
          <a:xfrm>
            <a:off x="6345155" y="9806389"/>
            <a:ext cx="212243" cy="201848"/>
          </a:xfrm>
          <a:custGeom>
            <a:avLst/>
            <a:gdLst/>
            <a:ahLst/>
            <a:cxnLst/>
            <a:rect l="l" t="t" r="r" b="b"/>
            <a:pathLst>
              <a:path w="212243" h="201848">
                <a:moveTo>
                  <a:pt x="0" y="0"/>
                </a:moveTo>
                <a:lnTo>
                  <a:pt x="212243" y="0"/>
                </a:lnTo>
                <a:lnTo>
                  <a:pt x="212243" y="201848"/>
                </a:lnTo>
                <a:lnTo>
                  <a:pt x="0" y="20184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60" name="Freeform 60"/>
          <p:cNvSpPr/>
          <p:nvPr/>
        </p:nvSpPr>
        <p:spPr>
          <a:xfrm>
            <a:off x="6557398" y="9806389"/>
            <a:ext cx="212243" cy="201848"/>
          </a:xfrm>
          <a:custGeom>
            <a:avLst/>
            <a:gdLst/>
            <a:ahLst/>
            <a:cxnLst/>
            <a:rect l="l" t="t" r="r" b="b"/>
            <a:pathLst>
              <a:path w="212243" h="201848">
                <a:moveTo>
                  <a:pt x="0" y="0"/>
                </a:moveTo>
                <a:lnTo>
                  <a:pt x="212244" y="0"/>
                </a:lnTo>
                <a:lnTo>
                  <a:pt x="212244" y="201848"/>
                </a:lnTo>
                <a:lnTo>
                  <a:pt x="0" y="20184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61" name="Freeform 61"/>
          <p:cNvSpPr/>
          <p:nvPr/>
        </p:nvSpPr>
        <p:spPr>
          <a:xfrm>
            <a:off x="6769642" y="9806389"/>
            <a:ext cx="212243" cy="201848"/>
          </a:xfrm>
          <a:custGeom>
            <a:avLst/>
            <a:gdLst/>
            <a:ahLst/>
            <a:cxnLst/>
            <a:rect l="l" t="t" r="r" b="b"/>
            <a:pathLst>
              <a:path w="212243" h="201848">
                <a:moveTo>
                  <a:pt x="0" y="0"/>
                </a:moveTo>
                <a:lnTo>
                  <a:pt x="212243" y="0"/>
                </a:lnTo>
                <a:lnTo>
                  <a:pt x="212243" y="201848"/>
                </a:lnTo>
                <a:lnTo>
                  <a:pt x="0" y="20184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62" name="Freeform 62"/>
          <p:cNvSpPr/>
          <p:nvPr/>
        </p:nvSpPr>
        <p:spPr>
          <a:xfrm>
            <a:off x="6981885" y="9806389"/>
            <a:ext cx="212243" cy="201848"/>
          </a:xfrm>
          <a:custGeom>
            <a:avLst/>
            <a:gdLst/>
            <a:ahLst/>
            <a:cxnLst/>
            <a:rect l="l" t="t" r="r" b="b"/>
            <a:pathLst>
              <a:path w="212243" h="201848">
                <a:moveTo>
                  <a:pt x="0" y="0"/>
                </a:moveTo>
                <a:lnTo>
                  <a:pt x="212244" y="0"/>
                </a:lnTo>
                <a:lnTo>
                  <a:pt x="212244" y="201848"/>
                </a:lnTo>
                <a:lnTo>
                  <a:pt x="0" y="20184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63" name="Freeform 63"/>
          <p:cNvSpPr/>
          <p:nvPr/>
        </p:nvSpPr>
        <p:spPr>
          <a:xfrm>
            <a:off x="7194129" y="9806389"/>
            <a:ext cx="212243" cy="201848"/>
          </a:xfrm>
          <a:custGeom>
            <a:avLst/>
            <a:gdLst/>
            <a:ahLst/>
            <a:cxnLst/>
            <a:rect l="l" t="t" r="r" b="b"/>
            <a:pathLst>
              <a:path w="212243" h="201848">
                <a:moveTo>
                  <a:pt x="0" y="0"/>
                </a:moveTo>
                <a:lnTo>
                  <a:pt x="212243" y="0"/>
                </a:lnTo>
                <a:lnTo>
                  <a:pt x="212243" y="201848"/>
                </a:lnTo>
                <a:lnTo>
                  <a:pt x="0" y="201848"/>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64" name="Freeform 46">
            <a:extLst>
              <a:ext uri="{FF2B5EF4-FFF2-40B4-BE49-F238E27FC236}">
                <a16:creationId xmlns:a16="http://schemas.microsoft.com/office/drawing/2014/main" id="{5189AED7-0809-C05B-CDF3-2D3B485B081C}"/>
              </a:ext>
            </a:extLst>
          </p:cNvPr>
          <p:cNvSpPr/>
          <p:nvPr/>
        </p:nvSpPr>
        <p:spPr>
          <a:xfrm>
            <a:off x="6907067" y="6884949"/>
            <a:ext cx="212243" cy="201848"/>
          </a:xfrm>
          <a:custGeom>
            <a:avLst/>
            <a:gdLst/>
            <a:ahLst/>
            <a:cxnLst/>
            <a:rect l="l" t="t" r="r" b="b"/>
            <a:pathLst>
              <a:path w="212243" h="201848">
                <a:moveTo>
                  <a:pt x="0" y="0"/>
                </a:moveTo>
                <a:lnTo>
                  <a:pt x="212244" y="0"/>
                </a:lnTo>
                <a:lnTo>
                  <a:pt x="212244" y="201848"/>
                </a:lnTo>
                <a:lnTo>
                  <a:pt x="0" y="20184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65" name="Arrow: Left 64">
            <a:hlinkClick r:id="rId25" action="ppaction://hlinksldjump"/>
            <a:extLst>
              <a:ext uri="{FF2B5EF4-FFF2-40B4-BE49-F238E27FC236}">
                <a16:creationId xmlns:a16="http://schemas.microsoft.com/office/drawing/2014/main" id="{8894EC31-11CB-3C15-FF36-8C7715CA6E13}"/>
              </a:ext>
            </a:extLst>
          </p:cNvPr>
          <p:cNvSpPr/>
          <p:nvPr/>
        </p:nvSpPr>
        <p:spPr>
          <a:xfrm>
            <a:off x="398136" y="9029700"/>
            <a:ext cx="592464" cy="4572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CA1FF-E7F1-ADD0-66C9-0413D8EA87A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1F7FD37-BB65-98A3-0AD7-518BB1B6144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a:p>
        </p:txBody>
      </p:sp>
      <p:sp>
        <p:nvSpPr>
          <p:cNvPr id="3" name="Freeform 3">
            <a:extLst>
              <a:ext uri="{FF2B5EF4-FFF2-40B4-BE49-F238E27FC236}">
                <a16:creationId xmlns:a16="http://schemas.microsoft.com/office/drawing/2014/main" id="{07F44AC4-9641-7A52-52B0-A3B7B0BFA560}"/>
              </a:ext>
            </a:extLst>
          </p:cNvPr>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AD63D69E-9D85-9F6B-D4BF-268ABC3A28FC}"/>
              </a:ext>
            </a:extLst>
          </p:cNvPr>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5" name="Group 5">
            <a:extLst>
              <a:ext uri="{FF2B5EF4-FFF2-40B4-BE49-F238E27FC236}">
                <a16:creationId xmlns:a16="http://schemas.microsoft.com/office/drawing/2014/main" id="{64F5C6C2-67BD-00A1-F88F-4022B25DE410}"/>
              </a:ext>
            </a:extLst>
          </p:cNvPr>
          <p:cNvGrpSpPr/>
          <p:nvPr/>
        </p:nvGrpSpPr>
        <p:grpSpPr>
          <a:xfrm>
            <a:off x="776763" y="114333"/>
            <a:ext cx="1450768" cy="1450768"/>
            <a:chOff x="0" y="0"/>
            <a:chExt cx="13716000" cy="13716000"/>
          </a:xfrm>
        </p:grpSpPr>
        <p:sp>
          <p:nvSpPr>
            <p:cNvPr id="6" name="Freeform 6">
              <a:hlinkClick r:id="rId7" action="ppaction://hlinksldjump"/>
              <a:extLst>
                <a:ext uri="{FF2B5EF4-FFF2-40B4-BE49-F238E27FC236}">
                  <a16:creationId xmlns:a16="http://schemas.microsoft.com/office/drawing/2014/main" id="{2BC06D6B-78FA-DAC4-BC7A-8F6D7532CC9D}"/>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8"/>
              <a:stretch>
                <a:fillRect t="-38888" b="-38888"/>
              </a:stretch>
            </a:blipFill>
          </p:spPr>
          <p:txBody>
            <a:bodyPr/>
            <a:lstStyle/>
            <a:p>
              <a:endParaRPr lang="en-US"/>
            </a:p>
          </p:txBody>
        </p:sp>
      </p:grpSp>
      <p:sp>
        <p:nvSpPr>
          <p:cNvPr id="7" name="Freeform 7">
            <a:hlinkClick r:id="rId9" action="ppaction://hlinksldjump"/>
            <a:extLst>
              <a:ext uri="{FF2B5EF4-FFF2-40B4-BE49-F238E27FC236}">
                <a16:creationId xmlns:a16="http://schemas.microsoft.com/office/drawing/2014/main" id="{C1D0AB7D-B7D7-B311-90A5-FBC1599456F6}"/>
              </a:ext>
            </a:extLst>
          </p:cNvPr>
          <p:cNvSpPr/>
          <p:nvPr/>
        </p:nvSpPr>
        <p:spPr>
          <a:xfrm>
            <a:off x="15236121"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8" name="Group 8">
            <a:extLst>
              <a:ext uri="{FF2B5EF4-FFF2-40B4-BE49-F238E27FC236}">
                <a16:creationId xmlns:a16="http://schemas.microsoft.com/office/drawing/2014/main" id="{629AB205-19E3-896A-D002-608E139270BF}"/>
              </a:ext>
            </a:extLst>
          </p:cNvPr>
          <p:cNvGrpSpPr/>
          <p:nvPr/>
        </p:nvGrpSpPr>
        <p:grpSpPr>
          <a:xfrm>
            <a:off x="4953289" y="1821958"/>
            <a:ext cx="4475906" cy="708772"/>
            <a:chOff x="0" y="0"/>
            <a:chExt cx="1178840" cy="186672"/>
          </a:xfrm>
        </p:grpSpPr>
        <p:sp>
          <p:nvSpPr>
            <p:cNvPr id="9" name="Freeform 9">
              <a:extLst>
                <a:ext uri="{FF2B5EF4-FFF2-40B4-BE49-F238E27FC236}">
                  <a16:creationId xmlns:a16="http://schemas.microsoft.com/office/drawing/2014/main" id="{192BF448-1700-2A1C-F9B3-F2FF0740CEE7}"/>
                </a:ext>
              </a:extLst>
            </p:cNvPr>
            <p:cNvSpPr/>
            <p:nvPr/>
          </p:nvSpPr>
          <p:spPr>
            <a:xfrm>
              <a:off x="0" y="0"/>
              <a:ext cx="1178840" cy="186672"/>
            </a:xfrm>
            <a:custGeom>
              <a:avLst/>
              <a:gdLst/>
              <a:ahLst/>
              <a:cxnLst/>
              <a:rect l="l" t="t" r="r" b="b"/>
              <a:pathLst>
                <a:path w="1178840" h="186672">
                  <a:moveTo>
                    <a:pt x="88214" y="0"/>
                  </a:moveTo>
                  <a:lnTo>
                    <a:pt x="1090625" y="0"/>
                  </a:lnTo>
                  <a:cubicBezTo>
                    <a:pt x="1139345" y="0"/>
                    <a:pt x="1178840" y="39495"/>
                    <a:pt x="1178840" y="88214"/>
                  </a:cubicBezTo>
                  <a:lnTo>
                    <a:pt x="1178840" y="98458"/>
                  </a:lnTo>
                  <a:cubicBezTo>
                    <a:pt x="1178840" y="147178"/>
                    <a:pt x="1139345" y="186672"/>
                    <a:pt x="1090625" y="186672"/>
                  </a:cubicBezTo>
                  <a:lnTo>
                    <a:pt x="88214" y="186672"/>
                  </a:lnTo>
                  <a:cubicBezTo>
                    <a:pt x="39495" y="186672"/>
                    <a:pt x="0" y="147178"/>
                    <a:pt x="0" y="98458"/>
                  </a:cubicBezTo>
                  <a:lnTo>
                    <a:pt x="0" y="88214"/>
                  </a:lnTo>
                  <a:cubicBezTo>
                    <a:pt x="0" y="39495"/>
                    <a:pt x="39495" y="0"/>
                    <a:pt x="88214" y="0"/>
                  </a:cubicBezTo>
                  <a:close/>
                </a:path>
              </a:pathLst>
            </a:custGeom>
            <a:solidFill>
              <a:srgbClr val="D2BC67"/>
            </a:solidFill>
          </p:spPr>
          <p:txBody>
            <a:bodyPr/>
            <a:lstStyle/>
            <a:p>
              <a:endParaRPr lang="en-US"/>
            </a:p>
          </p:txBody>
        </p:sp>
        <p:sp>
          <p:nvSpPr>
            <p:cNvPr id="10" name="TextBox 10">
              <a:extLst>
                <a:ext uri="{FF2B5EF4-FFF2-40B4-BE49-F238E27FC236}">
                  <a16:creationId xmlns:a16="http://schemas.microsoft.com/office/drawing/2014/main" id="{638F5470-F05F-B32A-3F75-863A72435878}"/>
                </a:ext>
              </a:extLst>
            </p:cNvPr>
            <p:cNvSpPr txBox="1"/>
            <p:nvPr/>
          </p:nvSpPr>
          <p:spPr>
            <a:xfrm>
              <a:off x="0" y="-38100"/>
              <a:ext cx="1178840" cy="224772"/>
            </a:xfrm>
            <a:prstGeom prst="rect">
              <a:avLst/>
            </a:prstGeom>
          </p:spPr>
          <p:txBody>
            <a:bodyPr lIns="50800" tIns="50800" rIns="50800" bIns="50800" rtlCol="0" anchor="ctr"/>
            <a:lstStyle/>
            <a:p>
              <a:pPr algn="ctr">
                <a:lnSpc>
                  <a:spcPts val="2659"/>
                </a:lnSpc>
              </a:pPr>
              <a:endParaRPr/>
            </a:p>
          </p:txBody>
        </p:sp>
      </p:grpSp>
      <p:sp>
        <p:nvSpPr>
          <p:cNvPr id="13" name="TextBox 13">
            <a:hlinkClick r:id="rId12" action="ppaction://hlinksldjump"/>
            <a:extLst>
              <a:ext uri="{FF2B5EF4-FFF2-40B4-BE49-F238E27FC236}">
                <a16:creationId xmlns:a16="http://schemas.microsoft.com/office/drawing/2014/main" id="{E824E72A-BA54-775C-25CB-51192694D3BD}"/>
              </a:ext>
            </a:extLst>
          </p:cNvPr>
          <p:cNvSpPr txBox="1"/>
          <p:nvPr/>
        </p:nvSpPr>
        <p:spPr>
          <a:xfrm>
            <a:off x="5168903" y="2711705"/>
            <a:ext cx="4574945" cy="464820"/>
          </a:xfrm>
          <a:prstGeom prst="rect">
            <a:avLst/>
          </a:prstGeom>
        </p:spPr>
        <p:txBody>
          <a:bodyPr lIns="0" tIns="0" rIns="0" bIns="0" rtlCol="0" anchor="t">
            <a:spAutoFit/>
          </a:bodyPr>
          <a:lstStyle/>
          <a:p>
            <a:pPr algn="l">
              <a:lnSpc>
                <a:spcPts val="3780"/>
              </a:lnSpc>
            </a:pPr>
            <a:r>
              <a:rPr lang="en-US" sz="2700" dirty="0">
                <a:solidFill>
                  <a:srgbClr val="004AAD"/>
                </a:solidFill>
                <a:latin typeface="Canva Sans"/>
                <a:ea typeface="Canva Sans"/>
                <a:cs typeface="Canva Sans"/>
                <a:sym typeface="Canva Sans"/>
              </a:rPr>
              <a:t>&gt;   </a:t>
            </a:r>
            <a:r>
              <a:rPr lang="en-US" sz="2700" u="sng" dirty="0" err="1">
                <a:solidFill>
                  <a:srgbClr val="004AAD"/>
                </a:solidFill>
                <a:latin typeface="Canva Sans"/>
                <a:ea typeface="Canva Sans"/>
                <a:cs typeface="Canva Sans"/>
                <a:sym typeface="Canva Sans"/>
              </a:rPr>
              <a:t>Mô</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tả</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sp>
        <p:nvSpPr>
          <p:cNvPr id="14" name="TextBox 14">
            <a:hlinkClick r:id="rId13" action="ppaction://hlinksldjump"/>
            <a:extLst>
              <a:ext uri="{FF2B5EF4-FFF2-40B4-BE49-F238E27FC236}">
                <a16:creationId xmlns:a16="http://schemas.microsoft.com/office/drawing/2014/main" id="{B220B884-6B0B-62E5-F9FE-E6793E3855AE}"/>
              </a:ext>
            </a:extLst>
          </p:cNvPr>
          <p:cNvSpPr txBox="1"/>
          <p:nvPr/>
        </p:nvSpPr>
        <p:spPr>
          <a:xfrm>
            <a:off x="4638637" y="1887102"/>
            <a:ext cx="5105211" cy="521335"/>
          </a:xfrm>
          <a:prstGeom prst="rect">
            <a:avLst/>
          </a:prstGeom>
        </p:spPr>
        <p:txBody>
          <a:bodyPr lIns="0" tIns="0" rIns="0" bIns="0" rtlCol="0" anchor="t">
            <a:spAutoFit/>
          </a:bodyPr>
          <a:lstStyle/>
          <a:p>
            <a:pPr algn="ctr">
              <a:lnSpc>
                <a:spcPts val="4340"/>
              </a:lnSpc>
            </a:pP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Thêm</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vào</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giỏ</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hàng</a:t>
            </a:r>
            <a:endParaRPr lang="en-US" sz="3100" dirty="0">
              <a:solidFill>
                <a:srgbClr val="000000"/>
              </a:solidFill>
              <a:latin typeface="Canva Sans"/>
              <a:ea typeface="Canva Sans"/>
              <a:cs typeface="Canva Sans"/>
              <a:sym typeface="Canva Sans"/>
            </a:endParaRPr>
          </a:p>
        </p:txBody>
      </p:sp>
      <p:sp>
        <p:nvSpPr>
          <p:cNvPr id="15" name="TextBox 15">
            <a:hlinkClick r:id="rId13" action="ppaction://hlinksldjump"/>
            <a:extLst>
              <a:ext uri="{FF2B5EF4-FFF2-40B4-BE49-F238E27FC236}">
                <a16:creationId xmlns:a16="http://schemas.microsoft.com/office/drawing/2014/main" id="{9C17F4D5-D831-9032-29E4-B0534F22E092}"/>
              </a:ext>
            </a:extLst>
          </p:cNvPr>
          <p:cNvSpPr txBox="1"/>
          <p:nvPr/>
        </p:nvSpPr>
        <p:spPr>
          <a:xfrm>
            <a:off x="5168903" y="3357500"/>
            <a:ext cx="5170488" cy="464820"/>
          </a:xfrm>
          <a:prstGeom prst="rect">
            <a:avLst/>
          </a:prstGeom>
        </p:spPr>
        <p:txBody>
          <a:bodyPr lIns="0" tIns="0" rIns="0" bIns="0" rtlCol="0" anchor="t">
            <a:spAutoFit/>
          </a:bodyPr>
          <a:lstStyle/>
          <a:p>
            <a:pPr algn="l">
              <a:lnSpc>
                <a:spcPts val="3780"/>
              </a:lnSpc>
            </a:pPr>
            <a:r>
              <a:rPr lang="en-US" sz="2700" dirty="0">
                <a:solidFill>
                  <a:srgbClr val="004AAD"/>
                </a:solidFill>
                <a:latin typeface="Canva Sans"/>
                <a:ea typeface="Canva Sans"/>
                <a:cs typeface="Canva Sans"/>
                <a:sym typeface="Canva Sans"/>
              </a:rPr>
              <a:t>&gt;   </a:t>
            </a:r>
            <a:r>
              <a:rPr lang="en-US" sz="2700" u="sng" dirty="0">
                <a:solidFill>
                  <a:srgbClr val="004AAD"/>
                </a:solidFill>
                <a:latin typeface="Canva Sans"/>
                <a:ea typeface="Canva Sans"/>
                <a:cs typeface="Canva Sans"/>
                <a:sym typeface="Canva Sans"/>
              </a:rPr>
              <a:t>Xem </a:t>
            </a:r>
            <a:r>
              <a:rPr lang="en-US" sz="2700" u="sng" dirty="0" err="1">
                <a:solidFill>
                  <a:srgbClr val="004AAD"/>
                </a:solidFill>
                <a:latin typeface="Canva Sans"/>
                <a:ea typeface="Canva Sans"/>
                <a:cs typeface="Canva Sans"/>
                <a:sym typeface="Canva Sans"/>
              </a:rPr>
              <a:t>đánh</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giá</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grpSp>
        <p:nvGrpSpPr>
          <p:cNvPr id="16" name="Group 16">
            <a:extLst>
              <a:ext uri="{FF2B5EF4-FFF2-40B4-BE49-F238E27FC236}">
                <a16:creationId xmlns:a16="http://schemas.microsoft.com/office/drawing/2014/main" id="{E5174D73-C8A8-9864-33F3-7C10473A1F62}"/>
              </a:ext>
            </a:extLst>
          </p:cNvPr>
          <p:cNvGrpSpPr/>
          <p:nvPr/>
        </p:nvGrpSpPr>
        <p:grpSpPr>
          <a:xfrm>
            <a:off x="466387" y="1565101"/>
            <a:ext cx="4258453" cy="6983984"/>
            <a:chOff x="0" y="0"/>
            <a:chExt cx="5677938" cy="9311978"/>
          </a:xfrm>
        </p:grpSpPr>
        <p:sp>
          <p:nvSpPr>
            <p:cNvPr id="17" name="Freeform 17">
              <a:extLst>
                <a:ext uri="{FF2B5EF4-FFF2-40B4-BE49-F238E27FC236}">
                  <a16:creationId xmlns:a16="http://schemas.microsoft.com/office/drawing/2014/main" id="{D2F95259-6809-40BF-87E1-A89474C33276}"/>
                </a:ext>
              </a:extLst>
            </p:cNvPr>
            <p:cNvSpPr/>
            <p:nvPr/>
          </p:nvSpPr>
          <p:spPr>
            <a:xfrm>
              <a:off x="0" y="0"/>
              <a:ext cx="5677938" cy="7300385"/>
            </a:xfrm>
            <a:custGeom>
              <a:avLst/>
              <a:gdLst/>
              <a:ahLst/>
              <a:cxnLst/>
              <a:rect l="l" t="t" r="r" b="b"/>
              <a:pathLst>
                <a:path w="5677938" h="7300385">
                  <a:moveTo>
                    <a:pt x="0" y="0"/>
                  </a:moveTo>
                  <a:lnTo>
                    <a:pt x="5677938" y="0"/>
                  </a:lnTo>
                  <a:lnTo>
                    <a:pt x="5677938" y="7300385"/>
                  </a:lnTo>
                  <a:lnTo>
                    <a:pt x="0" y="7300385"/>
                  </a:lnTo>
                  <a:lnTo>
                    <a:pt x="0" y="0"/>
                  </a:lnTo>
                  <a:close/>
                </a:path>
              </a:pathLst>
            </a:custGeom>
            <a:blipFill>
              <a:blip r:embed="rId14"/>
              <a:stretch>
                <a:fillRect t="-8368" b="-8368"/>
              </a:stretch>
            </a:blipFill>
          </p:spPr>
          <p:txBody>
            <a:bodyPr/>
            <a:lstStyle/>
            <a:p>
              <a:endParaRPr lang="en-US"/>
            </a:p>
          </p:txBody>
        </p:sp>
        <p:sp>
          <p:nvSpPr>
            <p:cNvPr id="18" name="Freeform 18">
              <a:extLst>
                <a:ext uri="{FF2B5EF4-FFF2-40B4-BE49-F238E27FC236}">
                  <a16:creationId xmlns:a16="http://schemas.microsoft.com/office/drawing/2014/main" id="{448DF178-2A63-D098-C211-10AE9B2B7D42}"/>
                </a:ext>
              </a:extLst>
            </p:cNvPr>
            <p:cNvSpPr/>
            <p:nvPr/>
          </p:nvSpPr>
          <p:spPr>
            <a:xfrm>
              <a:off x="0" y="9048495"/>
              <a:ext cx="187261" cy="200767"/>
            </a:xfrm>
            <a:custGeom>
              <a:avLst/>
              <a:gdLst/>
              <a:ahLst/>
              <a:cxnLst/>
              <a:rect l="l" t="t" r="r" b="b"/>
              <a:pathLst>
                <a:path w="187261" h="200767">
                  <a:moveTo>
                    <a:pt x="0" y="0"/>
                  </a:moveTo>
                  <a:lnTo>
                    <a:pt x="187261" y="0"/>
                  </a:lnTo>
                  <a:lnTo>
                    <a:pt x="187261" y="200767"/>
                  </a:lnTo>
                  <a:lnTo>
                    <a:pt x="0" y="20076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9" name="TextBox 19">
              <a:extLst>
                <a:ext uri="{FF2B5EF4-FFF2-40B4-BE49-F238E27FC236}">
                  <a16:creationId xmlns:a16="http://schemas.microsoft.com/office/drawing/2014/main" id="{54910076-30AE-CF5B-EDF9-7B6CC3B49034}"/>
                </a:ext>
              </a:extLst>
            </p:cNvPr>
            <p:cNvSpPr txBox="1"/>
            <p:nvPr/>
          </p:nvSpPr>
          <p:spPr>
            <a:xfrm>
              <a:off x="0" y="8752174"/>
              <a:ext cx="2182470" cy="296321"/>
            </a:xfrm>
            <a:prstGeom prst="rect">
              <a:avLst/>
            </a:prstGeom>
          </p:spPr>
          <p:txBody>
            <a:bodyPr lIns="0" tIns="0" rIns="0" bIns="0" rtlCol="0" anchor="t">
              <a:spAutoFit/>
            </a:bodyPr>
            <a:lstStyle/>
            <a:p>
              <a:pPr algn="l">
                <a:lnSpc>
                  <a:spcPts val="1953"/>
                </a:lnSpc>
              </a:pPr>
              <a:r>
                <a:rPr lang="en-US" sz="1395">
                  <a:solidFill>
                    <a:srgbClr val="000000"/>
                  </a:solidFill>
                  <a:latin typeface="Canva Sans"/>
                  <a:ea typeface="Canva Sans"/>
                  <a:cs typeface="Canva Sans"/>
                  <a:sym typeface="Canva Sans"/>
                </a:rPr>
                <a:t>195 lượt mua</a:t>
              </a:r>
            </a:p>
          </p:txBody>
        </p:sp>
        <p:sp>
          <p:nvSpPr>
            <p:cNvPr id="20" name="TextBox 20">
              <a:extLst>
                <a:ext uri="{FF2B5EF4-FFF2-40B4-BE49-F238E27FC236}">
                  <a16:creationId xmlns:a16="http://schemas.microsoft.com/office/drawing/2014/main" id="{83094C20-E3E4-E181-D7B7-A48F19B93870}"/>
                </a:ext>
              </a:extLst>
            </p:cNvPr>
            <p:cNvSpPr txBox="1"/>
            <p:nvPr/>
          </p:nvSpPr>
          <p:spPr>
            <a:xfrm>
              <a:off x="252114" y="9000463"/>
              <a:ext cx="2182470" cy="296321"/>
            </a:xfrm>
            <a:prstGeom prst="rect">
              <a:avLst/>
            </a:prstGeom>
          </p:spPr>
          <p:txBody>
            <a:bodyPr lIns="0" tIns="0" rIns="0" bIns="0" rtlCol="0" anchor="t">
              <a:spAutoFit/>
            </a:bodyPr>
            <a:lstStyle/>
            <a:p>
              <a:pPr algn="l">
                <a:lnSpc>
                  <a:spcPts val="1953"/>
                </a:lnSpc>
              </a:pPr>
              <a:r>
                <a:rPr lang="en-US" sz="1395">
                  <a:solidFill>
                    <a:srgbClr val="000000"/>
                  </a:solidFill>
                  <a:latin typeface="Canva Sans"/>
                  <a:ea typeface="Canva Sans"/>
                  <a:cs typeface="Canva Sans"/>
                  <a:sym typeface="Canva Sans"/>
                </a:rPr>
                <a:t>4.0 (59)</a:t>
              </a:r>
            </a:p>
          </p:txBody>
        </p:sp>
        <p:sp>
          <p:nvSpPr>
            <p:cNvPr id="21" name="TextBox 21">
              <a:extLst>
                <a:ext uri="{FF2B5EF4-FFF2-40B4-BE49-F238E27FC236}">
                  <a16:creationId xmlns:a16="http://schemas.microsoft.com/office/drawing/2014/main" id="{D09C3ED2-F5A4-AD5C-6CC8-F7E995505CAD}"/>
                </a:ext>
              </a:extLst>
            </p:cNvPr>
            <p:cNvSpPr txBox="1"/>
            <p:nvPr/>
          </p:nvSpPr>
          <p:spPr>
            <a:xfrm>
              <a:off x="0" y="7544860"/>
              <a:ext cx="5677938" cy="1160409"/>
            </a:xfrm>
            <a:prstGeom prst="rect">
              <a:avLst/>
            </a:prstGeom>
          </p:spPr>
          <p:txBody>
            <a:bodyPr lIns="0" tIns="0" rIns="0" bIns="0" rtlCol="0" anchor="t">
              <a:spAutoFit/>
            </a:bodyPr>
            <a:lstStyle/>
            <a:p>
              <a:pPr algn="l">
                <a:lnSpc>
                  <a:spcPts val="3589"/>
                </a:lnSpc>
              </a:pPr>
              <a:r>
                <a:rPr lang="en-US" sz="2563">
                  <a:solidFill>
                    <a:srgbClr val="000000"/>
                  </a:solidFill>
                  <a:latin typeface="Canva Sans"/>
                  <a:ea typeface="Canva Sans"/>
                  <a:cs typeface="Canva Sans"/>
                  <a:sym typeface="Canva Sans"/>
                </a:rPr>
                <a:t>Đề Thi Thử Tuyển Sinh Vào Lớp 10 môn Tiếng Anh</a:t>
              </a:r>
            </a:p>
          </p:txBody>
        </p:sp>
        <p:sp>
          <p:nvSpPr>
            <p:cNvPr id="22" name="TextBox 22">
              <a:extLst>
                <a:ext uri="{FF2B5EF4-FFF2-40B4-BE49-F238E27FC236}">
                  <a16:creationId xmlns:a16="http://schemas.microsoft.com/office/drawing/2014/main" id="{E82E798F-966E-5D8A-523B-CB0E240DA0F5}"/>
                </a:ext>
              </a:extLst>
            </p:cNvPr>
            <p:cNvSpPr txBox="1"/>
            <p:nvPr/>
          </p:nvSpPr>
          <p:spPr>
            <a:xfrm>
              <a:off x="2721446" y="8705914"/>
              <a:ext cx="2841555" cy="606064"/>
            </a:xfrm>
            <a:prstGeom prst="rect">
              <a:avLst/>
            </a:prstGeom>
          </p:spPr>
          <p:txBody>
            <a:bodyPr wrap="square" lIns="0" tIns="0" rIns="0" bIns="0" rtlCol="0" anchor="t">
              <a:spAutoFit/>
            </a:bodyPr>
            <a:lstStyle/>
            <a:p>
              <a:pPr>
                <a:lnSpc>
                  <a:spcPts val="3765"/>
                </a:lnSpc>
              </a:pPr>
              <a:r>
                <a:rPr lang="en-US" sz="2689" b="1" dirty="0">
                  <a:solidFill>
                    <a:srgbClr val="FF3131"/>
                  </a:solidFill>
                  <a:latin typeface="Canva Sans Bold"/>
                  <a:ea typeface="Canva Sans Bold"/>
                  <a:cs typeface="Canva Sans Bold"/>
                  <a:sym typeface="Canva Sans Bold"/>
                </a:rPr>
                <a:t>50.000 VNĐ</a:t>
              </a:r>
            </a:p>
          </p:txBody>
        </p:sp>
      </p:grpSp>
      <p:grpSp>
        <p:nvGrpSpPr>
          <p:cNvPr id="23" name="Group 23">
            <a:extLst>
              <a:ext uri="{FF2B5EF4-FFF2-40B4-BE49-F238E27FC236}">
                <a16:creationId xmlns:a16="http://schemas.microsoft.com/office/drawing/2014/main" id="{755E6C2E-7454-86BC-7DFB-38E330D17CD7}"/>
              </a:ext>
            </a:extLst>
          </p:cNvPr>
          <p:cNvGrpSpPr/>
          <p:nvPr/>
        </p:nvGrpSpPr>
        <p:grpSpPr>
          <a:xfrm>
            <a:off x="5548420" y="3923243"/>
            <a:ext cx="3880776" cy="552422"/>
            <a:chOff x="0" y="0"/>
            <a:chExt cx="1955002" cy="278329"/>
          </a:xfrm>
        </p:grpSpPr>
        <p:sp>
          <p:nvSpPr>
            <p:cNvPr id="24" name="Freeform 24">
              <a:extLst>
                <a:ext uri="{FF2B5EF4-FFF2-40B4-BE49-F238E27FC236}">
                  <a16:creationId xmlns:a16="http://schemas.microsoft.com/office/drawing/2014/main" id="{473F65BD-14C1-D2FE-2FE7-CE704B1B8DED}"/>
                </a:ext>
              </a:extLst>
            </p:cNvPr>
            <p:cNvSpPr/>
            <p:nvPr/>
          </p:nvSpPr>
          <p:spPr>
            <a:xfrm>
              <a:off x="0" y="0"/>
              <a:ext cx="1955002" cy="278329"/>
            </a:xfrm>
            <a:custGeom>
              <a:avLst/>
              <a:gdLst/>
              <a:ahLst/>
              <a:cxnLst/>
              <a:rect l="l" t="t" r="r" b="b"/>
              <a:pathLst>
                <a:path w="1955002" h="278329">
                  <a:moveTo>
                    <a:pt x="1955002" y="13965"/>
                  </a:moveTo>
                  <a:lnTo>
                    <a:pt x="1955002" y="264364"/>
                  </a:lnTo>
                  <a:cubicBezTo>
                    <a:pt x="1955002" y="268068"/>
                    <a:pt x="1953531" y="271620"/>
                    <a:pt x="1950912" y="274239"/>
                  </a:cubicBezTo>
                  <a:cubicBezTo>
                    <a:pt x="1948293" y="276857"/>
                    <a:pt x="1944741" y="278329"/>
                    <a:pt x="1941037" y="278329"/>
                  </a:cubicBezTo>
                  <a:lnTo>
                    <a:pt x="13965" y="278329"/>
                  </a:lnTo>
                  <a:cubicBezTo>
                    <a:pt x="10261" y="278329"/>
                    <a:pt x="6709" y="276857"/>
                    <a:pt x="4090" y="274239"/>
                  </a:cubicBezTo>
                  <a:cubicBezTo>
                    <a:pt x="1471" y="271620"/>
                    <a:pt x="0" y="268068"/>
                    <a:pt x="0" y="264364"/>
                  </a:cubicBezTo>
                  <a:lnTo>
                    <a:pt x="0" y="13965"/>
                  </a:lnTo>
                  <a:cubicBezTo>
                    <a:pt x="0" y="10261"/>
                    <a:pt x="1471" y="6709"/>
                    <a:pt x="4090" y="4090"/>
                  </a:cubicBezTo>
                  <a:cubicBezTo>
                    <a:pt x="6709" y="1471"/>
                    <a:pt x="10261" y="0"/>
                    <a:pt x="13965" y="0"/>
                  </a:cubicBezTo>
                  <a:lnTo>
                    <a:pt x="1941037" y="0"/>
                  </a:lnTo>
                  <a:cubicBezTo>
                    <a:pt x="1944741" y="0"/>
                    <a:pt x="1948293" y="1471"/>
                    <a:pt x="1950912" y="4090"/>
                  </a:cubicBezTo>
                  <a:cubicBezTo>
                    <a:pt x="1953531" y="6709"/>
                    <a:pt x="1955002" y="10261"/>
                    <a:pt x="1955002" y="13965"/>
                  </a:cubicBezTo>
                  <a:close/>
                </a:path>
              </a:pathLst>
            </a:custGeom>
            <a:solidFill>
              <a:srgbClr val="356BA6"/>
            </a:solidFill>
          </p:spPr>
          <p:txBody>
            <a:bodyPr/>
            <a:lstStyle/>
            <a:p>
              <a:endParaRPr lang="en-US"/>
            </a:p>
          </p:txBody>
        </p:sp>
        <p:sp>
          <p:nvSpPr>
            <p:cNvPr id="25" name="TextBox 25">
              <a:extLst>
                <a:ext uri="{FF2B5EF4-FFF2-40B4-BE49-F238E27FC236}">
                  <a16:creationId xmlns:a16="http://schemas.microsoft.com/office/drawing/2014/main" id="{3955EF3D-1F4C-F6E4-26F1-5EC8884448EE}"/>
                </a:ext>
              </a:extLst>
            </p:cNvPr>
            <p:cNvSpPr txBox="1"/>
            <p:nvPr/>
          </p:nvSpPr>
          <p:spPr>
            <a:xfrm>
              <a:off x="0" y="-38100"/>
              <a:ext cx="1955002" cy="316429"/>
            </a:xfrm>
            <a:prstGeom prst="rect">
              <a:avLst/>
            </a:prstGeom>
          </p:spPr>
          <p:txBody>
            <a:bodyPr lIns="50800" tIns="50800" rIns="50800" bIns="50800" rtlCol="0" anchor="ctr"/>
            <a:lstStyle/>
            <a:p>
              <a:pPr algn="ctr">
                <a:lnSpc>
                  <a:spcPts val="2659"/>
                </a:lnSpc>
              </a:pPr>
              <a:endParaRPr/>
            </a:p>
          </p:txBody>
        </p:sp>
      </p:grpSp>
      <p:sp>
        <p:nvSpPr>
          <p:cNvPr id="26" name="TextBox 26">
            <a:extLst>
              <a:ext uri="{FF2B5EF4-FFF2-40B4-BE49-F238E27FC236}">
                <a16:creationId xmlns:a16="http://schemas.microsoft.com/office/drawing/2014/main" id="{D4C14B14-1E2B-8AA3-7A96-50840D577230}"/>
              </a:ext>
            </a:extLst>
          </p:cNvPr>
          <p:cNvSpPr txBox="1"/>
          <p:nvPr/>
        </p:nvSpPr>
        <p:spPr>
          <a:xfrm>
            <a:off x="5846958" y="3897574"/>
            <a:ext cx="686025" cy="353439"/>
          </a:xfrm>
          <a:prstGeom prst="rect">
            <a:avLst/>
          </a:prstGeom>
        </p:spPr>
        <p:txBody>
          <a:bodyPr lIns="0" tIns="0" rIns="0" bIns="0" rtlCol="0" anchor="t">
            <a:spAutoFit/>
          </a:bodyPr>
          <a:lstStyle/>
          <a:p>
            <a:pPr algn="ctr">
              <a:lnSpc>
                <a:spcPts val="2833"/>
              </a:lnSpc>
            </a:pPr>
            <a:r>
              <a:rPr lang="en-US" sz="2024">
                <a:solidFill>
                  <a:srgbClr val="FFFFFF"/>
                </a:solidFill>
                <a:latin typeface="Canva Sans"/>
                <a:ea typeface="Canva Sans"/>
                <a:cs typeface="Canva Sans"/>
                <a:sym typeface="Canva Sans"/>
              </a:rPr>
              <a:t>4.0/5 </a:t>
            </a:r>
          </a:p>
        </p:txBody>
      </p:sp>
      <p:sp>
        <p:nvSpPr>
          <p:cNvPr id="27" name="TextBox 27">
            <a:extLst>
              <a:ext uri="{FF2B5EF4-FFF2-40B4-BE49-F238E27FC236}">
                <a16:creationId xmlns:a16="http://schemas.microsoft.com/office/drawing/2014/main" id="{32E47DDB-0176-3820-5F48-481BBB91105E}"/>
              </a:ext>
            </a:extLst>
          </p:cNvPr>
          <p:cNvSpPr txBox="1"/>
          <p:nvPr/>
        </p:nvSpPr>
        <p:spPr>
          <a:xfrm>
            <a:off x="7103981" y="3991143"/>
            <a:ext cx="2151102" cy="348742"/>
          </a:xfrm>
          <a:prstGeom prst="rect">
            <a:avLst/>
          </a:prstGeom>
        </p:spPr>
        <p:txBody>
          <a:bodyPr lIns="0" tIns="0" rIns="0" bIns="0" rtlCol="0" anchor="t">
            <a:spAutoFit/>
          </a:bodyPr>
          <a:lstStyle/>
          <a:p>
            <a:pPr algn="ctr">
              <a:lnSpc>
                <a:spcPts val="2827"/>
              </a:lnSpc>
            </a:pPr>
            <a:r>
              <a:rPr lang="en-US" sz="2019">
                <a:solidFill>
                  <a:srgbClr val="FFFFFF"/>
                </a:solidFill>
                <a:latin typeface="Canva Sans"/>
                <a:ea typeface="Canva Sans"/>
                <a:cs typeface="Canva Sans"/>
                <a:sym typeface="Canva Sans"/>
              </a:rPr>
              <a:t>59 lượt đánh giá</a:t>
            </a:r>
          </a:p>
        </p:txBody>
      </p:sp>
      <p:sp>
        <p:nvSpPr>
          <p:cNvPr id="28" name="Freeform 28">
            <a:extLst>
              <a:ext uri="{FF2B5EF4-FFF2-40B4-BE49-F238E27FC236}">
                <a16:creationId xmlns:a16="http://schemas.microsoft.com/office/drawing/2014/main" id="{BE1CF24B-F9A1-1136-7A3A-EB6E746B0607}"/>
              </a:ext>
            </a:extLst>
          </p:cNvPr>
          <p:cNvSpPr/>
          <p:nvPr/>
        </p:nvSpPr>
        <p:spPr>
          <a:xfrm>
            <a:off x="5649285" y="4210432"/>
            <a:ext cx="212243" cy="201848"/>
          </a:xfrm>
          <a:custGeom>
            <a:avLst/>
            <a:gdLst/>
            <a:ahLst/>
            <a:cxnLst/>
            <a:rect l="l" t="t" r="r" b="b"/>
            <a:pathLst>
              <a:path w="212243" h="201848">
                <a:moveTo>
                  <a:pt x="0" y="0"/>
                </a:moveTo>
                <a:lnTo>
                  <a:pt x="212243" y="0"/>
                </a:lnTo>
                <a:lnTo>
                  <a:pt x="212243" y="201849"/>
                </a:lnTo>
                <a:lnTo>
                  <a:pt x="0" y="20184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29" name="Freeform 29">
            <a:extLst>
              <a:ext uri="{FF2B5EF4-FFF2-40B4-BE49-F238E27FC236}">
                <a16:creationId xmlns:a16="http://schemas.microsoft.com/office/drawing/2014/main" id="{E3D3C5DC-6A03-BC1D-8CD9-412F6CE9108F}"/>
              </a:ext>
            </a:extLst>
          </p:cNvPr>
          <p:cNvSpPr/>
          <p:nvPr/>
        </p:nvSpPr>
        <p:spPr>
          <a:xfrm>
            <a:off x="5881683" y="4210432"/>
            <a:ext cx="212243" cy="201848"/>
          </a:xfrm>
          <a:custGeom>
            <a:avLst/>
            <a:gdLst/>
            <a:ahLst/>
            <a:cxnLst/>
            <a:rect l="l" t="t" r="r" b="b"/>
            <a:pathLst>
              <a:path w="212243" h="201848">
                <a:moveTo>
                  <a:pt x="0" y="0"/>
                </a:moveTo>
                <a:lnTo>
                  <a:pt x="212244" y="0"/>
                </a:lnTo>
                <a:lnTo>
                  <a:pt x="212244" y="201849"/>
                </a:lnTo>
                <a:lnTo>
                  <a:pt x="0" y="20184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30" name="Freeform 30">
            <a:extLst>
              <a:ext uri="{FF2B5EF4-FFF2-40B4-BE49-F238E27FC236}">
                <a16:creationId xmlns:a16="http://schemas.microsoft.com/office/drawing/2014/main" id="{113265AD-6E4E-D9C1-2214-6D0562C975F2}"/>
              </a:ext>
            </a:extLst>
          </p:cNvPr>
          <p:cNvSpPr/>
          <p:nvPr/>
        </p:nvSpPr>
        <p:spPr>
          <a:xfrm>
            <a:off x="6093927" y="4210432"/>
            <a:ext cx="212243" cy="201848"/>
          </a:xfrm>
          <a:custGeom>
            <a:avLst/>
            <a:gdLst/>
            <a:ahLst/>
            <a:cxnLst/>
            <a:rect l="l" t="t" r="r" b="b"/>
            <a:pathLst>
              <a:path w="212243" h="201848">
                <a:moveTo>
                  <a:pt x="0" y="0"/>
                </a:moveTo>
                <a:lnTo>
                  <a:pt x="212243" y="0"/>
                </a:lnTo>
                <a:lnTo>
                  <a:pt x="212243" y="201849"/>
                </a:lnTo>
                <a:lnTo>
                  <a:pt x="0" y="20184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31" name="Freeform 31">
            <a:extLst>
              <a:ext uri="{FF2B5EF4-FFF2-40B4-BE49-F238E27FC236}">
                <a16:creationId xmlns:a16="http://schemas.microsoft.com/office/drawing/2014/main" id="{D7BA217D-B9EA-8BA1-FB8E-D9A96CF12794}"/>
              </a:ext>
            </a:extLst>
          </p:cNvPr>
          <p:cNvSpPr/>
          <p:nvPr/>
        </p:nvSpPr>
        <p:spPr>
          <a:xfrm>
            <a:off x="6306170" y="4210432"/>
            <a:ext cx="212243" cy="201848"/>
          </a:xfrm>
          <a:custGeom>
            <a:avLst/>
            <a:gdLst/>
            <a:ahLst/>
            <a:cxnLst/>
            <a:rect l="l" t="t" r="r" b="b"/>
            <a:pathLst>
              <a:path w="212243" h="201848">
                <a:moveTo>
                  <a:pt x="0" y="0"/>
                </a:moveTo>
                <a:lnTo>
                  <a:pt x="212244" y="0"/>
                </a:lnTo>
                <a:lnTo>
                  <a:pt x="212244" y="201849"/>
                </a:lnTo>
                <a:lnTo>
                  <a:pt x="0" y="20184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32" name="Freeform 32">
            <a:extLst>
              <a:ext uri="{FF2B5EF4-FFF2-40B4-BE49-F238E27FC236}">
                <a16:creationId xmlns:a16="http://schemas.microsoft.com/office/drawing/2014/main" id="{04B3F055-5750-4A29-9DEC-7A666C238A08}"/>
              </a:ext>
            </a:extLst>
          </p:cNvPr>
          <p:cNvSpPr/>
          <p:nvPr/>
        </p:nvSpPr>
        <p:spPr>
          <a:xfrm>
            <a:off x="6518414" y="4210432"/>
            <a:ext cx="212243" cy="201848"/>
          </a:xfrm>
          <a:custGeom>
            <a:avLst/>
            <a:gdLst/>
            <a:ahLst/>
            <a:cxnLst/>
            <a:rect l="l" t="t" r="r" b="b"/>
            <a:pathLst>
              <a:path w="212243" h="201848">
                <a:moveTo>
                  <a:pt x="0" y="0"/>
                </a:moveTo>
                <a:lnTo>
                  <a:pt x="212243" y="0"/>
                </a:lnTo>
                <a:lnTo>
                  <a:pt x="212243" y="201849"/>
                </a:lnTo>
                <a:lnTo>
                  <a:pt x="0" y="201849"/>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33" name="Freeform 33">
            <a:extLst>
              <a:ext uri="{FF2B5EF4-FFF2-40B4-BE49-F238E27FC236}">
                <a16:creationId xmlns:a16="http://schemas.microsoft.com/office/drawing/2014/main" id="{C5DA6BCE-DAAB-FF7C-1AFC-9C58CFE725AB}"/>
              </a:ext>
            </a:extLst>
          </p:cNvPr>
          <p:cNvSpPr/>
          <p:nvPr/>
        </p:nvSpPr>
        <p:spPr>
          <a:xfrm>
            <a:off x="5548420" y="4675315"/>
            <a:ext cx="642715" cy="642715"/>
          </a:xfrm>
          <a:custGeom>
            <a:avLst/>
            <a:gdLst/>
            <a:ahLst/>
            <a:cxnLst/>
            <a:rect l="l" t="t" r="r" b="b"/>
            <a:pathLst>
              <a:path w="642715" h="642715">
                <a:moveTo>
                  <a:pt x="0" y="0"/>
                </a:moveTo>
                <a:lnTo>
                  <a:pt x="642714" y="0"/>
                </a:lnTo>
                <a:lnTo>
                  <a:pt x="642714" y="642714"/>
                </a:lnTo>
                <a:lnTo>
                  <a:pt x="0" y="642714"/>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34" name="TextBox 34">
            <a:extLst>
              <a:ext uri="{FF2B5EF4-FFF2-40B4-BE49-F238E27FC236}">
                <a16:creationId xmlns:a16="http://schemas.microsoft.com/office/drawing/2014/main" id="{BB2CA5C8-D9E3-565D-CA40-C6B2EA0F79FA}"/>
              </a:ext>
            </a:extLst>
          </p:cNvPr>
          <p:cNvSpPr txBox="1"/>
          <p:nvPr/>
        </p:nvSpPr>
        <p:spPr>
          <a:xfrm>
            <a:off x="6260940" y="4639090"/>
            <a:ext cx="1956197" cy="398485"/>
          </a:xfrm>
          <a:prstGeom prst="rect">
            <a:avLst/>
          </a:prstGeom>
        </p:spPr>
        <p:txBody>
          <a:bodyPr lIns="0" tIns="0" rIns="0" bIns="0" rtlCol="0" anchor="t">
            <a:spAutoFit/>
          </a:bodyPr>
          <a:lstStyle/>
          <a:p>
            <a:pPr algn="l">
              <a:lnSpc>
                <a:spcPts val="3236"/>
              </a:lnSpc>
            </a:pPr>
            <a:r>
              <a:rPr lang="en-US" sz="2311">
                <a:solidFill>
                  <a:srgbClr val="000000"/>
                </a:solidFill>
                <a:latin typeface="Canva Sans"/>
                <a:ea typeface="Canva Sans"/>
                <a:cs typeface="Canva Sans"/>
                <a:sym typeface="Canva Sans"/>
              </a:rPr>
              <a:t>nguyendo73</a:t>
            </a:r>
          </a:p>
        </p:txBody>
      </p:sp>
      <p:sp>
        <p:nvSpPr>
          <p:cNvPr id="35" name="Freeform 35">
            <a:extLst>
              <a:ext uri="{FF2B5EF4-FFF2-40B4-BE49-F238E27FC236}">
                <a16:creationId xmlns:a16="http://schemas.microsoft.com/office/drawing/2014/main" id="{9694DA72-890D-FEF8-EE09-0BFEA8DEDCB8}"/>
              </a:ext>
            </a:extLst>
          </p:cNvPr>
          <p:cNvSpPr/>
          <p:nvPr/>
        </p:nvSpPr>
        <p:spPr>
          <a:xfrm>
            <a:off x="6260940" y="5043711"/>
            <a:ext cx="212243" cy="201848"/>
          </a:xfrm>
          <a:custGeom>
            <a:avLst/>
            <a:gdLst/>
            <a:ahLst/>
            <a:cxnLst/>
            <a:rect l="l" t="t" r="r" b="b"/>
            <a:pathLst>
              <a:path w="212243" h="201848">
                <a:moveTo>
                  <a:pt x="0" y="0"/>
                </a:moveTo>
                <a:lnTo>
                  <a:pt x="212243" y="0"/>
                </a:lnTo>
                <a:lnTo>
                  <a:pt x="212243" y="201848"/>
                </a:lnTo>
                <a:lnTo>
                  <a:pt x="0" y="20184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36" name="Freeform 36">
            <a:extLst>
              <a:ext uri="{FF2B5EF4-FFF2-40B4-BE49-F238E27FC236}">
                <a16:creationId xmlns:a16="http://schemas.microsoft.com/office/drawing/2014/main" id="{EAB1712A-4E16-74DD-F836-56400E0020A2}"/>
              </a:ext>
            </a:extLst>
          </p:cNvPr>
          <p:cNvSpPr/>
          <p:nvPr/>
        </p:nvSpPr>
        <p:spPr>
          <a:xfrm>
            <a:off x="6473183" y="5043711"/>
            <a:ext cx="212243" cy="201848"/>
          </a:xfrm>
          <a:custGeom>
            <a:avLst/>
            <a:gdLst/>
            <a:ahLst/>
            <a:cxnLst/>
            <a:rect l="l" t="t" r="r" b="b"/>
            <a:pathLst>
              <a:path w="212243" h="201848">
                <a:moveTo>
                  <a:pt x="0" y="0"/>
                </a:moveTo>
                <a:lnTo>
                  <a:pt x="212244" y="0"/>
                </a:lnTo>
                <a:lnTo>
                  <a:pt x="212244" y="201848"/>
                </a:lnTo>
                <a:lnTo>
                  <a:pt x="0" y="20184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37" name="Freeform 37">
            <a:extLst>
              <a:ext uri="{FF2B5EF4-FFF2-40B4-BE49-F238E27FC236}">
                <a16:creationId xmlns:a16="http://schemas.microsoft.com/office/drawing/2014/main" id="{EDE626E0-B0D1-168F-0C67-2429C12AD41C}"/>
              </a:ext>
            </a:extLst>
          </p:cNvPr>
          <p:cNvSpPr/>
          <p:nvPr/>
        </p:nvSpPr>
        <p:spPr>
          <a:xfrm>
            <a:off x="6685427" y="5043711"/>
            <a:ext cx="212243" cy="201848"/>
          </a:xfrm>
          <a:custGeom>
            <a:avLst/>
            <a:gdLst/>
            <a:ahLst/>
            <a:cxnLst/>
            <a:rect l="l" t="t" r="r" b="b"/>
            <a:pathLst>
              <a:path w="212243" h="201848">
                <a:moveTo>
                  <a:pt x="0" y="0"/>
                </a:moveTo>
                <a:lnTo>
                  <a:pt x="212243" y="0"/>
                </a:lnTo>
                <a:lnTo>
                  <a:pt x="212243" y="201848"/>
                </a:lnTo>
                <a:lnTo>
                  <a:pt x="0" y="20184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38" name="Freeform 38">
            <a:extLst>
              <a:ext uri="{FF2B5EF4-FFF2-40B4-BE49-F238E27FC236}">
                <a16:creationId xmlns:a16="http://schemas.microsoft.com/office/drawing/2014/main" id="{8B3E650E-1227-820B-BD54-84922B2A35F3}"/>
              </a:ext>
            </a:extLst>
          </p:cNvPr>
          <p:cNvSpPr/>
          <p:nvPr/>
        </p:nvSpPr>
        <p:spPr>
          <a:xfrm>
            <a:off x="6897670" y="5043711"/>
            <a:ext cx="212243" cy="201848"/>
          </a:xfrm>
          <a:custGeom>
            <a:avLst/>
            <a:gdLst/>
            <a:ahLst/>
            <a:cxnLst/>
            <a:rect l="l" t="t" r="r" b="b"/>
            <a:pathLst>
              <a:path w="212243" h="201848">
                <a:moveTo>
                  <a:pt x="0" y="0"/>
                </a:moveTo>
                <a:lnTo>
                  <a:pt x="212243" y="0"/>
                </a:lnTo>
                <a:lnTo>
                  <a:pt x="212243" y="201848"/>
                </a:lnTo>
                <a:lnTo>
                  <a:pt x="0" y="20184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39" name="Freeform 39">
            <a:extLst>
              <a:ext uri="{FF2B5EF4-FFF2-40B4-BE49-F238E27FC236}">
                <a16:creationId xmlns:a16="http://schemas.microsoft.com/office/drawing/2014/main" id="{1E641584-1E06-977D-21B4-0327D01F7ECE}"/>
              </a:ext>
            </a:extLst>
          </p:cNvPr>
          <p:cNvSpPr/>
          <p:nvPr/>
        </p:nvSpPr>
        <p:spPr>
          <a:xfrm>
            <a:off x="7109913" y="5043711"/>
            <a:ext cx="212243" cy="201848"/>
          </a:xfrm>
          <a:custGeom>
            <a:avLst/>
            <a:gdLst/>
            <a:ahLst/>
            <a:cxnLst/>
            <a:rect l="l" t="t" r="r" b="b"/>
            <a:pathLst>
              <a:path w="212243" h="201848">
                <a:moveTo>
                  <a:pt x="0" y="0"/>
                </a:moveTo>
                <a:lnTo>
                  <a:pt x="212244" y="0"/>
                </a:lnTo>
                <a:lnTo>
                  <a:pt x="212244" y="201848"/>
                </a:lnTo>
                <a:lnTo>
                  <a:pt x="0" y="20184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40" name="TextBox 40">
            <a:extLst>
              <a:ext uri="{FF2B5EF4-FFF2-40B4-BE49-F238E27FC236}">
                <a16:creationId xmlns:a16="http://schemas.microsoft.com/office/drawing/2014/main" id="{B64B418E-7090-CD3D-F425-BAEAA491CA01}"/>
              </a:ext>
            </a:extLst>
          </p:cNvPr>
          <p:cNvSpPr txBox="1"/>
          <p:nvPr/>
        </p:nvSpPr>
        <p:spPr>
          <a:xfrm>
            <a:off x="6260940" y="5314506"/>
            <a:ext cx="10362481" cy="925830"/>
          </a:xfrm>
          <a:prstGeom prst="rect">
            <a:avLst/>
          </a:prstGeom>
        </p:spPr>
        <p:txBody>
          <a:bodyPr lIns="0" tIns="0" rIns="0" bIns="0" rtlCol="0" anchor="t">
            <a:spAutoFit/>
          </a:bodyPr>
          <a:lstStyle/>
          <a:p>
            <a:pPr algn="l">
              <a:lnSpc>
                <a:spcPts val="2520"/>
              </a:lnSpc>
            </a:pPr>
            <a:r>
              <a:rPr lang="en-US" sz="1800">
                <a:solidFill>
                  <a:srgbClr val="000000"/>
                </a:solidFill>
                <a:latin typeface="Canva Sans"/>
                <a:ea typeface="Canva Sans"/>
                <a:cs typeface="Canva Sans"/>
                <a:sym typeface="Canva Sans"/>
              </a:rPr>
              <a:t>Mình mua bộ đề này cho con luyện trước kỳ thi vào lớp 10. Đề bám sát cấu trúc thi thật, có lời giải đầy đủ nên rất tiện để đối chiếu. Con làm xong có thể tự kiểm tra lại lỗi sai, tiết kiệm thời gian cho cả phụ huynh lẫn học sinh.</a:t>
            </a:r>
          </a:p>
        </p:txBody>
      </p:sp>
      <p:sp>
        <p:nvSpPr>
          <p:cNvPr id="41" name="Freeform 41">
            <a:extLst>
              <a:ext uri="{FF2B5EF4-FFF2-40B4-BE49-F238E27FC236}">
                <a16:creationId xmlns:a16="http://schemas.microsoft.com/office/drawing/2014/main" id="{A5457927-27A4-27CB-67CD-5C675CDE1406}"/>
              </a:ext>
            </a:extLst>
          </p:cNvPr>
          <p:cNvSpPr/>
          <p:nvPr/>
        </p:nvSpPr>
        <p:spPr>
          <a:xfrm>
            <a:off x="5548420" y="6440360"/>
            <a:ext cx="642715" cy="642715"/>
          </a:xfrm>
          <a:custGeom>
            <a:avLst/>
            <a:gdLst/>
            <a:ahLst/>
            <a:cxnLst/>
            <a:rect l="l" t="t" r="r" b="b"/>
            <a:pathLst>
              <a:path w="642715" h="642715">
                <a:moveTo>
                  <a:pt x="0" y="0"/>
                </a:moveTo>
                <a:lnTo>
                  <a:pt x="642714" y="0"/>
                </a:lnTo>
                <a:lnTo>
                  <a:pt x="642714" y="642715"/>
                </a:lnTo>
                <a:lnTo>
                  <a:pt x="0" y="642715"/>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42" name="Freeform 42">
            <a:extLst>
              <a:ext uri="{FF2B5EF4-FFF2-40B4-BE49-F238E27FC236}">
                <a16:creationId xmlns:a16="http://schemas.microsoft.com/office/drawing/2014/main" id="{6E5348DD-C81D-AE5F-9679-83CDA0FB5BF9}"/>
              </a:ext>
            </a:extLst>
          </p:cNvPr>
          <p:cNvSpPr/>
          <p:nvPr/>
        </p:nvSpPr>
        <p:spPr>
          <a:xfrm>
            <a:off x="5548420" y="8227980"/>
            <a:ext cx="642715" cy="642715"/>
          </a:xfrm>
          <a:custGeom>
            <a:avLst/>
            <a:gdLst/>
            <a:ahLst/>
            <a:cxnLst/>
            <a:rect l="l" t="t" r="r" b="b"/>
            <a:pathLst>
              <a:path w="642715" h="642715">
                <a:moveTo>
                  <a:pt x="0" y="0"/>
                </a:moveTo>
                <a:lnTo>
                  <a:pt x="642714" y="0"/>
                </a:lnTo>
                <a:lnTo>
                  <a:pt x="642714" y="642714"/>
                </a:lnTo>
                <a:lnTo>
                  <a:pt x="0" y="642714"/>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43" name="TextBox 43">
            <a:extLst>
              <a:ext uri="{FF2B5EF4-FFF2-40B4-BE49-F238E27FC236}">
                <a16:creationId xmlns:a16="http://schemas.microsoft.com/office/drawing/2014/main" id="{134DE23E-266A-663F-A27A-06362E1FDD23}"/>
              </a:ext>
            </a:extLst>
          </p:cNvPr>
          <p:cNvSpPr txBox="1"/>
          <p:nvPr/>
        </p:nvSpPr>
        <p:spPr>
          <a:xfrm>
            <a:off x="6270113" y="6479020"/>
            <a:ext cx="1956197" cy="398485"/>
          </a:xfrm>
          <a:prstGeom prst="rect">
            <a:avLst/>
          </a:prstGeom>
        </p:spPr>
        <p:txBody>
          <a:bodyPr lIns="0" tIns="0" rIns="0" bIns="0" rtlCol="0" anchor="t">
            <a:spAutoFit/>
          </a:bodyPr>
          <a:lstStyle/>
          <a:p>
            <a:pPr algn="l">
              <a:lnSpc>
                <a:spcPts val="3236"/>
              </a:lnSpc>
            </a:pPr>
            <a:r>
              <a:rPr lang="en-US" sz="2311">
                <a:solidFill>
                  <a:srgbClr val="000000"/>
                </a:solidFill>
                <a:latin typeface="Canva Sans"/>
                <a:ea typeface="Canva Sans"/>
                <a:cs typeface="Canva Sans"/>
                <a:sym typeface="Canva Sans"/>
              </a:rPr>
              <a:t>hchyeeee</a:t>
            </a:r>
          </a:p>
        </p:txBody>
      </p:sp>
      <p:sp>
        <p:nvSpPr>
          <p:cNvPr id="44" name="Freeform 44">
            <a:extLst>
              <a:ext uri="{FF2B5EF4-FFF2-40B4-BE49-F238E27FC236}">
                <a16:creationId xmlns:a16="http://schemas.microsoft.com/office/drawing/2014/main" id="{B57A3C2C-2E77-098D-7893-F682073F6937}"/>
              </a:ext>
            </a:extLst>
          </p:cNvPr>
          <p:cNvSpPr/>
          <p:nvPr/>
        </p:nvSpPr>
        <p:spPr>
          <a:xfrm>
            <a:off x="6270338" y="6881227"/>
            <a:ext cx="212243" cy="201848"/>
          </a:xfrm>
          <a:custGeom>
            <a:avLst/>
            <a:gdLst/>
            <a:ahLst/>
            <a:cxnLst/>
            <a:rect l="l" t="t" r="r" b="b"/>
            <a:pathLst>
              <a:path w="212243" h="201848">
                <a:moveTo>
                  <a:pt x="0" y="0"/>
                </a:moveTo>
                <a:lnTo>
                  <a:pt x="212243" y="0"/>
                </a:lnTo>
                <a:lnTo>
                  <a:pt x="212243" y="201848"/>
                </a:lnTo>
                <a:lnTo>
                  <a:pt x="0" y="20184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45" name="Freeform 45">
            <a:extLst>
              <a:ext uri="{FF2B5EF4-FFF2-40B4-BE49-F238E27FC236}">
                <a16:creationId xmlns:a16="http://schemas.microsoft.com/office/drawing/2014/main" id="{96B54513-3189-3582-7FC6-DC38B65BC112}"/>
              </a:ext>
            </a:extLst>
          </p:cNvPr>
          <p:cNvSpPr/>
          <p:nvPr/>
        </p:nvSpPr>
        <p:spPr>
          <a:xfrm>
            <a:off x="6482581" y="6881227"/>
            <a:ext cx="212243" cy="201848"/>
          </a:xfrm>
          <a:custGeom>
            <a:avLst/>
            <a:gdLst/>
            <a:ahLst/>
            <a:cxnLst/>
            <a:rect l="l" t="t" r="r" b="b"/>
            <a:pathLst>
              <a:path w="212243" h="201848">
                <a:moveTo>
                  <a:pt x="0" y="0"/>
                </a:moveTo>
                <a:lnTo>
                  <a:pt x="212243" y="0"/>
                </a:lnTo>
                <a:lnTo>
                  <a:pt x="212243" y="201848"/>
                </a:lnTo>
                <a:lnTo>
                  <a:pt x="0" y="20184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46" name="Freeform 46">
            <a:extLst>
              <a:ext uri="{FF2B5EF4-FFF2-40B4-BE49-F238E27FC236}">
                <a16:creationId xmlns:a16="http://schemas.microsoft.com/office/drawing/2014/main" id="{46F9417A-434F-2402-3252-F85AAC5197FD}"/>
              </a:ext>
            </a:extLst>
          </p:cNvPr>
          <p:cNvSpPr/>
          <p:nvPr/>
        </p:nvSpPr>
        <p:spPr>
          <a:xfrm>
            <a:off x="6694824" y="6881227"/>
            <a:ext cx="212243" cy="201848"/>
          </a:xfrm>
          <a:custGeom>
            <a:avLst/>
            <a:gdLst/>
            <a:ahLst/>
            <a:cxnLst/>
            <a:rect l="l" t="t" r="r" b="b"/>
            <a:pathLst>
              <a:path w="212243" h="201848">
                <a:moveTo>
                  <a:pt x="0" y="0"/>
                </a:moveTo>
                <a:lnTo>
                  <a:pt x="212244" y="0"/>
                </a:lnTo>
                <a:lnTo>
                  <a:pt x="212244" y="201848"/>
                </a:lnTo>
                <a:lnTo>
                  <a:pt x="0" y="20184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48" name="Freeform 48">
            <a:extLst>
              <a:ext uri="{FF2B5EF4-FFF2-40B4-BE49-F238E27FC236}">
                <a16:creationId xmlns:a16="http://schemas.microsoft.com/office/drawing/2014/main" id="{02641263-7C97-2F33-7C16-C67CC3D171DC}"/>
              </a:ext>
            </a:extLst>
          </p:cNvPr>
          <p:cNvSpPr/>
          <p:nvPr/>
        </p:nvSpPr>
        <p:spPr>
          <a:xfrm>
            <a:off x="7119311" y="6881227"/>
            <a:ext cx="212243" cy="201848"/>
          </a:xfrm>
          <a:custGeom>
            <a:avLst/>
            <a:gdLst/>
            <a:ahLst/>
            <a:cxnLst/>
            <a:rect l="l" t="t" r="r" b="b"/>
            <a:pathLst>
              <a:path w="212243" h="201848">
                <a:moveTo>
                  <a:pt x="0" y="0"/>
                </a:moveTo>
                <a:lnTo>
                  <a:pt x="212244" y="0"/>
                </a:lnTo>
                <a:lnTo>
                  <a:pt x="212244" y="201848"/>
                </a:lnTo>
                <a:lnTo>
                  <a:pt x="0" y="20184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49" name="TextBox 49">
            <a:extLst>
              <a:ext uri="{FF2B5EF4-FFF2-40B4-BE49-F238E27FC236}">
                <a16:creationId xmlns:a16="http://schemas.microsoft.com/office/drawing/2014/main" id="{1705BE9A-18C8-2D3B-E950-DC1AF5893789}"/>
              </a:ext>
            </a:extLst>
          </p:cNvPr>
          <p:cNvSpPr txBox="1"/>
          <p:nvPr/>
        </p:nvSpPr>
        <p:spPr>
          <a:xfrm>
            <a:off x="6260940" y="7149750"/>
            <a:ext cx="10362481" cy="925830"/>
          </a:xfrm>
          <a:prstGeom prst="rect">
            <a:avLst/>
          </a:prstGeom>
        </p:spPr>
        <p:txBody>
          <a:bodyPr lIns="0" tIns="0" rIns="0" bIns="0" rtlCol="0" anchor="t">
            <a:spAutoFit/>
          </a:bodyPr>
          <a:lstStyle/>
          <a:p>
            <a:pPr algn="l">
              <a:lnSpc>
                <a:spcPts val="2520"/>
              </a:lnSpc>
            </a:pPr>
            <a:r>
              <a:rPr lang="en-US" sz="1800">
                <a:solidFill>
                  <a:srgbClr val="000000"/>
                </a:solidFill>
                <a:latin typeface="Canva Sans"/>
                <a:ea typeface="Canva Sans"/>
                <a:cs typeface="Canva Sans"/>
                <a:sym typeface="Canva Sans"/>
              </a:rPr>
              <a:t>Đề luyện tốt, có đáp án rõ ràng, dễ theo dõi. Mình thấy phù hợp cho học sinh đã học xong chương trình và đang cần luyện đề. Nếu có thêm giải thích chi tiết hơn ở một số câu khó thì sẽ hoàn hảo hơn.</a:t>
            </a:r>
          </a:p>
        </p:txBody>
      </p:sp>
      <p:sp>
        <p:nvSpPr>
          <p:cNvPr id="50" name="TextBox 50">
            <a:extLst>
              <a:ext uri="{FF2B5EF4-FFF2-40B4-BE49-F238E27FC236}">
                <a16:creationId xmlns:a16="http://schemas.microsoft.com/office/drawing/2014/main" id="{54C0BBCD-864A-8DE8-9480-E78008E0C90D}"/>
              </a:ext>
            </a:extLst>
          </p:cNvPr>
          <p:cNvSpPr txBox="1"/>
          <p:nvPr/>
        </p:nvSpPr>
        <p:spPr>
          <a:xfrm>
            <a:off x="6237937" y="8191784"/>
            <a:ext cx="2291233" cy="398485"/>
          </a:xfrm>
          <a:prstGeom prst="rect">
            <a:avLst/>
          </a:prstGeom>
        </p:spPr>
        <p:txBody>
          <a:bodyPr lIns="0" tIns="0" rIns="0" bIns="0" rtlCol="0" anchor="t">
            <a:spAutoFit/>
          </a:bodyPr>
          <a:lstStyle/>
          <a:p>
            <a:pPr algn="l">
              <a:lnSpc>
                <a:spcPts val="3236"/>
              </a:lnSpc>
            </a:pPr>
            <a:r>
              <a:rPr lang="en-US" sz="2311">
                <a:solidFill>
                  <a:srgbClr val="000000"/>
                </a:solidFill>
                <a:latin typeface="Canva Sans"/>
                <a:ea typeface="Canva Sans"/>
                <a:cs typeface="Canva Sans"/>
                <a:sym typeface="Canva Sans"/>
              </a:rPr>
              <a:t>namper1111</a:t>
            </a:r>
          </a:p>
        </p:txBody>
      </p:sp>
      <p:sp>
        <p:nvSpPr>
          <p:cNvPr id="51" name="TextBox 51">
            <a:extLst>
              <a:ext uri="{FF2B5EF4-FFF2-40B4-BE49-F238E27FC236}">
                <a16:creationId xmlns:a16="http://schemas.microsoft.com/office/drawing/2014/main" id="{304A94B6-986C-2621-419A-AC56C9099834}"/>
              </a:ext>
            </a:extLst>
          </p:cNvPr>
          <p:cNvSpPr txBox="1"/>
          <p:nvPr/>
        </p:nvSpPr>
        <p:spPr>
          <a:xfrm>
            <a:off x="6237937" y="8842119"/>
            <a:ext cx="10362481" cy="297180"/>
          </a:xfrm>
          <a:prstGeom prst="rect">
            <a:avLst/>
          </a:prstGeom>
        </p:spPr>
        <p:txBody>
          <a:bodyPr lIns="0" tIns="0" rIns="0" bIns="0" rtlCol="0" anchor="t">
            <a:spAutoFit/>
          </a:bodyPr>
          <a:lstStyle/>
          <a:p>
            <a:pPr algn="l">
              <a:lnSpc>
                <a:spcPts val="2520"/>
              </a:lnSpc>
            </a:pPr>
            <a:r>
              <a:rPr lang="en-US" sz="1800">
                <a:solidFill>
                  <a:srgbClr val="000000"/>
                </a:solidFill>
                <a:latin typeface="Canva Sans"/>
                <a:ea typeface="Canva Sans"/>
                <a:cs typeface="Canva Sans"/>
                <a:sym typeface="Canva Sans"/>
              </a:rPr>
              <a:t>Nội dung phù hợp lớp 9, dùng ôn trước khi thi.</a:t>
            </a:r>
          </a:p>
        </p:txBody>
      </p:sp>
      <p:sp>
        <p:nvSpPr>
          <p:cNvPr id="52" name="Freeform 52">
            <a:extLst>
              <a:ext uri="{FF2B5EF4-FFF2-40B4-BE49-F238E27FC236}">
                <a16:creationId xmlns:a16="http://schemas.microsoft.com/office/drawing/2014/main" id="{80E21178-705A-BF8C-5966-9E00D82570FD}"/>
              </a:ext>
            </a:extLst>
          </p:cNvPr>
          <p:cNvSpPr/>
          <p:nvPr/>
        </p:nvSpPr>
        <p:spPr>
          <a:xfrm>
            <a:off x="6270338" y="8599794"/>
            <a:ext cx="212243" cy="201848"/>
          </a:xfrm>
          <a:custGeom>
            <a:avLst/>
            <a:gdLst/>
            <a:ahLst/>
            <a:cxnLst/>
            <a:rect l="l" t="t" r="r" b="b"/>
            <a:pathLst>
              <a:path w="212243" h="201848">
                <a:moveTo>
                  <a:pt x="0" y="0"/>
                </a:moveTo>
                <a:lnTo>
                  <a:pt x="212243" y="0"/>
                </a:lnTo>
                <a:lnTo>
                  <a:pt x="212243" y="201849"/>
                </a:lnTo>
                <a:lnTo>
                  <a:pt x="0" y="20184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53" name="Freeform 53">
            <a:extLst>
              <a:ext uri="{FF2B5EF4-FFF2-40B4-BE49-F238E27FC236}">
                <a16:creationId xmlns:a16="http://schemas.microsoft.com/office/drawing/2014/main" id="{F3AD080A-030D-63CE-36DB-74BF09DF9437}"/>
              </a:ext>
            </a:extLst>
          </p:cNvPr>
          <p:cNvSpPr/>
          <p:nvPr/>
        </p:nvSpPr>
        <p:spPr>
          <a:xfrm>
            <a:off x="6482581" y="8599794"/>
            <a:ext cx="212243" cy="201848"/>
          </a:xfrm>
          <a:custGeom>
            <a:avLst/>
            <a:gdLst/>
            <a:ahLst/>
            <a:cxnLst/>
            <a:rect l="l" t="t" r="r" b="b"/>
            <a:pathLst>
              <a:path w="212243" h="201848">
                <a:moveTo>
                  <a:pt x="0" y="0"/>
                </a:moveTo>
                <a:lnTo>
                  <a:pt x="212243" y="0"/>
                </a:lnTo>
                <a:lnTo>
                  <a:pt x="212243" y="201849"/>
                </a:lnTo>
                <a:lnTo>
                  <a:pt x="0" y="20184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54" name="Freeform 54">
            <a:extLst>
              <a:ext uri="{FF2B5EF4-FFF2-40B4-BE49-F238E27FC236}">
                <a16:creationId xmlns:a16="http://schemas.microsoft.com/office/drawing/2014/main" id="{D08813B6-9FEB-93E5-B701-B4AB908B83C5}"/>
              </a:ext>
            </a:extLst>
          </p:cNvPr>
          <p:cNvSpPr/>
          <p:nvPr/>
        </p:nvSpPr>
        <p:spPr>
          <a:xfrm>
            <a:off x="6694824" y="8599794"/>
            <a:ext cx="212243" cy="201848"/>
          </a:xfrm>
          <a:custGeom>
            <a:avLst/>
            <a:gdLst/>
            <a:ahLst/>
            <a:cxnLst/>
            <a:rect l="l" t="t" r="r" b="b"/>
            <a:pathLst>
              <a:path w="212243" h="201848">
                <a:moveTo>
                  <a:pt x="0" y="0"/>
                </a:moveTo>
                <a:lnTo>
                  <a:pt x="212244" y="0"/>
                </a:lnTo>
                <a:lnTo>
                  <a:pt x="212244" y="201849"/>
                </a:lnTo>
                <a:lnTo>
                  <a:pt x="0" y="20184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55" name="Freeform 55">
            <a:extLst>
              <a:ext uri="{FF2B5EF4-FFF2-40B4-BE49-F238E27FC236}">
                <a16:creationId xmlns:a16="http://schemas.microsoft.com/office/drawing/2014/main" id="{40D07754-6683-EADF-B690-EF44ECD6B9E7}"/>
              </a:ext>
            </a:extLst>
          </p:cNvPr>
          <p:cNvSpPr/>
          <p:nvPr/>
        </p:nvSpPr>
        <p:spPr>
          <a:xfrm>
            <a:off x="6907068" y="8599794"/>
            <a:ext cx="212243" cy="201848"/>
          </a:xfrm>
          <a:custGeom>
            <a:avLst/>
            <a:gdLst/>
            <a:ahLst/>
            <a:cxnLst/>
            <a:rect l="l" t="t" r="r" b="b"/>
            <a:pathLst>
              <a:path w="212243" h="201848">
                <a:moveTo>
                  <a:pt x="0" y="0"/>
                </a:moveTo>
                <a:lnTo>
                  <a:pt x="212243" y="0"/>
                </a:lnTo>
                <a:lnTo>
                  <a:pt x="212243" y="201849"/>
                </a:lnTo>
                <a:lnTo>
                  <a:pt x="0" y="20184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56" name="Freeform 56">
            <a:extLst>
              <a:ext uri="{FF2B5EF4-FFF2-40B4-BE49-F238E27FC236}">
                <a16:creationId xmlns:a16="http://schemas.microsoft.com/office/drawing/2014/main" id="{18BFEB4D-2FC9-8321-5477-741556E54FCA}"/>
              </a:ext>
            </a:extLst>
          </p:cNvPr>
          <p:cNvSpPr/>
          <p:nvPr/>
        </p:nvSpPr>
        <p:spPr>
          <a:xfrm>
            <a:off x="7119311" y="8599794"/>
            <a:ext cx="212243" cy="201848"/>
          </a:xfrm>
          <a:custGeom>
            <a:avLst/>
            <a:gdLst/>
            <a:ahLst/>
            <a:cxnLst/>
            <a:rect l="l" t="t" r="r" b="b"/>
            <a:pathLst>
              <a:path w="212243" h="201848">
                <a:moveTo>
                  <a:pt x="0" y="0"/>
                </a:moveTo>
                <a:lnTo>
                  <a:pt x="212244" y="0"/>
                </a:lnTo>
                <a:lnTo>
                  <a:pt x="212244" y="201849"/>
                </a:lnTo>
                <a:lnTo>
                  <a:pt x="0" y="20184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57" name="Freeform 57">
            <a:extLst>
              <a:ext uri="{FF2B5EF4-FFF2-40B4-BE49-F238E27FC236}">
                <a16:creationId xmlns:a16="http://schemas.microsoft.com/office/drawing/2014/main" id="{B30CF236-F844-AA63-0BA1-84BF36720A01}"/>
              </a:ext>
            </a:extLst>
          </p:cNvPr>
          <p:cNvSpPr/>
          <p:nvPr/>
        </p:nvSpPr>
        <p:spPr>
          <a:xfrm>
            <a:off x="5548420" y="9425049"/>
            <a:ext cx="642715" cy="642715"/>
          </a:xfrm>
          <a:custGeom>
            <a:avLst/>
            <a:gdLst/>
            <a:ahLst/>
            <a:cxnLst/>
            <a:rect l="l" t="t" r="r" b="b"/>
            <a:pathLst>
              <a:path w="642715" h="642715">
                <a:moveTo>
                  <a:pt x="0" y="0"/>
                </a:moveTo>
                <a:lnTo>
                  <a:pt x="642714" y="0"/>
                </a:lnTo>
                <a:lnTo>
                  <a:pt x="642714" y="642715"/>
                </a:lnTo>
                <a:lnTo>
                  <a:pt x="0" y="642715"/>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58" name="TextBox 58">
            <a:extLst>
              <a:ext uri="{FF2B5EF4-FFF2-40B4-BE49-F238E27FC236}">
                <a16:creationId xmlns:a16="http://schemas.microsoft.com/office/drawing/2014/main" id="{1396352F-601F-F57D-6A71-62D058AEF1A3}"/>
              </a:ext>
            </a:extLst>
          </p:cNvPr>
          <p:cNvSpPr txBox="1"/>
          <p:nvPr/>
        </p:nvSpPr>
        <p:spPr>
          <a:xfrm>
            <a:off x="6293156" y="9407904"/>
            <a:ext cx="2291233" cy="398485"/>
          </a:xfrm>
          <a:prstGeom prst="rect">
            <a:avLst/>
          </a:prstGeom>
        </p:spPr>
        <p:txBody>
          <a:bodyPr lIns="0" tIns="0" rIns="0" bIns="0" rtlCol="0" anchor="t">
            <a:spAutoFit/>
          </a:bodyPr>
          <a:lstStyle/>
          <a:p>
            <a:pPr algn="l">
              <a:lnSpc>
                <a:spcPts val="3236"/>
              </a:lnSpc>
            </a:pPr>
            <a:r>
              <a:rPr lang="en-US" sz="2311">
                <a:solidFill>
                  <a:srgbClr val="000000"/>
                </a:solidFill>
                <a:latin typeface="Canva Sans"/>
                <a:ea typeface="Canva Sans"/>
                <a:cs typeface="Canva Sans"/>
                <a:sym typeface="Canva Sans"/>
              </a:rPr>
              <a:t>acb123</a:t>
            </a:r>
          </a:p>
        </p:txBody>
      </p:sp>
      <p:sp>
        <p:nvSpPr>
          <p:cNvPr id="59" name="Freeform 59">
            <a:extLst>
              <a:ext uri="{FF2B5EF4-FFF2-40B4-BE49-F238E27FC236}">
                <a16:creationId xmlns:a16="http://schemas.microsoft.com/office/drawing/2014/main" id="{21100004-35A7-9AEF-0815-4D5D4DF72CB6}"/>
              </a:ext>
            </a:extLst>
          </p:cNvPr>
          <p:cNvSpPr/>
          <p:nvPr/>
        </p:nvSpPr>
        <p:spPr>
          <a:xfrm>
            <a:off x="6345155" y="9806389"/>
            <a:ext cx="212243" cy="201848"/>
          </a:xfrm>
          <a:custGeom>
            <a:avLst/>
            <a:gdLst/>
            <a:ahLst/>
            <a:cxnLst/>
            <a:rect l="l" t="t" r="r" b="b"/>
            <a:pathLst>
              <a:path w="212243" h="201848">
                <a:moveTo>
                  <a:pt x="0" y="0"/>
                </a:moveTo>
                <a:lnTo>
                  <a:pt x="212243" y="0"/>
                </a:lnTo>
                <a:lnTo>
                  <a:pt x="212243" y="201848"/>
                </a:lnTo>
                <a:lnTo>
                  <a:pt x="0" y="20184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60" name="Freeform 60">
            <a:extLst>
              <a:ext uri="{FF2B5EF4-FFF2-40B4-BE49-F238E27FC236}">
                <a16:creationId xmlns:a16="http://schemas.microsoft.com/office/drawing/2014/main" id="{52C4D7C9-35F1-BD31-2117-F1C7D2F5DA32}"/>
              </a:ext>
            </a:extLst>
          </p:cNvPr>
          <p:cNvSpPr/>
          <p:nvPr/>
        </p:nvSpPr>
        <p:spPr>
          <a:xfrm>
            <a:off x="6557398" y="9806389"/>
            <a:ext cx="212243" cy="201848"/>
          </a:xfrm>
          <a:custGeom>
            <a:avLst/>
            <a:gdLst/>
            <a:ahLst/>
            <a:cxnLst/>
            <a:rect l="l" t="t" r="r" b="b"/>
            <a:pathLst>
              <a:path w="212243" h="201848">
                <a:moveTo>
                  <a:pt x="0" y="0"/>
                </a:moveTo>
                <a:lnTo>
                  <a:pt x="212244" y="0"/>
                </a:lnTo>
                <a:lnTo>
                  <a:pt x="212244" y="201848"/>
                </a:lnTo>
                <a:lnTo>
                  <a:pt x="0" y="20184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61" name="Freeform 61">
            <a:extLst>
              <a:ext uri="{FF2B5EF4-FFF2-40B4-BE49-F238E27FC236}">
                <a16:creationId xmlns:a16="http://schemas.microsoft.com/office/drawing/2014/main" id="{EE7334A2-A76A-09A9-17F8-B3AF6D57ABBC}"/>
              </a:ext>
            </a:extLst>
          </p:cNvPr>
          <p:cNvSpPr/>
          <p:nvPr/>
        </p:nvSpPr>
        <p:spPr>
          <a:xfrm>
            <a:off x="6769642" y="9806389"/>
            <a:ext cx="212243" cy="201848"/>
          </a:xfrm>
          <a:custGeom>
            <a:avLst/>
            <a:gdLst/>
            <a:ahLst/>
            <a:cxnLst/>
            <a:rect l="l" t="t" r="r" b="b"/>
            <a:pathLst>
              <a:path w="212243" h="201848">
                <a:moveTo>
                  <a:pt x="0" y="0"/>
                </a:moveTo>
                <a:lnTo>
                  <a:pt x="212243" y="0"/>
                </a:lnTo>
                <a:lnTo>
                  <a:pt x="212243" y="201848"/>
                </a:lnTo>
                <a:lnTo>
                  <a:pt x="0" y="20184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62" name="Freeform 62">
            <a:extLst>
              <a:ext uri="{FF2B5EF4-FFF2-40B4-BE49-F238E27FC236}">
                <a16:creationId xmlns:a16="http://schemas.microsoft.com/office/drawing/2014/main" id="{0CFB129D-51DB-B440-DA2A-8694CB5D5C45}"/>
              </a:ext>
            </a:extLst>
          </p:cNvPr>
          <p:cNvSpPr/>
          <p:nvPr/>
        </p:nvSpPr>
        <p:spPr>
          <a:xfrm>
            <a:off x="6981885" y="9806389"/>
            <a:ext cx="212243" cy="201848"/>
          </a:xfrm>
          <a:custGeom>
            <a:avLst/>
            <a:gdLst/>
            <a:ahLst/>
            <a:cxnLst/>
            <a:rect l="l" t="t" r="r" b="b"/>
            <a:pathLst>
              <a:path w="212243" h="201848">
                <a:moveTo>
                  <a:pt x="0" y="0"/>
                </a:moveTo>
                <a:lnTo>
                  <a:pt x="212244" y="0"/>
                </a:lnTo>
                <a:lnTo>
                  <a:pt x="212244" y="201848"/>
                </a:lnTo>
                <a:lnTo>
                  <a:pt x="0" y="20184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63" name="Freeform 63">
            <a:extLst>
              <a:ext uri="{FF2B5EF4-FFF2-40B4-BE49-F238E27FC236}">
                <a16:creationId xmlns:a16="http://schemas.microsoft.com/office/drawing/2014/main" id="{9D0B9C46-DAC4-61F7-7F44-26794517F061}"/>
              </a:ext>
            </a:extLst>
          </p:cNvPr>
          <p:cNvSpPr/>
          <p:nvPr/>
        </p:nvSpPr>
        <p:spPr>
          <a:xfrm>
            <a:off x="7194129" y="9806389"/>
            <a:ext cx="212243" cy="201848"/>
          </a:xfrm>
          <a:custGeom>
            <a:avLst/>
            <a:gdLst/>
            <a:ahLst/>
            <a:cxnLst/>
            <a:rect l="l" t="t" r="r" b="b"/>
            <a:pathLst>
              <a:path w="212243" h="201848">
                <a:moveTo>
                  <a:pt x="0" y="0"/>
                </a:moveTo>
                <a:lnTo>
                  <a:pt x="212243" y="0"/>
                </a:lnTo>
                <a:lnTo>
                  <a:pt x="212243" y="201848"/>
                </a:lnTo>
                <a:lnTo>
                  <a:pt x="0" y="20184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64" name="Freeform 46">
            <a:extLst>
              <a:ext uri="{FF2B5EF4-FFF2-40B4-BE49-F238E27FC236}">
                <a16:creationId xmlns:a16="http://schemas.microsoft.com/office/drawing/2014/main" id="{F476976F-C73C-3FCB-EB47-C69F52F191D3}"/>
              </a:ext>
            </a:extLst>
          </p:cNvPr>
          <p:cNvSpPr/>
          <p:nvPr/>
        </p:nvSpPr>
        <p:spPr>
          <a:xfrm>
            <a:off x="6907067" y="6884949"/>
            <a:ext cx="212243" cy="201848"/>
          </a:xfrm>
          <a:custGeom>
            <a:avLst/>
            <a:gdLst/>
            <a:ahLst/>
            <a:cxnLst/>
            <a:rect l="l" t="t" r="r" b="b"/>
            <a:pathLst>
              <a:path w="212243" h="201848">
                <a:moveTo>
                  <a:pt x="0" y="0"/>
                </a:moveTo>
                <a:lnTo>
                  <a:pt x="212244" y="0"/>
                </a:lnTo>
                <a:lnTo>
                  <a:pt x="212244" y="201848"/>
                </a:lnTo>
                <a:lnTo>
                  <a:pt x="0" y="20184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65" name="Arrow: Left 64">
            <a:hlinkClick r:id="rId23" action="ppaction://hlinksldjump"/>
            <a:extLst>
              <a:ext uri="{FF2B5EF4-FFF2-40B4-BE49-F238E27FC236}">
                <a16:creationId xmlns:a16="http://schemas.microsoft.com/office/drawing/2014/main" id="{7BB01DC3-08D7-FE07-5514-C82A1A99ABFE}"/>
              </a:ext>
            </a:extLst>
          </p:cNvPr>
          <p:cNvSpPr/>
          <p:nvPr/>
        </p:nvSpPr>
        <p:spPr>
          <a:xfrm>
            <a:off x="398136" y="9029700"/>
            <a:ext cx="592464" cy="4572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
            <a:extLst>
              <a:ext uri="{FF2B5EF4-FFF2-40B4-BE49-F238E27FC236}">
                <a16:creationId xmlns:a16="http://schemas.microsoft.com/office/drawing/2014/main" id="{7B3561E7-8B75-1361-206A-D41172CE68E4}"/>
              </a:ext>
            </a:extLst>
          </p:cNvPr>
          <p:cNvGrpSpPr/>
          <p:nvPr/>
        </p:nvGrpSpPr>
        <p:grpSpPr>
          <a:xfrm>
            <a:off x="16671747" y="217109"/>
            <a:ext cx="1175107" cy="1159550"/>
            <a:chOff x="0" y="0"/>
            <a:chExt cx="309493" cy="305396"/>
          </a:xfrm>
        </p:grpSpPr>
        <p:sp>
          <p:nvSpPr>
            <p:cNvPr id="66" name="Freeform 5">
              <a:extLst>
                <a:ext uri="{FF2B5EF4-FFF2-40B4-BE49-F238E27FC236}">
                  <a16:creationId xmlns:a16="http://schemas.microsoft.com/office/drawing/2014/main" id="{4BCFEEC2-EA0D-A70A-BB14-DE87F4CC5516}"/>
                </a:ext>
              </a:extLst>
            </p:cNvPr>
            <p:cNvSpPr/>
            <p:nvPr/>
          </p:nvSpPr>
          <p:spPr>
            <a:xfrm>
              <a:off x="0" y="0"/>
              <a:ext cx="309493" cy="305396"/>
            </a:xfrm>
            <a:custGeom>
              <a:avLst/>
              <a:gdLst/>
              <a:ahLst/>
              <a:cxnLst/>
              <a:rect l="l" t="t" r="r" b="b"/>
              <a:pathLst>
                <a:path w="309493" h="305396">
                  <a:moveTo>
                    <a:pt x="152698" y="0"/>
                  </a:moveTo>
                  <a:lnTo>
                    <a:pt x="156795" y="0"/>
                  </a:lnTo>
                  <a:cubicBezTo>
                    <a:pt x="197293" y="0"/>
                    <a:pt x="236133" y="16088"/>
                    <a:pt x="264769" y="44724"/>
                  </a:cubicBezTo>
                  <a:cubicBezTo>
                    <a:pt x="293405" y="73361"/>
                    <a:pt x="309493" y="112200"/>
                    <a:pt x="309493" y="152698"/>
                  </a:cubicBezTo>
                  <a:lnTo>
                    <a:pt x="309493" y="152698"/>
                  </a:lnTo>
                  <a:cubicBezTo>
                    <a:pt x="309493" y="237031"/>
                    <a:pt x="241128" y="305396"/>
                    <a:pt x="156795" y="305396"/>
                  </a:cubicBezTo>
                  <a:lnTo>
                    <a:pt x="152698" y="305396"/>
                  </a:lnTo>
                  <a:cubicBezTo>
                    <a:pt x="68365" y="305396"/>
                    <a:pt x="0" y="237031"/>
                    <a:pt x="0" y="152698"/>
                  </a:cubicBezTo>
                  <a:lnTo>
                    <a:pt x="0" y="152698"/>
                  </a:lnTo>
                  <a:cubicBezTo>
                    <a:pt x="0" y="68365"/>
                    <a:pt x="68365" y="0"/>
                    <a:pt x="152698" y="0"/>
                  </a:cubicBezTo>
                  <a:close/>
                </a:path>
              </a:pathLst>
            </a:custGeom>
            <a:solidFill>
              <a:srgbClr val="D2BC67"/>
            </a:solidFill>
          </p:spPr>
          <p:txBody>
            <a:bodyPr/>
            <a:lstStyle/>
            <a:p>
              <a:endParaRPr lang="en-US"/>
            </a:p>
          </p:txBody>
        </p:sp>
        <p:sp>
          <p:nvSpPr>
            <p:cNvPr id="67" name="TextBox 6">
              <a:extLst>
                <a:ext uri="{FF2B5EF4-FFF2-40B4-BE49-F238E27FC236}">
                  <a16:creationId xmlns:a16="http://schemas.microsoft.com/office/drawing/2014/main" id="{00B9A0FB-5F88-F5A0-0F15-1ACC6190806B}"/>
                </a:ext>
              </a:extLst>
            </p:cNvPr>
            <p:cNvSpPr txBox="1"/>
            <p:nvPr/>
          </p:nvSpPr>
          <p:spPr>
            <a:xfrm>
              <a:off x="0" y="-38100"/>
              <a:ext cx="309493" cy="343496"/>
            </a:xfrm>
            <a:prstGeom prst="rect">
              <a:avLst/>
            </a:prstGeom>
          </p:spPr>
          <p:txBody>
            <a:bodyPr lIns="50800" tIns="50800" rIns="50800" bIns="50800" rtlCol="0" anchor="ctr"/>
            <a:lstStyle/>
            <a:p>
              <a:pPr algn="ctr">
                <a:lnSpc>
                  <a:spcPts val="2659"/>
                </a:lnSpc>
              </a:pPr>
              <a:endParaRPr/>
            </a:p>
          </p:txBody>
        </p:sp>
      </p:grpSp>
      <p:grpSp>
        <p:nvGrpSpPr>
          <p:cNvPr id="68" name="Group 7">
            <a:extLst>
              <a:ext uri="{FF2B5EF4-FFF2-40B4-BE49-F238E27FC236}">
                <a16:creationId xmlns:a16="http://schemas.microsoft.com/office/drawing/2014/main" id="{60904E64-D626-E662-9031-EF65C43E19F5}"/>
              </a:ext>
            </a:extLst>
          </p:cNvPr>
          <p:cNvGrpSpPr/>
          <p:nvPr/>
        </p:nvGrpSpPr>
        <p:grpSpPr>
          <a:xfrm>
            <a:off x="16840103" y="377686"/>
            <a:ext cx="838394" cy="838394"/>
            <a:chOff x="0" y="0"/>
            <a:chExt cx="13716000" cy="13716000"/>
          </a:xfrm>
        </p:grpSpPr>
        <p:sp>
          <p:nvSpPr>
            <p:cNvPr id="69" name="Freeform 8">
              <a:hlinkClick r:id="rId24" action="ppaction://hlinksldjump"/>
              <a:extLst>
                <a:ext uri="{FF2B5EF4-FFF2-40B4-BE49-F238E27FC236}">
                  <a16:creationId xmlns:a16="http://schemas.microsoft.com/office/drawing/2014/main" id="{552DBE92-11F4-CAB6-03B3-EFE1250E7321}"/>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25"/>
              <a:stretch>
                <a:fillRect/>
              </a:stretch>
            </a:blipFill>
          </p:spPr>
          <p:txBody>
            <a:bodyPr/>
            <a:lstStyle/>
            <a:p>
              <a:endParaRPr lang="en-US" dirty="0"/>
            </a:p>
          </p:txBody>
        </p:sp>
      </p:grpSp>
      <p:grpSp>
        <p:nvGrpSpPr>
          <p:cNvPr id="70" name="Group 22">
            <a:extLst>
              <a:ext uri="{FF2B5EF4-FFF2-40B4-BE49-F238E27FC236}">
                <a16:creationId xmlns:a16="http://schemas.microsoft.com/office/drawing/2014/main" id="{602F35B0-CB8D-4321-C417-E66AC7625490}"/>
              </a:ext>
            </a:extLst>
          </p:cNvPr>
          <p:cNvGrpSpPr/>
          <p:nvPr/>
        </p:nvGrpSpPr>
        <p:grpSpPr>
          <a:xfrm>
            <a:off x="15127591" y="1376658"/>
            <a:ext cx="2719262" cy="1800923"/>
            <a:chOff x="0" y="0"/>
            <a:chExt cx="716184" cy="474317"/>
          </a:xfrm>
        </p:grpSpPr>
        <p:sp>
          <p:nvSpPr>
            <p:cNvPr id="71" name="Freeform 23">
              <a:extLst>
                <a:ext uri="{FF2B5EF4-FFF2-40B4-BE49-F238E27FC236}">
                  <a16:creationId xmlns:a16="http://schemas.microsoft.com/office/drawing/2014/main" id="{B91B4E04-1968-E069-3FD5-113220A51F7E}"/>
                </a:ext>
              </a:extLst>
            </p:cNvPr>
            <p:cNvSpPr/>
            <p:nvPr/>
          </p:nvSpPr>
          <p:spPr>
            <a:xfrm>
              <a:off x="0" y="0"/>
              <a:ext cx="716184" cy="474317"/>
            </a:xfrm>
            <a:custGeom>
              <a:avLst/>
              <a:gdLst/>
              <a:ahLst/>
              <a:cxnLst/>
              <a:rect l="l" t="t" r="r" b="b"/>
              <a:pathLst>
                <a:path w="716184" h="474317">
                  <a:moveTo>
                    <a:pt x="145200" y="0"/>
                  </a:moveTo>
                  <a:lnTo>
                    <a:pt x="570984" y="0"/>
                  </a:lnTo>
                  <a:cubicBezTo>
                    <a:pt x="651176" y="0"/>
                    <a:pt x="716184" y="65008"/>
                    <a:pt x="716184" y="145200"/>
                  </a:cubicBezTo>
                  <a:lnTo>
                    <a:pt x="716184" y="329117"/>
                  </a:lnTo>
                  <a:cubicBezTo>
                    <a:pt x="716184" y="409309"/>
                    <a:pt x="651176" y="474317"/>
                    <a:pt x="570984" y="474317"/>
                  </a:cubicBezTo>
                  <a:lnTo>
                    <a:pt x="145200" y="474317"/>
                  </a:lnTo>
                  <a:cubicBezTo>
                    <a:pt x="65008" y="474317"/>
                    <a:pt x="0" y="409309"/>
                    <a:pt x="0" y="329117"/>
                  </a:cubicBezTo>
                  <a:lnTo>
                    <a:pt x="0" y="145200"/>
                  </a:lnTo>
                  <a:cubicBezTo>
                    <a:pt x="0" y="65008"/>
                    <a:pt x="65008" y="0"/>
                    <a:pt x="145200" y="0"/>
                  </a:cubicBezTo>
                  <a:close/>
                </a:path>
              </a:pathLst>
            </a:custGeom>
            <a:solidFill>
              <a:srgbClr val="FFFFFF"/>
            </a:solidFill>
          </p:spPr>
          <p:txBody>
            <a:bodyPr/>
            <a:lstStyle/>
            <a:p>
              <a:endParaRPr lang="en-US"/>
            </a:p>
          </p:txBody>
        </p:sp>
        <p:sp>
          <p:nvSpPr>
            <p:cNvPr id="72" name="TextBox 24">
              <a:extLst>
                <a:ext uri="{FF2B5EF4-FFF2-40B4-BE49-F238E27FC236}">
                  <a16:creationId xmlns:a16="http://schemas.microsoft.com/office/drawing/2014/main" id="{6A3E4307-FC81-4246-E063-E5F6822C4F60}"/>
                </a:ext>
              </a:extLst>
            </p:cNvPr>
            <p:cNvSpPr txBox="1"/>
            <p:nvPr/>
          </p:nvSpPr>
          <p:spPr>
            <a:xfrm>
              <a:off x="0" y="-38100"/>
              <a:ext cx="716184" cy="512417"/>
            </a:xfrm>
            <a:prstGeom prst="rect">
              <a:avLst/>
            </a:prstGeom>
          </p:spPr>
          <p:txBody>
            <a:bodyPr lIns="50800" tIns="50800" rIns="50800" bIns="50800" rtlCol="0" anchor="ctr"/>
            <a:lstStyle/>
            <a:p>
              <a:pPr algn="ctr">
                <a:lnSpc>
                  <a:spcPts val="2659"/>
                </a:lnSpc>
              </a:pPr>
              <a:endParaRPr/>
            </a:p>
          </p:txBody>
        </p:sp>
      </p:grpSp>
      <p:sp>
        <p:nvSpPr>
          <p:cNvPr id="73" name="TextBox 37">
            <a:hlinkClick r:id="rId26" action="ppaction://hlinksldjump"/>
            <a:extLst>
              <a:ext uri="{FF2B5EF4-FFF2-40B4-BE49-F238E27FC236}">
                <a16:creationId xmlns:a16="http://schemas.microsoft.com/office/drawing/2014/main" id="{DBBFE648-0507-FE42-E557-F03399E0ABD3}"/>
              </a:ext>
            </a:extLst>
          </p:cNvPr>
          <p:cNvSpPr txBox="1"/>
          <p:nvPr/>
        </p:nvSpPr>
        <p:spPr>
          <a:xfrm>
            <a:off x="15784199" y="2367741"/>
            <a:ext cx="1613727" cy="349250"/>
          </a:xfrm>
          <a:prstGeom prst="rect">
            <a:avLst/>
          </a:prstGeom>
        </p:spPr>
        <p:txBody>
          <a:bodyPr lIns="0" tIns="0" rIns="0" bIns="0" rtlCol="0" anchor="t">
            <a:spAutoFit/>
          </a:bodyPr>
          <a:lstStyle/>
          <a:p>
            <a:pPr algn="l">
              <a:lnSpc>
                <a:spcPts val="2800"/>
              </a:lnSpc>
            </a:pPr>
            <a:r>
              <a:rPr lang="en-US" sz="2000" b="1" u="sng" dirty="0" err="1">
                <a:solidFill>
                  <a:srgbClr val="000000"/>
                </a:solidFill>
                <a:latin typeface="Noto Sans Bold"/>
                <a:ea typeface="Noto Sans Bold"/>
                <a:cs typeface="Noto Sans Bold"/>
                <a:sym typeface="Noto Sans Bold"/>
              </a:rPr>
              <a:t>Đăng</a:t>
            </a:r>
            <a:r>
              <a:rPr lang="en-US" sz="2000" b="1" u="sng" dirty="0">
                <a:solidFill>
                  <a:srgbClr val="000000"/>
                </a:solidFill>
                <a:latin typeface="Noto Sans Bold"/>
                <a:ea typeface="Noto Sans Bold"/>
                <a:cs typeface="Noto Sans Bold"/>
                <a:sym typeface="Noto Sans Bold"/>
              </a:rPr>
              <a:t> </a:t>
            </a:r>
            <a:r>
              <a:rPr lang="en-US" sz="2000" b="1" u="sng" dirty="0" err="1">
                <a:solidFill>
                  <a:srgbClr val="000000"/>
                </a:solidFill>
                <a:latin typeface="Noto Sans Bold"/>
                <a:ea typeface="Noto Sans Bold"/>
                <a:cs typeface="Noto Sans Bold"/>
                <a:sym typeface="Noto Sans Bold"/>
              </a:rPr>
              <a:t>xuất</a:t>
            </a:r>
            <a:endParaRPr lang="en-US" sz="2000" b="1" u="sng" dirty="0">
              <a:solidFill>
                <a:srgbClr val="000000"/>
              </a:solidFill>
              <a:latin typeface="Noto Sans Bold"/>
              <a:ea typeface="Noto Sans Bold"/>
              <a:cs typeface="Noto Sans Bold"/>
              <a:sym typeface="Noto Sans Bold"/>
            </a:endParaRPr>
          </a:p>
        </p:txBody>
      </p:sp>
      <p:sp>
        <p:nvSpPr>
          <p:cNvPr id="74" name="TextBox 38">
            <a:extLst>
              <a:ext uri="{FF2B5EF4-FFF2-40B4-BE49-F238E27FC236}">
                <a16:creationId xmlns:a16="http://schemas.microsoft.com/office/drawing/2014/main" id="{A75AF1CE-BC6D-7622-6009-496A3B11E879}"/>
              </a:ext>
            </a:extLst>
          </p:cNvPr>
          <p:cNvSpPr txBox="1"/>
          <p:nvPr/>
        </p:nvSpPr>
        <p:spPr>
          <a:xfrm>
            <a:off x="15548874" y="1527001"/>
            <a:ext cx="2297979" cy="396240"/>
          </a:xfrm>
          <a:prstGeom prst="rect">
            <a:avLst/>
          </a:prstGeom>
        </p:spPr>
        <p:txBody>
          <a:bodyPr lIns="0" tIns="0" rIns="0" bIns="0" rtlCol="0" anchor="t">
            <a:spAutoFit/>
          </a:bodyPr>
          <a:lstStyle/>
          <a:p>
            <a:pPr algn="l">
              <a:lnSpc>
                <a:spcPts val="3359"/>
              </a:lnSpc>
            </a:pPr>
            <a:r>
              <a:rPr lang="en-US" sz="2399" dirty="0">
                <a:solidFill>
                  <a:srgbClr val="000000">
                    <a:alpha val="68627"/>
                  </a:srgbClr>
                </a:solidFill>
                <a:latin typeface="Noto Sans"/>
                <a:ea typeface="Noto Sans"/>
                <a:cs typeface="Noto Sans"/>
                <a:sym typeface="Noto Sans"/>
              </a:rPr>
              <a:t> </a:t>
            </a:r>
            <a:r>
              <a:rPr lang="en-US" sz="2399" dirty="0" err="1">
                <a:solidFill>
                  <a:srgbClr val="000000">
                    <a:alpha val="68627"/>
                  </a:srgbClr>
                </a:solidFill>
                <a:latin typeface="Noto Sans"/>
                <a:ea typeface="Noto Sans"/>
                <a:cs typeface="Noto Sans"/>
                <a:sym typeface="Noto Sans"/>
              </a:rPr>
              <a:t>VKLysiucute</a:t>
            </a:r>
            <a:endParaRPr lang="en-US" sz="2399" dirty="0">
              <a:solidFill>
                <a:srgbClr val="000000">
                  <a:alpha val="68627"/>
                </a:srgbClr>
              </a:solidFill>
              <a:latin typeface="Noto Sans"/>
              <a:ea typeface="Noto Sans"/>
              <a:cs typeface="Noto Sans"/>
              <a:sym typeface="Noto Sans"/>
            </a:endParaRPr>
          </a:p>
        </p:txBody>
      </p:sp>
      <p:sp>
        <p:nvSpPr>
          <p:cNvPr id="75" name="TextBox 39">
            <a:extLst>
              <a:ext uri="{FF2B5EF4-FFF2-40B4-BE49-F238E27FC236}">
                <a16:creationId xmlns:a16="http://schemas.microsoft.com/office/drawing/2014/main" id="{244C47BA-A3A9-D4BE-CC18-CF386258D6AC}"/>
              </a:ext>
            </a:extLst>
          </p:cNvPr>
          <p:cNvSpPr txBox="1"/>
          <p:nvPr/>
        </p:nvSpPr>
        <p:spPr>
          <a:xfrm>
            <a:off x="15691113" y="1875616"/>
            <a:ext cx="2297979" cy="349250"/>
          </a:xfrm>
          <a:prstGeom prst="rect">
            <a:avLst/>
          </a:prstGeom>
        </p:spPr>
        <p:txBody>
          <a:bodyPr lIns="0" tIns="0" rIns="0" bIns="0" rtlCol="0" anchor="t">
            <a:spAutoFit/>
          </a:bodyPr>
          <a:lstStyle/>
          <a:p>
            <a:pPr algn="l">
              <a:lnSpc>
                <a:spcPts val="2800"/>
              </a:lnSpc>
            </a:pPr>
            <a:r>
              <a:rPr lang="en-US" sz="2000" dirty="0">
                <a:solidFill>
                  <a:srgbClr val="000000">
                    <a:alpha val="68627"/>
                  </a:srgbClr>
                </a:solidFill>
                <a:latin typeface="Noto Sans"/>
                <a:ea typeface="Noto Sans"/>
                <a:cs typeface="Noto Sans"/>
                <a:sym typeface="Noto Sans"/>
              </a:rPr>
              <a:t>ID: 03682632</a:t>
            </a:r>
          </a:p>
        </p:txBody>
      </p:sp>
    </p:spTree>
    <p:extLst>
      <p:ext uri="{BB962C8B-B14F-4D97-AF65-F5344CB8AC3E}">
        <p14:creationId xmlns:p14="http://schemas.microsoft.com/office/powerpoint/2010/main" val="37070284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dirty="0"/>
          </a:p>
        </p:txBody>
      </p:sp>
      <p:sp>
        <p:nvSpPr>
          <p:cNvPr id="3" name="Freeform 3"/>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hlinkClick r:id="rId5" action="ppaction://hlinksldjump"/>
          </p:cNvPr>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5" name="Group 5"/>
          <p:cNvGrpSpPr/>
          <p:nvPr/>
        </p:nvGrpSpPr>
        <p:grpSpPr>
          <a:xfrm>
            <a:off x="776763" y="114333"/>
            <a:ext cx="1450768" cy="1450768"/>
            <a:chOff x="0" y="0"/>
            <a:chExt cx="13716000" cy="13716000"/>
          </a:xfrm>
        </p:grpSpPr>
        <p:sp>
          <p:nvSpPr>
            <p:cNvPr id="6" name="Freeform 6">
              <a:hlinkClick r:id="rId8" action="ppaction://hlinksldjump"/>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9"/>
              <a:stretch>
                <a:fillRect t="-38888" b="-38888"/>
              </a:stretch>
            </a:blipFill>
          </p:spPr>
          <p:txBody>
            <a:bodyPr/>
            <a:lstStyle/>
            <a:p>
              <a:endParaRPr lang="en-US" dirty="0"/>
            </a:p>
          </p:txBody>
        </p:sp>
      </p:grpSp>
      <p:grpSp>
        <p:nvGrpSpPr>
          <p:cNvPr id="7" name="Group 7"/>
          <p:cNvGrpSpPr/>
          <p:nvPr/>
        </p:nvGrpSpPr>
        <p:grpSpPr>
          <a:xfrm>
            <a:off x="466387" y="1565101"/>
            <a:ext cx="4258453" cy="6891620"/>
            <a:chOff x="0" y="0"/>
            <a:chExt cx="5677938" cy="9188827"/>
          </a:xfrm>
        </p:grpSpPr>
        <p:sp>
          <p:nvSpPr>
            <p:cNvPr id="8" name="Freeform 8"/>
            <p:cNvSpPr/>
            <p:nvPr/>
          </p:nvSpPr>
          <p:spPr>
            <a:xfrm>
              <a:off x="30434" y="0"/>
              <a:ext cx="5632283" cy="7301480"/>
            </a:xfrm>
            <a:custGeom>
              <a:avLst/>
              <a:gdLst/>
              <a:ahLst/>
              <a:cxnLst/>
              <a:rect l="l" t="t" r="r" b="b"/>
              <a:pathLst>
                <a:path w="5632283" h="7301480">
                  <a:moveTo>
                    <a:pt x="0" y="0"/>
                  </a:moveTo>
                  <a:lnTo>
                    <a:pt x="5632282" y="0"/>
                  </a:lnTo>
                  <a:lnTo>
                    <a:pt x="5632282" y="7301480"/>
                  </a:lnTo>
                  <a:lnTo>
                    <a:pt x="0" y="7301480"/>
                  </a:lnTo>
                  <a:lnTo>
                    <a:pt x="0" y="0"/>
                  </a:lnTo>
                  <a:close/>
                </a:path>
              </a:pathLst>
            </a:custGeom>
            <a:blipFill>
              <a:blip r:embed="rId10"/>
              <a:stretch>
                <a:fillRect t="-7890" b="-7890"/>
              </a:stretch>
            </a:blipFill>
          </p:spPr>
          <p:txBody>
            <a:bodyPr/>
            <a:lstStyle/>
            <a:p>
              <a:endParaRPr lang="en-US"/>
            </a:p>
          </p:txBody>
        </p:sp>
        <p:sp>
          <p:nvSpPr>
            <p:cNvPr id="9" name="Freeform 9"/>
            <p:cNvSpPr/>
            <p:nvPr/>
          </p:nvSpPr>
          <p:spPr>
            <a:xfrm>
              <a:off x="0" y="8927251"/>
              <a:ext cx="189352" cy="203009"/>
            </a:xfrm>
            <a:custGeom>
              <a:avLst/>
              <a:gdLst/>
              <a:ahLst/>
              <a:cxnLst/>
              <a:rect l="l" t="t" r="r" b="b"/>
              <a:pathLst>
                <a:path w="189352" h="203009">
                  <a:moveTo>
                    <a:pt x="0" y="0"/>
                  </a:moveTo>
                  <a:lnTo>
                    <a:pt x="189352" y="0"/>
                  </a:lnTo>
                  <a:lnTo>
                    <a:pt x="189352" y="203009"/>
                  </a:lnTo>
                  <a:lnTo>
                    <a:pt x="0" y="20300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0" name="TextBox 10"/>
            <p:cNvSpPr txBox="1"/>
            <p:nvPr/>
          </p:nvSpPr>
          <p:spPr>
            <a:xfrm>
              <a:off x="0" y="8637464"/>
              <a:ext cx="2206841" cy="289786"/>
            </a:xfrm>
            <a:prstGeom prst="rect">
              <a:avLst/>
            </a:prstGeom>
          </p:spPr>
          <p:txBody>
            <a:bodyPr lIns="0" tIns="0" rIns="0" bIns="0" rtlCol="0" anchor="t">
              <a:spAutoFit/>
            </a:bodyPr>
            <a:lstStyle/>
            <a:p>
              <a:pPr algn="l">
                <a:lnSpc>
                  <a:spcPts val="1975"/>
                </a:lnSpc>
              </a:pPr>
              <a:r>
                <a:rPr lang="en-US" sz="1410">
                  <a:solidFill>
                    <a:srgbClr val="000000"/>
                  </a:solidFill>
                  <a:latin typeface="Canva Sans"/>
                  <a:ea typeface="Canva Sans"/>
                  <a:cs typeface="Canva Sans"/>
                  <a:sym typeface="Canva Sans"/>
                </a:rPr>
                <a:t>300 lượt mua</a:t>
              </a:r>
            </a:p>
          </p:txBody>
        </p:sp>
        <p:sp>
          <p:nvSpPr>
            <p:cNvPr id="11" name="TextBox 11"/>
            <p:cNvSpPr txBox="1"/>
            <p:nvPr/>
          </p:nvSpPr>
          <p:spPr>
            <a:xfrm>
              <a:off x="254930" y="8888527"/>
              <a:ext cx="2206841" cy="289786"/>
            </a:xfrm>
            <a:prstGeom prst="rect">
              <a:avLst/>
            </a:prstGeom>
          </p:spPr>
          <p:txBody>
            <a:bodyPr lIns="0" tIns="0" rIns="0" bIns="0" rtlCol="0" anchor="t">
              <a:spAutoFit/>
            </a:bodyPr>
            <a:lstStyle/>
            <a:p>
              <a:pPr algn="l">
                <a:lnSpc>
                  <a:spcPts val="1975"/>
                </a:lnSpc>
              </a:pPr>
              <a:r>
                <a:rPr lang="en-US" sz="1410">
                  <a:solidFill>
                    <a:srgbClr val="000000"/>
                  </a:solidFill>
                  <a:latin typeface="Canva Sans"/>
                  <a:ea typeface="Canva Sans"/>
                  <a:cs typeface="Canva Sans"/>
                  <a:sym typeface="Canva Sans"/>
                </a:rPr>
                <a:t>4.5 (191)</a:t>
              </a:r>
            </a:p>
          </p:txBody>
        </p:sp>
        <p:sp>
          <p:nvSpPr>
            <p:cNvPr id="12" name="TextBox 12"/>
            <p:cNvSpPr txBox="1"/>
            <p:nvPr/>
          </p:nvSpPr>
          <p:spPr>
            <a:xfrm>
              <a:off x="0" y="7359936"/>
              <a:ext cx="5677938" cy="1182360"/>
            </a:xfrm>
            <a:prstGeom prst="rect">
              <a:avLst/>
            </a:prstGeom>
          </p:spPr>
          <p:txBody>
            <a:bodyPr lIns="0" tIns="0" rIns="0" bIns="0" rtlCol="0" anchor="t">
              <a:spAutoFit/>
            </a:bodyPr>
            <a:lstStyle/>
            <a:p>
              <a:pPr algn="l">
                <a:lnSpc>
                  <a:spcPts val="3629"/>
                </a:lnSpc>
              </a:pPr>
              <a:r>
                <a:rPr lang="en-US" sz="2592">
                  <a:solidFill>
                    <a:srgbClr val="000000"/>
                  </a:solidFill>
                  <a:latin typeface="Canva Sans"/>
                  <a:ea typeface="Canva Sans"/>
                  <a:cs typeface="Canva Sans"/>
                  <a:sym typeface="Canva Sans"/>
                </a:rPr>
                <a:t>Giải Bài Tập SGK Unit 6: Vietnamese Lifestyle...</a:t>
              </a:r>
            </a:p>
          </p:txBody>
        </p:sp>
        <p:sp>
          <p:nvSpPr>
            <p:cNvPr id="13" name="TextBox 13"/>
            <p:cNvSpPr txBox="1"/>
            <p:nvPr/>
          </p:nvSpPr>
          <p:spPr>
            <a:xfrm>
              <a:off x="2751807" y="8581482"/>
              <a:ext cx="2910910" cy="607345"/>
            </a:xfrm>
            <a:prstGeom prst="rect">
              <a:avLst/>
            </a:prstGeom>
          </p:spPr>
          <p:txBody>
            <a:bodyPr wrap="square" lIns="0" tIns="0" rIns="0" bIns="0" rtlCol="0" anchor="t">
              <a:spAutoFit/>
            </a:bodyPr>
            <a:lstStyle/>
            <a:p>
              <a:pPr>
                <a:lnSpc>
                  <a:spcPts val="3807"/>
                </a:lnSpc>
              </a:pPr>
              <a:r>
                <a:rPr lang="en-US" sz="2719" b="1" dirty="0">
                  <a:solidFill>
                    <a:srgbClr val="FF3131"/>
                  </a:solidFill>
                  <a:latin typeface="Canva Sans Bold"/>
                  <a:ea typeface="Canva Sans Bold"/>
                  <a:cs typeface="Canva Sans Bold"/>
                  <a:sym typeface="Canva Sans Bold"/>
                </a:rPr>
                <a:t>50.000 VNĐ</a:t>
              </a:r>
            </a:p>
          </p:txBody>
        </p:sp>
      </p:grpSp>
      <p:sp>
        <p:nvSpPr>
          <p:cNvPr id="14" name="Freeform 14">
            <a:hlinkClick r:id="rId13" action="ppaction://hlinksldjump"/>
          </p:cNvPr>
          <p:cNvSpPr/>
          <p:nvPr/>
        </p:nvSpPr>
        <p:spPr>
          <a:xfrm>
            <a:off x="15236121"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grpSp>
        <p:nvGrpSpPr>
          <p:cNvPr id="15" name="Group 15"/>
          <p:cNvGrpSpPr/>
          <p:nvPr/>
        </p:nvGrpSpPr>
        <p:grpSpPr>
          <a:xfrm>
            <a:off x="4953289" y="1821958"/>
            <a:ext cx="4475906" cy="708772"/>
            <a:chOff x="0" y="0"/>
            <a:chExt cx="1178840" cy="186672"/>
          </a:xfrm>
        </p:grpSpPr>
        <p:sp>
          <p:nvSpPr>
            <p:cNvPr id="16" name="Freeform 16"/>
            <p:cNvSpPr/>
            <p:nvPr/>
          </p:nvSpPr>
          <p:spPr>
            <a:xfrm>
              <a:off x="0" y="0"/>
              <a:ext cx="1178840" cy="186672"/>
            </a:xfrm>
            <a:custGeom>
              <a:avLst/>
              <a:gdLst/>
              <a:ahLst/>
              <a:cxnLst/>
              <a:rect l="l" t="t" r="r" b="b"/>
              <a:pathLst>
                <a:path w="1178840" h="186672">
                  <a:moveTo>
                    <a:pt x="88214" y="0"/>
                  </a:moveTo>
                  <a:lnTo>
                    <a:pt x="1090625" y="0"/>
                  </a:lnTo>
                  <a:cubicBezTo>
                    <a:pt x="1139345" y="0"/>
                    <a:pt x="1178840" y="39495"/>
                    <a:pt x="1178840" y="88214"/>
                  </a:cubicBezTo>
                  <a:lnTo>
                    <a:pt x="1178840" y="98458"/>
                  </a:lnTo>
                  <a:cubicBezTo>
                    <a:pt x="1178840" y="147178"/>
                    <a:pt x="1139345" y="186672"/>
                    <a:pt x="1090625" y="186672"/>
                  </a:cubicBezTo>
                  <a:lnTo>
                    <a:pt x="88214" y="186672"/>
                  </a:lnTo>
                  <a:cubicBezTo>
                    <a:pt x="39495" y="186672"/>
                    <a:pt x="0" y="147178"/>
                    <a:pt x="0" y="98458"/>
                  </a:cubicBezTo>
                  <a:lnTo>
                    <a:pt x="0" y="88214"/>
                  </a:lnTo>
                  <a:cubicBezTo>
                    <a:pt x="0" y="39495"/>
                    <a:pt x="39495" y="0"/>
                    <a:pt x="88214" y="0"/>
                  </a:cubicBezTo>
                  <a:close/>
                </a:path>
              </a:pathLst>
            </a:custGeom>
            <a:solidFill>
              <a:srgbClr val="D2BC67"/>
            </a:solidFill>
          </p:spPr>
          <p:txBody>
            <a:bodyPr/>
            <a:lstStyle/>
            <a:p>
              <a:endParaRPr lang="en-US"/>
            </a:p>
          </p:txBody>
        </p:sp>
        <p:sp>
          <p:nvSpPr>
            <p:cNvPr id="17" name="TextBox 17"/>
            <p:cNvSpPr txBox="1"/>
            <p:nvPr/>
          </p:nvSpPr>
          <p:spPr>
            <a:xfrm>
              <a:off x="0" y="-38100"/>
              <a:ext cx="1178840" cy="224772"/>
            </a:xfrm>
            <a:prstGeom prst="rect">
              <a:avLst/>
            </a:prstGeom>
          </p:spPr>
          <p:txBody>
            <a:bodyPr lIns="50800" tIns="50800" rIns="50800" bIns="50800" rtlCol="0" anchor="ctr"/>
            <a:lstStyle/>
            <a:p>
              <a:pPr algn="ctr">
                <a:lnSpc>
                  <a:spcPts val="2659"/>
                </a:lnSpc>
              </a:pPr>
              <a:endParaRPr/>
            </a:p>
          </p:txBody>
        </p:sp>
      </p:grpSp>
      <p:sp>
        <p:nvSpPr>
          <p:cNvPr id="18" name="TextBox 18">
            <a:hlinkClick r:id="rId16" action="ppaction://hlinksldjump"/>
          </p:cNvPr>
          <p:cNvSpPr txBox="1"/>
          <p:nvPr/>
        </p:nvSpPr>
        <p:spPr>
          <a:xfrm>
            <a:off x="5168903" y="2711705"/>
            <a:ext cx="4574945" cy="464820"/>
          </a:xfrm>
          <a:prstGeom prst="rect">
            <a:avLst/>
          </a:prstGeom>
        </p:spPr>
        <p:txBody>
          <a:bodyPr lIns="0" tIns="0" rIns="0" bIns="0" rtlCol="0" anchor="t">
            <a:spAutoFit/>
          </a:bodyPr>
          <a:lstStyle/>
          <a:p>
            <a:pPr algn="l">
              <a:lnSpc>
                <a:spcPts val="3780"/>
              </a:lnSpc>
            </a:pPr>
            <a:r>
              <a:rPr lang="en-US" sz="2700" dirty="0">
                <a:solidFill>
                  <a:srgbClr val="004AAD"/>
                </a:solidFill>
                <a:latin typeface="Canva Sans"/>
                <a:ea typeface="Canva Sans"/>
                <a:cs typeface="Canva Sans"/>
                <a:sym typeface="Canva Sans"/>
              </a:rPr>
              <a:t>&gt;   </a:t>
            </a:r>
            <a:r>
              <a:rPr lang="en-US" sz="2700" u="sng" dirty="0" err="1">
                <a:solidFill>
                  <a:srgbClr val="004AAD"/>
                </a:solidFill>
                <a:latin typeface="Canva Sans"/>
                <a:ea typeface="Canva Sans"/>
                <a:cs typeface="Canva Sans"/>
                <a:sym typeface="Canva Sans"/>
              </a:rPr>
              <a:t>Mô</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tả</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sp>
        <p:nvSpPr>
          <p:cNvPr id="19" name="TextBox 19">
            <a:hlinkClick r:id="rId17" action="ppaction://hlinksldjump"/>
          </p:cNvPr>
          <p:cNvSpPr txBox="1"/>
          <p:nvPr/>
        </p:nvSpPr>
        <p:spPr>
          <a:xfrm>
            <a:off x="4638637" y="1887102"/>
            <a:ext cx="5105211" cy="521335"/>
          </a:xfrm>
          <a:prstGeom prst="rect">
            <a:avLst/>
          </a:prstGeom>
        </p:spPr>
        <p:txBody>
          <a:bodyPr lIns="0" tIns="0" rIns="0" bIns="0" rtlCol="0" anchor="t">
            <a:spAutoFit/>
          </a:bodyPr>
          <a:lstStyle/>
          <a:p>
            <a:pPr algn="ctr">
              <a:lnSpc>
                <a:spcPts val="4340"/>
              </a:lnSpc>
            </a:pP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Thêm</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vào</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giỏ</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hàng</a:t>
            </a:r>
            <a:endParaRPr lang="en-US" sz="3100" dirty="0">
              <a:solidFill>
                <a:srgbClr val="000000"/>
              </a:solidFill>
              <a:latin typeface="Canva Sans"/>
              <a:ea typeface="Canva Sans"/>
              <a:cs typeface="Canva Sans"/>
              <a:sym typeface="Canva Sans"/>
            </a:endParaRPr>
          </a:p>
        </p:txBody>
      </p:sp>
      <p:sp>
        <p:nvSpPr>
          <p:cNvPr id="20" name="TextBox 20">
            <a:hlinkClick r:id="rId18" action="ppaction://hlinksldjump"/>
          </p:cNvPr>
          <p:cNvSpPr txBox="1"/>
          <p:nvPr/>
        </p:nvSpPr>
        <p:spPr>
          <a:xfrm>
            <a:off x="5168903" y="3357500"/>
            <a:ext cx="5170488" cy="464820"/>
          </a:xfrm>
          <a:prstGeom prst="rect">
            <a:avLst/>
          </a:prstGeom>
        </p:spPr>
        <p:txBody>
          <a:bodyPr lIns="0" tIns="0" rIns="0" bIns="0" rtlCol="0" anchor="t">
            <a:spAutoFit/>
          </a:bodyPr>
          <a:lstStyle/>
          <a:p>
            <a:pPr algn="l">
              <a:lnSpc>
                <a:spcPts val="3780"/>
              </a:lnSpc>
            </a:pPr>
            <a:r>
              <a:rPr lang="en-US" sz="2700" dirty="0">
                <a:solidFill>
                  <a:srgbClr val="004AAD"/>
                </a:solidFill>
                <a:latin typeface="Canva Sans"/>
                <a:ea typeface="Canva Sans"/>
                <a:cs typeface="Canva Sans"/>
                <a:sym typeface="Canva Sans"/>
              </a:rPr>
              <a:t>&gt;   </a:t>
            </a:r>
            <a:r>
              <a:rPr lang="en-US" sz="2700" u="sng" dirty="0">
                <a:solidFill>
                  <a:srgbClr val="004AAD"/>
                </a:solidFill>
                <a:latin typeface="Canva Sans"/>
                <a:ea typeface="Canva Sans"/>
                <a:cs typeface="Canva Sans"/>
                <a:sym typeface="Canva Sans"/>
              </a:rPr>
              <a:t>Xem </a:t>
            </a:r>
            <a:r>
              <a:rPr lang="en-US" sz="2700" u="sng" dirty="0" err="1">
                <a:solidFill>
                  <a:srgbClr val="004AAD"/>
                </a:solidFill>
                <a:latin typeface="Canva Sans"/>
                <a:ea typeface="Canva Sans"/>
                <a:cs typeface="Canva Sans"/>
                <a:sym typeface="Canva Sans"/>
              </a:rPr>
              <a:t>đánh</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giá</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grpSp>
        <p:nvGrpSpPr>
          <p:cNvPr id="21" name="Group 21"/>
          <p:cNvGrpSpPr/>
          <p:nvPr/>
        </p:nvGrpSpPr>
        <p:grpSpPr>
          <a:xfrm>
            <a:off x="16840103" y="377686"/>
            <a:ext cx="838394" cy="838394"/>
            <a:chOff x="0" y="0"/>
            <a:chExt cx="13716000" cy="13716000"/>
          </a:xfrm>
        </p:grpSpPr>
        <p:sp>
          <p:nvSpPr>
            <p:cNvPr id="22" name="Freeform 22">
              <a:hlinkClick r:id="rId19" action="ppaction://hlinksldjump"/>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20"/>
              <a:stretch>
                <a:fillRect/>
              </a:stretch>
            </a:blipFill>
          </p:spPr>
          <p:txBody>
            <a:bodyPr/>
            <a:lstStyle/>
            <a:p>
              <a:endParaRPr lang="en-US" dirty="0"/>
            </a:p>
          </p:txBody>
        </p:sp>
      </p:grpSp>
      <p:sp>
        <p:nvSpPr>
          <p:cNvPr id="24" name="Arrow: Left 23">
            <a:hlinkClick r:id="rId21" action="ppaction://hlinksldjump"/>
            <a:extLst>
              <a:ext uri="{FF2B5EF4-FFF2-40B4-BE49-F238E27FC236}">
                <a16:creationId xmlns:a16="http://schemas.microsoft.com/office/drawing/2014/main" id="{CDEA20E6-4FA5-B6B6-05E0-CE1BBD3C270E}"/>
              </a:ext>
            </a:extLst>
          </p:cNvPr>
          <p:cNvSpPr/>
          <p:nvPr/>
        </p:nvSpPr>
        <p:spPr>
          <a:xfrm>
            <a:off x="398136" y="9029700"/>
            <a:ext cx="592464" cy="4572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678347-EECA-0BC5-4DAB-0A8E8A8FE0C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F5DB3E7-A96E-2688-430C-22250544C7F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dirty="0"/>
          </a:p>
        </p:txBody>
      </p:sp>
      <p:sp>
        <p:nvSpPr>
          <p:cNvPr id="3" name="Freeform 3">
            <a:extLst>
              <a:ext uri="{FF2B5EF4-FFF2-40B4-BE49-F238E27FC236}">
                <a16:creationId xmlns:a16="http://schemas.microsoft.com/office/drawing/2014/main" id="{8F8811D6-6CCE-B109-EA81-1D5FF379AA02}"/>
              </a:ext>
            </a:extLst>
          </p:cNvPr>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hlinkClick r:id="rId5" action="ppaction://hlinksldjump"/>
            <a:extLst>
              <a:ext uri="{FF2B5EF4-FFF2-40B4-BE49-F238E27FC236}">
                <a16:creationId xmlns:a16="http://schemas.microsoft.com/office/drawing/2014/main" id="{D567B664-0741-D18D-B093-746B44D726E3}"/>
              </a:ext>
            </a:extLst>
          </p:cNvPr>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5" name="Group 5">
            <a:extLst>
              <a:ext uri="{FF2B5EF4-FFF2-40B4-BE49-F238E27FC236}">
                <a16:creationId xmlns:a16="http://schemas.microsoft.com/office/drawing/2014/main" id="{650CB19B-EB5A-D763-9CC8-3A7946F9608F}"/>
              </a:ext>
            </a:extLst>
          </p:cNvPr>
          <p:cNvGrpSpPr/>
          <p:nvPr/>
        </p:nvGrpSpPr>
        <p:grpSpPr>
          <a:xfrm>
            <a:off x="776763" y="114333"/>
            <a:ext cx="1450768" cy="1450768"/>
            <a:chOff x="0" y="0"/>
            <a:chExt cx="13716000" cy="13716000"/>
          </a:xfrm>
        </p:grpSpPr>
        <p:sp>
          <p:nvSpPr>
            <p:cNvPr id="6" name="Freeform 6">
              <a:hlinkClick r:id="rId8" action="ppaction://hlinksldjump"/>
              <a:extLst>
                <a:ext uri="{FF2B5EF4-FFF2-40B4-BE49-F238E27FC236}">
                  <a16:creationId xmlns:a16="http://schemas.microsoft.com/office/drawing/2014/main" id="{C3ADACC6-D0AC-73FB-EDE7-B84F12A52C16}"/>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9"/>
              <a:stretch>
                <a:fillRect t="-38888" b="-38888"/>
              </a:stretch>
            </a:blipFill>
          </p:spPr>
          <p:txBody>
            <a:bodyPr/>
            <a:lstStyle/>
            <a:p>
              <a:endParaRPr lang="en-US" dirty="0"/>
            </a:p>
          </p:txBody>
        </p:sp>
      </p:grpSp>
      <p:grpSp>
        <p:nvGrpSpPr>
          <p:cNvPr id="7" name="Group 7">
            <a:extLst>
              <a:ext uri="{FF2B5EF4-FFF2-40B4-BE49-F238E27FC236}">
                <a16:creationId xmlns:a16="http://schemas.microsoft.com/office/drawing/2014/main" id="{997EAFC4-3D07-40FA-D478-A0653ED5AFE8}"/>
              </a:ext>
            </a:extLst>
          </p:cNvPr>
          <p:cNvGrpSpPr/>
          <p:nvPr/>
        </p:nvGrpSpPr>
        <p:grpSpPr>
          <a:xfrm>
            <a:off x="466387" y="1565101"/>
            <a:ext cx="4258453" cy="6891620"/>
            <a:chOff x="0" y="0"/>
            <a:chExt cx="5677938" cy="9188827"/>
          </a:xfrm>
        </p:grpSpPr>
        <p:sp>
          <p:nvSpPr>
            <p:cNvPr id="8" name="Freeform 8">
              <a:extLst>
                <a:ext uri="{FF2B5EF4-FFF2-40B4-BE49-F238E27FC236}">
                  <a16:creationId xmlns:a16="http://schemas.microsoft.com/office/drawing/2014/main" id="{1EAE2F54-1860-DFC7-FD4D-102BAB5127E6}"/>
                </a:ext>
              </a:extLst>
            </p:cNvPr>
            <p:cNvSpPr/>
            <p:nvPr/>
          </p:nvSpPr>
          <p:spPr>
            <a:xfrm>
              <a:off x="30434" y="0"/>
              <a:ext cx="5632283" cy="7301480"/>
            </a:xfrm>
            <a:custGeom>
              <a:avLst/>
              <a:gdLst/>
              <a:ahLst/>
              <a:cxnLst/>
              <a:rect l="l" t="t" r="r" b="b"/>
              <a:pathLst>
                <a:path w="5632283" h="7301480">
                  <a:moveTo>
                    <a:pt x="0" y="0"/>
                  </a:moveTo>
                  <a:lnTo>
                    <a:pt x="5632282" y="0"/>
                  </a:lnTo>
                  <a:lnTo>
                    <a:pt x="5632282" y="7301480"/>
                  </a:lnTo>
                  <a:lnTo>
                    <a:pt x="0" y="7301480"/>
                  </a:lnTo>
                  <a:lnTo>
                    <a:pt x="0" y="0"/>
                  </a:lnTo>
                  <a:close/>
                </a:path>
              </a:pathLst>
            </a:custGeom>
            <a:blipFill>
              <a:blip r:embed="rId10"/>
              <a:stretch>
                <a:fillRect t="-7890" b="-7890"/>
              </a:stretch>
            </a:blipFill>
          </p:spPr>
          <p:txBody>
            <a:bodyPr/>
            <a:lstStyle/>
            <a:p>
              <a:endParaRPr lang="en-US"/>
            </a:p>
          </p:txBody>
        </p:sp>
        <p:sp>
          <p:nvSpPr>
            <p:cNvPr id="9" name="Freeform 9">
              <a:extLst>
                <a:ext uri="{FF2B5EF4-FFF2-40B4-BE49-F238E27FC236}">
                  <a16:creationId xmlns:a16="http://schemas.microsoft.com/office/drawing/2014/main" id="{0DCEA884-3E48-D9D0-00F7-53669E6BC97E}"/>
                </a:ext>
              </a:extLst>
            </p:cNvPr>
            <p:cNvSpPr/>
            <p:nvPr/>
          </p:nvSpPr>
          <p:spPr>
            <a:xfrm>
              <a:off x="0" y="8927251"/>
              <a:ext cx="189352" cy="203009"/>
            </a:xfrm>
            <a:custGeom>
              <a:avLst/>
              <a:gdLst/>
              <a:ahLst/>
              <a:cxnLst/>
              <a:rect l="l" t="t" r="r" b="b"/>
              <a:pathLst>
                <a:path w="189352" h="203009">
                  <a:moveTo>
                    <a:pt x="0" y="0"/>
                  </a:moveTo>
                  <a:lnTo>
                    <a:pt x="189352" y="0"/>
                  </a:lnTo>
                  <a:lnTo>
                    <a:pt x="189352" y="203009"/>
                  </a:lnTo>
                  <a:lnTo>
                    <a:pt x="0" y="20300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0" name="TextBox 10">
              <a:extLst>
                <a:ext uri="{FF2B5EF4-FFF2-40B4-BE49-F238E27FC236}">
                  <a16:creationId xmlns:a16="http://schemas.microsoft.com/office/drawing/2014/main" id="{E7C71C8D-A96B-9A7E-913C-C0640526B22D}"/>
                </a:ext>
              </a:extLst>
            </p:cNvPr>
            <p:cNvSpPr txBox="1"/>
            <p:nvPr/>
          </p:nvSpPr>
          <p:spPr>
            <a:xfrm>
              <a:off x="0" y="8637464"/>
              <a:ext cx="2206841" cy="289786"/>
            </a:xfrm>
            <a:prstGeom prst="rect">
              <a:avLst/>
            </a:prstGeom>
          </p:spPr>
          <p:txBody>
            <a:bodyPr lIns="0" tIns="0" rIns="0" bIns="0" rtlCol="0" anchor="t">
              <a:spAutoFit/>
            </a:bodyPr>
            <a:lstStyle/>
            <a:p>
              <a:pPr algn="l">
                <a:lnSpc>
                  <a:spcPts val="1975"/>
                </a:lnSpc>
              </a:pPr>
              <a:r>
                <a:rPr lang="en-US" sz="1410">
                  <a:solidFill>
                    <a:srgbClr val="000000"/>
                  </a:solidFill>
                  <a:latin typeface="Canva Sans"/>
                  <a:ea typeface="Canva Sans"/>
                  <a:cs typeface="Canva Sans"/>
                  <a:sym typeface="Canva Sans"/>
                </a:rPr>
                <a:t>300 lượt mua</a:t>
              </a:r>
            </a:p>
          </p:txBody>
        </p:sp>
        <p:sp>
          <p:nvSpPr>
            <p:cNvPr id="11" name="TextBox 11">
              <a:extLst>
                <a:ext uri="{FF2B5EF4-FFF2-40B4-BE49-F238E27FC236}">
                  <a16:creationId xmlns:a16="http://schemas.microsoft.com/office/drawing/2014/main" id="{9EC1D930-7AED-D3E1-A14B-912946905175}"/>
                </a:ext>
              </a:extLst>
            </p:cNvPr>
            <p:cNvSpPr txBox="1"/>
            <p:nvPr/>
          </p:nvSpPr>
          <p:spPr>
            <a:xfrm>
              <a:off x="254930" y="8888527"/>
              <a:ext cx="2206841" cy="289786"/>
            </a:xfrm>
            <a:prstGeom prst="rect">
              <a:avLst/>
            </a:prstGeom>
          </p:spPr>
          <p:txBody>
            <a:bodyPr lIns="0" tIns="0" rIns="0" bIns="0" rtlCol="0" anchor="t">
              <a:spAutoFit/>
            </a:bodyPr>
            <a:lstStyle/>
            <a:p>
              <a:pPr algn="l">
                <a:lnSpc>
                  <a:spcPts val="1975"/>
                </a:lnSpc>
              </a:pPr>
              <a:r>
                <a:rPr lang="en-US" sz="1410">
                  <a:solidFill>
                    <a:srgbClr val="000000"/>
                  </a:solidFill>
                  <a:latin typeface="Canva Sans"/>
                  <a:ea typeface="Canva Sans"/>
                  <a:cs typeface="Canva Sans"/>
                  <a:sym typeface="Canva Sans"/>
                </a:rPr>
                <a:t>4.5 (191)</a:t>
              </a:r>
            </a:p>
          </p:txBody>
        </p:sp>
        <p:sp>
          <p:nvSpPr>
            <p:cNvPr id="12" name="TextBox 12">
              <a:extLst>
                <a:ext uri="{FF2B5EF4-FFF2-40B4-BE49-F238E27FC236}">
                  <a16:creationId xmlns:a16="http://schemas.microsoft.com/office/drawing/2014/main" id="{09B42C34-21BC-9F0D-2491-288005FE8F87}"/>
                </a:ext>
              </a:extLst>
            </p:cNvPr>
            <p:cNvSpPr txBox="1"/>
            <p:nvPr/>
          </p:nvSpPr>
          <p:spPr>
            <a:xfrm>
              <a:off x="0" y="7359936"/>
              <a:ext cx="5677938" cy="1182360"/>
            </a:xfrm>
            <a:prstGeom prst="rect">
              <a:avLst/>
            </a:prstGeom>
          </p:spPr>
          <p:txBody>
            <a:bodyPr lIns="0" tIns="0" rIns="0" bIns="0" rtlCol="0" anchor="t">
              <a:spAutoFit/>
            </a:bodyPr>
            <a:lstStyle/>
            <a:p>
              <a:pPr algn="l">
                <a:lnSpc>
                  <a:spcPts val="3629"/>
                </a:lnSpc>
              </a:pPr>
              <a:r>
                <a:rPr lang="en-US" sz="2592">
                  <a:solidFill>
                    <a:srgbClr val="000000"/>
                  </a:solidFill>
                  <a:latin typeface="Canva Sans"/>
                  <a:ea typeface="Canva Sans"/>
                  <a:cs typeface="Canva Sans"/>
                  <a:sym typeface="Canva Sans"/>
                </a:rPr>
                <a:t>Giải Bài Tập SGK Unit 6: Vietnamese Lifestyle...</a:t>
              </a:r>
            </a:p>
          </p:txBody>
        </p:sp>
        <p:sp>
          <p:nvSpPr>
            <p:cNvPr id="13" name="TextBox 13">
              <a:extLst>
                <a:ext uri="{FF2B5EF4-FFF2-40B4-BE49-F238E27FC236}">
                  <a16:creationId xmlns:a16="http://schemas.microsoft.com/office/drawing/2014/main" id="{AB2AB7C2-D23E-A5CE-E96B-91457F739B66}"/>
                </a:ext>
              </a:extLst>
            </p:cNvPr>
            <p:cNvSpPr txBox="1"/>
            <p:nvPr/>
          </p:nvSpPr>
          <p:spPr>
            <a:xfrm>
              <a:off x="2751807" y="8581482"/>
              <a:ext cx="2910910" cy="607345"/>
            </a:xfrm>
            <a:prstGeom prst="rect">
              <a:avLst/>
            </a:prstGeom>
          </p:spPr>
          <p:txBody>
            <a:bodyPr wrap="square" lIns="0" tIns="0" rIns="0" bIns="0" rtlCol="0" anchor="t">
              <a:spAutoFit/>
            </a:bodyPr>
            <a:lstStyle/>
            <a:p>
              <a:pPr>
                <a:lnSpc>
                  <a:spcPts val="3807"/>
                </a:lnSpc>
              </a:pPr>
              <a:r>
                <a:rPr lang="en-US" sz="2719" b="1" dirty="0">
                  <a:solidFill>
                    <a:srgbClr val="FF3131"/>
                  </a:solidFill>
                  <a:latin typeface="Canva Sans Bold"/>
                  <a:ea typeface="Canva Sans Bold"/>
                  <a:cs typeface="Canva Sans Bold"/>
                  <a:sym typeface="Canva Sans Bold"/>
                </a:rPr>
                <a:t>50.000 VNĐ</a:t>
              </a:r>
            </a:p>
          </p:txBody>
        </p:sp>
      </p:grpSp>
      <p:sp>
        <p:nvSpPr>
          <p:cNvPr id="14" name="Freeform 14">
            <a:hlinkClick r:id="rId13" action="ppaction://hlinksldjump"/>
            <a:extLst>
              <a:ext uri="{FF2B5EF4-FFF2-40B4-BE49-F238E27FC236}">
                <a16:creationId xmlns:a16="http://schemas.microsoft.com/office/drawing/2014/main" id="{F922A7E0-CCA3-7C1B-536B-E6C82C09B411}"/>
              </a:ext>
            </a:extLst>
          </p:cNvPr>
          <p:cNvSpPr/>
          <p:nvPr/>
        </p:nvSpPr>
        <p:spPr>
          <a:xfrm>
            <a:off x="15236121"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grpSp>
        <p:nvGrpSpPr>
          <p:cNvPr id="15" name="Group 15">
            <a:extLst>
              <a:ext uri="{FF2B5EF4-FFF2-40B4-BE49-F238E27FC236}">
                <a16:creationId xmlns:a16="http://schemas.microsoft.com/office/drawing/2014/main" id="{63623577-8EDF-11BE-0350-8F7A9747B888}"/>
              </a:ext>
            </a:extLst>
          </p:cNvPr>
          <p:cNvGrpSpPr/>
          <p:nvPr/>
        </p:nvGrpSpPr>
        <p:grpSpPr>
          <a:xfrm>
            <a:off x="4953289" y="1821958"/>
            <a:ext cx="4475906" cy="708772"/>
            <a:chOff x="0" y="0"/>
            <a:chExt cx="1178840" cy="186672"/>
          </a:xfrm>
        </p:grpSpPr>
        <p:sp>
          <p:nvSpPr>
            <p:cNvPr id="16" name="Freeform 16">
              <a:extLst>
                <a:ext uri="{FF2B5EF4-FFF2-40B4-BE49-F238E27FC236}">
                  <a16:creationId xmlns:a16="http://schemas.microsoft.com/office/drawing/2014/main" id="{6C18A6E3-E88B-D5AE-666F-12FF054A0614}"/>
                </a:ext>
              </a:extLst>
            </p:cNvPr>
            <p:cNvSpPr/>
            <p:nvPr/>
          </p:nvSpPr>
          <p:spPr>
            <a:xfrm>
              <a:off x="0" y="0"/>
              <a:ext cx="1178840" cy="186672"/>
            </a:xfrm>
            <a:custGeom>
              <a:avLst/>
              <a:gdLst/>
              <a:ahLst/>
              <a:cxnLst/>
              <a:rect l="l" t="t" r="r" b="b"/>
              <a:pathLst>
                <a:path w="1178840" h="186672">
                  <a:moveTo>
                    <a:pt x="88214" y="0"/>
                  </a:moveTo>
                  <a:lnTo>
                    <a:pt x="1090625" y="0"/>
                  </a:lnTo>
                  <a:cubicBezTo>
                    <a:pt x="1139345" y="0"/>
                    <a:pt x="1178840" y="39495"/>
                    <a:pt x="1178840" y="88214"/>
                  </a:cubicBezTo>
                  <a:lnTo>
                    <a:pt x="1178840" y="98458"/>
                  </a:lnTo>
                  <a:cubicBezTo>
                    <a:pt x="1178840" y="147178"/>
                    <a:pt x="1139345" y="186672"/>
                    <a:pt x="1090625" y="186672"/>
                  </a:cubicBezTo>
                  <a:lnTo>
                    <a:pt x="88214" y="186672"/>
                  </a:lnTo>
                  <a:cubicBezTo>
                    <a:pt x="39495" y="186672"/>
                    <a:pt x="0" y="147178"/>
                    <a:pt x="0" y="98458"/>
                  </a:cubicBezTo>
                  <a:lnTo>
                    <a:pt x="0" y="88214"/>
                  </a:lnTo>
                  <a:cubicBezTo>
                    <a:pt x="0" y="39495"/>
                    <a:pt x="39495" y="0"/>
                    <a:pt x="88214" y="0"/>
                  </a:cubicBezTo>
                  <a:close/>
                </a:path>
              </a:pathLst>
            </a:custGeom>
            <a:solidFill>
              <a:srgbClr val="D2BC67"/>
            </a:solidFill>
          </p:spPr>
          <p:txBody>
            <a:bodyPr/>
            <a:lstStyle/>
            <a:p>
              <a:endParaRPr lang="en-US"/>
            </a:p>
          </p:txBody>
        </p:sp>
        <p:sp>
          <p:nvSpPr>
            <p:cNvPr id="17" name="TextBox 17">
              <a:extLst>
                <a:ext uri="{FF2B5EF4-FFF2-40B4-BE49-F238E27FC236}">
                  <a16:creationId xmlns:a16="http://schemas.microsoft.com/office/drawing/2014/main" id="{26D4E835-D44C-D8DF-4A05-A965601336D1}"/>
                </a:ext>
              </a:extLst>
            </p:cNvPr>
            <p:cNvSpPr txBox="1"/>
            <p:nvPr/>
          </p:nvSpPr>
          <p:spPr>
            <a:xfrm>
              <a:off x="0" y="-38100"/>
              <a:ext cx="1178840" cy="224772"/>
            </a:xfrm>
            <a:prstGeom prst="rect">
              <a:avLst/>
            </a:prstGeom>
          </p:spPr>
          <p:txBody>
            <a:bodyPr lIns="50800" tIns="50800" rIns="50800" bIns="50800" rtlCol="0" anchor="ctr"/>
            <a:lstStyle/>
            <a:p>
              <a:pPr algn="ctr">
                <a:lnSpc>
                  <a:spcPts val="2659"/>
                </a:lnSpc>
              </a:pPr>
              <a:endParaRPr/>
            </a:p>
          </p:txBody>
        </p:sp>
      </p:grpSp>
      <p:sp>
        <p:nvSpPr>
          <p:cNvPr id="18" name="TextBox 18">
            <a:hlinkClick r:id="rId16" action="ppaction://hlinksldjump"/>
            <a:extLst>
              <a:ext uri="{FF2B5EF4-FFF2-40B4-BE49-F238E27FC236}">
                <a16:creationId xmlns:a16="http://schemas.microsoft.com/office/drawing/2014/main" id="{F64AD319-2EEA-5FB3-2E26-90661538D8E8}"/>
              </a:ext>
            </a:extLst>
          </p:cNvPr>
          <p:cNvSpPr txBox="1"/>
          <p:nvPr/>
        </p:nvSpPr>
        <p:spPr>
          <a:xfrm>
            <a:off x="5168903" y="2711705"/>
            <a:ext cx="4574945" cy="464820"/>
          </a:xfrm>
          <a:prstGeom prst="rect">
            <a:avLst/>
          </a:prstGeom>
        </p:spPr>
        <p:txBody>
          <a:bodyPr lIns="0" tIns="0" rIns="0" bIns="0" rtlCol="0" anchor="t">
            <a:spAutoFit/>
          </a:bodyPr>
          <a:lstStyle/>
          <a:p>
            <a:pPr algn="l">
              <a:lnSpc>
                <a:spcPts val="3780"/>
              </a:lnSpc>
            </a:pPr>
            <a:r>
              <a:rPr lang="en-US" sz="2700" dirty="0">
                <a:solidFill>
                  <a:srgbClr val="004AAD"/>
                </a:solidFill>
                <a:latin typeface="Canva Sans"/>
                <a:ea typeface="Canva Sans"/>
                <a:cs typeface="Canva Sans"/>
                <a:sym typeface="Canva Sans"/>
              </a:rPr>
              <a:t>&gt;   </a:t>
            </a:r>
            <a:r>
              <a:rPr lang="en-US" sz="2700" u="sng" dirty="0" err="1">
                <a:solidFill>
                  <a:srgbClr val="004AAD"/>
                </a:solidFill>
                <a:latin typeface="Canva Sans"/>
                <a:ea typeface="Canva Sans"/>
                <a:cs typeface="Canva Sans"/>
                <a:sym typeface="Canva Sans"/>
              </a:rPr>
              <a:t>Mô</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tả</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sp>
        <p:nvSpPr>
          <p:cNvPr id="19" name="TextBox 19">
            <a:hlinkClick r:id="rId17" action="ppaction://hlinksldjump"/>
            <a:extLst>
              <a:ext uri="{FF2B5EF4-FFF2-40B4-BE49-F238E27FC236}">
                <a16:creationId xmlns:a16="http://schemas.microsoft.com/office/drawing/2014/main" id="{AF2F89A9-3762-433F-F85F-3E2BAF32CADA}"/>
              </a:ext>
            </a:extLst>
          </p:cNvPr>
          <p:cNvSpPr txBox="1"/>
          <p:nvPr/>
        </p:nvSpPr>
        <p:spPr>
          <a:xfrm>
            <a:off x="4638637" y="1887102"/>
            <a:ext cx="5105211" cy="521335"/>
          </a:xfrm>
          <a:prstGeom prst="rect">
            <a:avLst/>
          </a:prstGeom>
        </p:spPr>
        <p:txBody>
          <a:bodyPr lIns="0" tIns="0" rIns="0" bIns="0" rtlCol="0" anchor="t">
            <a:spAutoFit/>
          </a:bodyPr>
          <a:lstStyle/>
          <a:p>
            <a:pPr algn="ctr">
              <a:lnSpc>
                <a:spcPts val="4340"/>
              </a:lnSpc>
            </a:pP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Thêm</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vào</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giỏ</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hàng</a:t>
            </a:r>
            <a:endParaRPr lang="en-US" sz="3100" dirty="0">
              <a:solidFill>
                <a:srgbClr val="000000"/>
              </a:solidFill>
              <a:latin typeface="Canva Sans"/>
              <a:ea typeface="Canva Sans"/>
              <a:cs typeface="Canva Sans"/>
              <a:sym typeface="Canva Sans"/>
            </a:endParaRPr>
          </a:p>
        </p:txBody>
      </p:sp>
      <p:sp>
        <p:nvSpPr>
          <p:cNvPr id="20" name="TextBox 20">
            <a:hlinkClick r:id="rId18" action="ppaction://hlinksldjump"/>
            <a:extLst>
              <a:ext uri="{FF2B5EF4-FFF2-40B4-BE49-F238E27FC236}">
                <a16:creationId xmlns:a16="http://schemas.microsoft.com/office/drawing/2014/main" id="{EF5B8816-C6C8-BB33-D728-C59CF7309369}"/>
              </a:ext>
            </a:extLst>
          </p:cNvPr>
          <p:cNvSpPr txBox="1"/>
          <p:nvPr/>
        </p:nvSpPr>
        <p:spPr>
          <a:xfrm>
            <a:off x="5168903" y="3357500"/>
            <a:ext cx="5170488" cy="464820"/>
          </a:xfrm>
          <a:prstGeom prst="rect">
            <a:avLst/>
          </a:prstGeom>
        </p:spPr>
        <p:txBody>
          <a:bodyPr lIns="0" tIns="0" rIns="0" bIns="0" rtlCol="0" anchor="t">
            <a:spAutoFit/>
          </a:bodyPr>
          <a:lstStyle/>
          <a:p>
            <a:pPr algn="l">
              <a:lnSpc>
                <a:spcPts val="3780"/>
              </a:lnSpc>
            </a:pPr>
            <a:r>
              <a:rPr lang="en-US" sz="2700" dirty="0">
                <a:solidFill>
                  <a:srgbClr val="004AAD"/>
                </a:solidFill>
                <a:latin typeface="Canva Sans"/>
                <a:ea typeface="Canva Sans"/>
                <a:cs typeface="Canva Sans"/>
                <a:sym typeface="Canva Sans"/>
              </a:rPr>
              <a:t>&gt;   </a:t>
            </a:r>
            <a:r>
              <a:rPr lang="en-US" sz="2700" u="sng" dirty="0">
                <a:solidFill>
                  <a:srgbClr val="004AAD"/>
                </a:solidFill>
                <a:latin typeface="Canva Sans"/>
                <a:ea typeface="Canva Sans"/>
                <a:cs typeface="Canva Sans"/>
                <a:sym typeface="Canva Sans"/>
              </a:rPr>
              <a:t>Xem </a:t>
            </a:r>
            <a:r>
              <a:rPr lang="en-US" sz="2700" u="sng" dirty="0" err="1">
                <a:solidFill>
                  <a:srgbClr val="004AAD"/>
                </a:solidFill>
                <a:latin typeface="Canva Sans"/>
                <a:ea typeface="Canva Sans"/>
                <a:cs typeface="Canva Sans"/>
                <a:sym typeface="Canva Sans"/>
              </a:rPr>
              <a:t>đánh</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giá</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sp>
        <p:nvSpPr>
          <p:cNvPr id="24" name="Arrow: Left 23">
            <a:hlinkClick r:id="rId19" action="ppaction://hlinksldjump"/>
            <a:extLst>
              <a:ext uri="{FF2B5EF4-FFF2-40B4-BE49-F238E27FC236}">
                <a16:creationId xmlns:a16="http://schemas.microsoft.com/office/drawing/2014/main" id="{88D66A27-0C64-1920-D131-2588BF9E2EC0}"/>
              </a:ext>
            </a:extLst>
          </p:cNvPr>
          <p:cNvSpPr/>
          <p:nvPr/>
        </p:nvSpPr>
        <p:spPr>
          <a:xfrm>
            <a:off x="398136" y="9029700"/>
            <a:ext cx="592464" cy="4572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4">
            <a:extLst>
              <a:ext uri="{FF2B5EF4-FFF2-40B4-BE49-F238E27FC236}">
                <a16:creationId xmlns:a16="http://schemas.microsoft.com/office/drawing/2014/main" id="{C62219E0-D96B-5AE2-E2D7-FCB020B3959A}"/>
              </a:ext>
            </a:extLst>
          </p:cNvPr>
          <p:cNvGrpSpPr/>
          <p:nvPr/>
        </p:nvGrpSpPr>
        <p:grpSpPr>
          <a:xfrm>
            <a:off x="16671747" y="217109"/>
            <a:ext cx="1175107" cy="1159550"/>
            <a:chOff x="0" y="0"/>
            <a:chExt cx="309493" cy="305396"/>
          </a:xfrm>
        </p:grpSpPr>
        <p:sp>
          <p:nvSpPr>
            <p:cNvPr id="25" name="Freeform 5">
              <a:extLst>
                <a:ext uri="{FF2B5EF4-FFF2-40B4-BE49-F238E27FC236}">
                  <a16:creationId xmlns:a16="http://schemas.microsoft.com/office/drawing/2014/main" id="{78FA3C32-850C-8F13-A4C2-2EAB2A237529}"/>
                </a:ext>
              </a:extLst>
            </p:cNvPr>
            <p:cNvSpPr/>
            <p:nvPr/>
          </p:nvSpPr>
          <p:spPr>
            <a:xfrm>
              <a:off x="0" y="0"/>
              <a:ext cx="309493" cy="305396"/>
            </a:xfrm>
            <a:custGeom>
              <a:avLst/>
              <a:gdLst/>
              <a:ahLst/>
              <a:cxnLst/>
              <a:rect l="l" t="t" r="r" b="b"/>
              <a:pathLst>
                <a:path w="309493" h="305396">
                  <a:moveTo>
                    <a:pt x="152698" y="0"/>
                  </a:moveTo>
                  <a:lnTo>
                    <a:pt x="156795" y="0"/>
                  </a:lnTo>
                  <a:cubicBezTo>
                    <a:pt x="197293" y="0"/>
                    <a:pt x="236133" y="16088"/>
                    <a:pt x="264769" y="44724"/>
                  </a:cubicBezTo>
                  <a:cubicBezTo>
                    <a:pt x="293405" y="73361"/>
                    <a:pt x="309493" y="112200"/>
                    <a:pt x="309493" y="152698"/>
                  </a:cubicBezTo>
                  <a:lnTo>
                    <a:pt x="309493" y="152698"/>
                  </a:lnTo>
                  <a:cubicBezTo>
                    <a:pt x="309493" y="237031"/>
                    <a:pt x="241128" y="305396"/>
                    <a:pt x="156795" y="305396"/>
                  </a:cubicBezTo>
                  <a:lnTo>
                    <a:pt x="152698" y="305396"/>
                  </a:lnTo>
                  <a:cubicBezTo>
                    <a:pt x="68365" y="305396"/>
                    <a:pt x="0" y="237031"/>
                    <a:pt x="0" y="152698"/>
                  </a:cubicBezTo>
                  <a:lnTo>
                    <a:pt x="0" y="152698"/>
                  </a:lnTo>
                  <a:cubicBezTo>
                    <a:pt x="0" y="68365"/>
                    <a:pt x="68365" y="0"/>
                    <a:pt x="152698" y="0"/>
                  </a:cubicBezTo>
                  <a:close/>
                </a:path>
              </a:pathLst>
            </a:custGeom>
            <a:solidFill>
              <a:srgbClr val="D2BC67"/>
            </a:solidFill>
          </p:spPr>
          <p:txBody>
            <a:bodyPr/>
            <a:lstStyle/>
            <a:p>
              <a:endParaRPr lang="en-US"/>
            </a:p>
          </p:txBody>
        </p:sp>
        <p:sp>
          <p:nvSpPr>
            <p:cNvPr id="26" name="TextBox 6">
              <a:extLst>
                <a:ext uri="{FF2B5EF4-FFF2-40B4-BE49-F238E27FC236}">
                  <a16:creationId xmlns:a16="http://schemas.microsoft.com/office/drawing/2014/main" id="{64ECE85C-DFCE-B044-E016-666496072EDF}"/>
                </a:ext>
              </a:extLst>
            </p:cNvPr>
            <p:cNvSpPr txBox="1"/>
            <p:nvPr/>
          </p:nvSpPr>
          <p:spPr>
            <a:xfrm>
              <a:off x="0" y="-38100"/>
              <a:ext cx="309493" cy="343496"/>
            </a:xfrm>
            <a:prstGeom prst="rect">
              <a:avLst/>
            </a:prstGeom>
          </p:spPr>
          <p:txBody>
            <a:bodyPr lIns="50800" tIns="50800" rIns="50800" bIns="50800" rtlCol="0" anchor="ctr"/>
            <a:lstStyle/>
            <a:p>
              <a:pPr algn="ctr">
                <a:lnSpc>
                  <a:spcPts val="2659"/>
                </a:lnSpc>
              </a:pPr>
              <a:endParaRPr/>
            </a:p>
          </p:txBody>
        </p:sp>
      </p:grpSp>
      <p:grpSp>
        <p:nvGrpSpPr>
          <p:cNvPr id="27" name="Group 7">
            <a:extLst>
              <a:ext uri="{FF2B5EF4-FFF2-40B4-BE49-F238E27FC236}">
                <a16:creationId xmlns:a16="http://schemas.microsoft.com/office/drawing/2014/main" id="{6D40006A-B03D-2265-A5E5-39A916C3BC1F}"/>
              </a:ext>
            </a:extLst>
          </p:cNvPr>
          <p:cNvGrpSpPr/>
          <p:nvPr/>
        </p:nvGrpSpPr>
        <p:grpSpPr>
          <a:xfrm>
            <a:off x="16840103" y="377686"/>
            <a:ext cx="838394" cy="838394"/>
            <a:chOff x="0" y="0"/>
            <a:chExt cx="13716000" cy="13716000"/>
          </a:xfrm>
        </p:grpSpPr>
        <p:sp>
          <p:nvSpPr>
            <p:cNvPr id="28" name="Freeform 8">
              <a:hlinkClick r:id="rId20" action="ppaction://hlinksldjump"/>
              <a:extLst>
                <a:ext uri="{FF2B5EF4-FFF2-40B4-BE49-F238E27FC236}">
                  <a16:creationId xmlns:a16="http://schemas.microsoft.com/office/drawing/2014/main" id="{44E0E4E3-22F6-B668-C665-034B4807F94C}"/>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21"/>
              <a:stretch>
                <a:fillRect/>
              </a:stretch>
            </a:blipFill>
          </p:spPr>
          <p:txBody>
            <a:bodyPr/>
            <a:lstStyle/>
            <a:p>
              <a:endParaRPr lang="en-US" dirty="0"/>
            </a:p>
          </p:txBody>
        </p:sp>
      </p:grpSp>
      <p:grpSp>
        <p:nvGrpSpPr>
          <p:cNvPr id="29" name="Group 22">
            <a:extLst>
              <a:ext uri="{FF2B5EF4-FFF2-40B4-BE49-F238E27FC236}">
                <a16:creationId xmlns:a16="http://schemas.microsoft.com/office/drawing/2014/main" id="{071C089D-EFDA-42BC-AD71-C0A5B1BBC9F7}"/>
              </a:ext>
            </a:extLst>
          </p:cNvPr>
          <p:cNvGrpSpPr/>
          <p:nvPr/>
        </p:nvGrpSpPr>
        <p:grpSpPr>
          <a:xfrm>
            <a:off x="15127591" y="1376658"/>
            <a:ext cx="2719262" cy="1800923"/>
            <a:chOff x="0" y="0"/>
            <a:chExt cx="716184" cy="474317"/>
          </a:xfrm>
        </p:grpSpPr>
        <p:sp>
          <p:nvSpPr>
            <p:cNvPr id="30" name="Freeform 23">
              <a:extLst>
                <a:ext uri="{FF2B5EF4-FFF2-40B4-BE49-F238E27FC236}">
                  <a16:creationId xmlns:a16="http://schemas.microsoft.com/office/drawing/2014/main" id="{6E559292-6D43-46D1-702C-04B8454F3953}"/>
                </a:ext>
              </a:extLst>
            </p:cNvPr>
            <p:cNvSpPr/>
            <p:nvPr/>
          </p:nvSpPr>
          <p:spPr>
            <a:xfrm>
              <a:off x="0" y="0"/>
              <a:ext cx="716184" cy="474317"/>
            </a:xfrm>
            <a:custGeom>
              <a:avLst/>
              <a:gdLst/>
              <a:ahLst/>
              <a:cxnLst/>
              <a:rect l="l" t="t" r="r" b="b"/>
              <a:pathLst>
                <a:path w="716184" h="474317">
                  <a:moveTo>
                    <a:pt x="145200" y="0"/>
                  </a:moveTo>
                  <a:lnTo>
                    <a:pt x="570984" y="0"/>
                  </a:lnTo>
                  <a:cubicBezTo>
                    <a:pt x="651176" y="0"/>
                    <a:pt x="716184" y="65008"/>
                    <a:pt x="716184" y="145200"/>
                  </a:cubicBezTo>
                  <a:lnTo>
                    <a:pt x="716184" y="329117"/>
                  </a:lnTo>
                  <a:cubicBezTo>
                    <a:pt x="716184" y="409309"/>
                    <a:pt x="651176" y="474317"/>
                    <a:pt x="570984" y="474317"/>
                  </a:cubicBezTo>
                  <a:lnTo>
                    <a:pt x="145200" y="474317"/>
                  </a:lnTo>
                  <a:cubicBezTo>
                    <a:pt x="65008" y="474317"/>
                    <a:pt x="0" y="409309"/>
                    <a:pt x="0" y="329117"/>
                  </a:cubicBezTo>
                  <a:lnTo>
                    <a:pt x="0" y="145200"/>
                  </a:lnTo>
                  <a:cubicBezTo>
                    <a:pt x="0" y="65008"/>
                    <a:pt x="65008" y="0"/>
                    <a:pt x="145200" y="0"/>
                  </a:cubicBezTo>
                  <a:close/>
                </a:path>
              </a:pathLst>
            </a:custGeom>
            <a:solidFill>
              <a:srgbClr val="FFFFFF"/>
            </a:solidFill>
          </p:spPr>
          <p:txBody>
            <a:bodyPr/>
            <a:lstStyle/>
            <a:p>
              <a:endParaRPr lang="en-US"/>
            </a:p>
          </p:txBody>
        </p:sp>
        <p:sp>
          <p:nvSpPr>
            <p:cNvPr id="31" name="TextBox 24">
              <a:extLst>
                <a:ext uri="{FF2B5EF4-FFF2-40B4-BE49-F238E27FC236}">
                  <a16:creationId xmlns:a16="http://schemas.microsoft.com/office/drawing/2014/main" id="{315925D8-5B0D-F1BA-D604-0BD70A7B6CC3}"/>
                </a:ext>
              </a:extLst>
            </p:cNvPr>
            <p:cNvSpPr txBox="1"/>
            <p:nvPr/>
          </p:nvSpPr>
          <p:spPr>
            <a:xfrm>
              <a:off x="0" y="-38100"/>
              <a:ext cx="716184" cy="512417"/>
            </a:xfrm>
            <a:prstGeom prst="rect">
              <a:avLst/>
            </a:prstGeom>
          </p:spPr>
          <p:txBody>
            <a:bodyPr lIns="50800" tIns="50800" rIns="50800" bIns="50800" rtlCol="0" anchor="ctr"/>
            <a:lstStyle/>
            <a:p>
              <a:pPr algn="ctr">
                <a:lnSpc>
                  <a:spcPts val="2659"/>
                </a:lnSpc>
              </a:pPr>
              <a:endParaRPr/>
            </a:p>
          </p:txBody>
        </p:sp>
      </p:grpSp>
      <p:sp>
        <p:nvSpPr>
          <p:cNvPr id="32" name="TextBox 37">
            <a:hlinkClick r:id="rId22" action="ppaction://hlinksldjump"/>
            <a:extLst>
              <a:ext uri="{FF2B5EF4-FFF2-40B4-BE49-F238E27FC236}">
                <a16:creationId xmlns:a16="http://schemas.microsoft.com/office/drawing/2014/main" id="{AD8D5BE8-51E3-58EB-6EA8-29058B446AEE}"/>
              </a:ext>
            </a:extLst>
          </p:cNvPr>
          <p:cNvSpPr txBox="1"/>
          <p:nvPr/>
        </p:nvSpPr>
        <p:spPr>
          <a:xfrm>
            <a:off x="15784199" y="2367741"/>
            <a:ext cx="1613727" cy="349250"/>
          </a:xfrm>
          <a:prstGeom prst="rect">
            <a:avLst/>
          </a:prstGeom>
        </p:spPr>
        <p:txBody>
          <a:bodyPr lIns="0" tIns="0" rIns="0" bIns="0" rtlCol="0" anchor="t">
            <a:spAutoFit/>
          </a:bodyPr>
          <a:lstStyle/>
          <a:p>
            <a:pPr algn="l">
              <a:lnSpc>
                <a:spcPts val="2800"/>
              </a:lnSpc>
            </a:pPr>
            <a:r>
              <a:rPr lang="en-US" sz="2000" b="1" u="sng" dirty="0" err="1">
                <a:solidFill>
                  <a:srgbClr val="000000"/>
                </a:solidFill>
                <a:latin typeface="Noto Sans Bold"/>
                <a:ea typeface="Noto Sans Bold"/>
                <a:cs typeface="Noto Sans Bold"/>
                <a:sym typeface="Noto Sans Bold"/>
              </a:rPr>
              <a:t>Đăng</a:t>
            </a:r>
            <a:r>
              <a:rPr lang="en-US" sz="2000" b="1" u="sng" dirty="0">
                <a:solidFill>
                  <a:srgbClr val="000000"/>
                </a:solidFill>
                <a:latin typeface="Noto Sans Bold"/>
                <a:ea typeface="Noto Sans Bold"/>
                <a:cs typeface="Noto Sans Bold"/>
                <a:sym typeface="Noto Sans Bold"/>
              </a:rPr>
              <a:t> </a:t>
            </a:r>
            <a:r>
              <a:rPr lang="en-US" sz="2000" b="1" u="sng" dirty="0" err="1">
                <a:solidFill>
                  <a:srgbClr val="000000"/>
                </a:solidFill>
                <a:latin typeface="Noto Sans Bold"/>
                <a:ea typeface="Noto Sans Bold"/>
                <a:cs typeface="Noto Sans Bold"/>
                <a:sym typeface="Noto Sans Bold"/>
              </a:rPr>
              <a:t>xuất</a:t>
            </a:r>
            <a:endParaRPr lang="en-US" sz="2000" b="1" u="sng" dirty="0">
              <a:solidFill>
                <a:srgbClr val="000000"/>
              </a:solidFill>
              <a:latin typeface="Noto Sans Bold"/>
              <a:ea typeface="Noto Sans Bold"/>
              <a:cs typeface="Noto Sans Bold"/>
              <a:sym typeface="Noto Sans Bold"/>
            </a:endParaRPr>
          </a:p>
        </p:txBody>
      </p:sp>
      <p:sp>
        <p:nvSpPr>
          <p:cNvPr id="33" name="TextBox 38">
            <a:extLst>
              <a:ext uri="{FF2B5EF4-FFF2-40B4-BE49-F238E27FC236}">
                <a16:creationId xmlns:a16="http://schemas.microsoft.com/office/drawing/2014/main" id="{33AD9A18-DBD1-B4B4-4C61-7B53AEBFB7AD}"/>
              </a:ext>
            </a:extLst>
          </p:cNvPr>
          <p:cNvSpPr txBox="1"/>
          <p:nvPr/>
        </p:nvSpPr>
        <p:spPr>
          <a:xfrm>
            <a:off x="15548874" y="1527001"/>
            <a:ext cx="2297979" cy="396240"/>
          </a:xfrm>
          <a:prstGeom prst="rect">
            <a:avLst/>
          </a:prstGeom>
        </p:spPr>
        <p:txBody>
          <a:bodyPr lIns="0" tIns="0" rIns="0" bIns="0" rtlCol="0" anchor="t">
            <a:spAutoFit/>
          </a:bodyPr>
          <a:lstStyle/>
          <a:p>
            <a:pPr algn="l">
              <a:lnSpc>
                <a:spcPts val="3359"/>
              </a:lnSpc>
            </a:pPr>
            <a:r>
              <a:rPr lang="en-US" sz="2399" dirty="0">
                <a:solidFill>
                  <a:srgbClr val="000000">
                    <a:alpha val="68627"/>
                  </a:srgbClr>
                </a:solidFill>
                <a:latin typeface="Noto Sans"/>
                <a:ea typeface="Noto Sans"/>
                <a:cs typeface="Noto Sans"/>
                <a:sym typeface="Noto Sans"/>
              </a:rPr>
              <a:t> </a:t>
            </a:r>
            <a:r>
              <a:rPr lang="en-US" sz="2399" dirty="0" err="1">
                <a:solidFill>
                  <a:srgbClr val="000000">
                    <a:alpha val="68627"/>
                  </a:srgbClr>
                </a:solidFill>
                <a:latin typeface="Noto Sans"/>
                <a:ea typeface="Noto Sans"/>
                <a:cs typeface="Noto Sans"/>
                <a:sym typeface="Noto Sans"/>
              </a:rPr>
              <a:t>VKLysiucute</a:t>
            </a:r>
            <a:endParaRPr lang="en-US" sz="2399" dirty="0">
              <a:solidFill>
                <a:srgbClr val="000000">
                  <a:alpha val="68627"/>
                </a:srgbClr>
              </a:solidFill>
              <a:latin typeface="Noto Sans"/>
              <a:ea typeface="Noto Sans"/>
              <a:cs typeface="Noto Sans"/>
              <a:sym typeface="Noto Sans"/>
            </a:endParaRPr>
          </a:p>
        </p:txBody>
      </p:sp>
      <p:sp>
        <p:nvSpPr>
          <p:cNvPr id="34" name="TextBox 39">
            <a:extLst>
              <a:ext uri="{FF2B5EF4-FFF2-40B4-BE49-F238E27FC236}">
                <a16:creationId xmlns:a16="http://schemas.microsoft.com/office/drawing/2014/main" id="{C315B672-8BA3-817B-16C4-122500301EA7}"/>
              </a:ext>
            </a:extLst>
          </p:cNvPr>
          <p:cNvSpPr txBox="1"/>
          <p:nvPr/>
        </p:nvSpPr>
        <p:spPr>
          <a:xfrm>
            <a:off x="15691113" y="1875616"/>
            <a:ext cx="2297979" cy="349250"/>
          </a:xfrm>
          <a:prstGeom prst="rect">
            <a:avLst/>
          </a:prstGeom>
        </p:spPr>
        <p:txBody>
          <a:bodyPr lIns="0" tIns="0" rIns="0" bIns="0" rtlCol="0" anchor="t">
            <a:spAutoFit/>
          </a:bodyPr>
          <a:lstStyle/>
          <a:p>
            <a:pPr algn="l">
              <a:lnSpc>
                <a:spcPts val="2800"/>
              </a:lnSpc>
            </a:pPr>
            <a:r>
              <a:rPr lang="en-US" sz="2000" dirty="0">
                <a:solidFill>
                  <a:srgbClr val="000000">
                    <a:alpha val="68627"/>
                  </a:srgbClr>
                </a:solidFill>
                <a:latin typeface="Noto Sans"/>
                <a:ea typeface="Noto Sans"/>
                <a:cs typeface="Noto Sans"/>
                <a:sym typeface="Noto Sans"/>
              </a:rPr>
              <a:t>ID: 03682632</a:t>
            </a:r>
          </a:p>
        </p:txBody>
      </p:sp>
    </p:spTree>
    <p:extLst>
      <p:ext uri="{BB962C8B-B14F-4D97-AF65-F5344CB8AC3E}">
        <p14:creationId xmlns:p14="http://schemas.microsoft.com/office/powerpoint/2010/main" val="31231802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hlinkClick r:id="rId2" action="ppaction://hlinksldjump"/>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1666" b="-11666"/>
            </a:stretch>
          </a:blipFill>
        </p:spPr>
        <p:txBody>
          <a:bodyPr/>
          <a:lstStyle/>
          <a:p>
            <a:endParaRPr lang="en-US" dirty="0"/>
          </a:p>
        </p:txBody>
      </p:sp>
      <p:sp>
        <p:nvSpPr>
          <p:cNvPr id="3" name="Freeform 3"/>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5" name="Group 5"/>
          <p:cNvGrpSpPr/>
          <p:nvPr/>
        </p:nvGrpSpPr>
        <p:grpSpPr>
          <a:xfrm>
            <a:off x="776763" y="114333"/>
            <a:ext cx="1450768" cy="1450768"/>
            <a:chOff x="0" y="0"/>
            <a:chExt cx="13716000" cy="13716000"/>
          </a:xfrm>
        </p:grpSpPr>
        <p:sp>
          <p:nvSpPr>
            <p:cNvPr id="6" name="Freeform 6">
              <a:hlinkClick r:id="rId8" action="ppaction://hlinksldjump"/>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9"/>
              <a:stretch>
                <a:fillRect t="-38888" b="-38888"/>
              </a:stretch>
            </a:blipFill>
          </p:spPr>
          <p:txBody>
            <a:bodyPr/>
            <a:lstStyle/>
            <a:p>
              <a:endParaRPr lang="en-US" dirty="0"/>
            </a:p>
          </p:txBody>
        </p:sp>
      </p:grpSp>
      <p:grpSp>
        <p:nvGrpSpPr>
          <p:cNvPr id="7" name="Group 7"/>
          <p:cNvGrpSpPr/>
          <p:nvPr/>
        </p:nvGrpSpPr>
        <p:grpSpPr>
          <a:xfrm>
            <a:off x="466387" y="1565101"/>
            <a:ext cx="4258453" cy="6891621"/>
            <a:chOff x="0" y="0"/>
            <a:chExt cx="5677938" cy="9188827"/>
          </a:xfrm>
        </p:grpSpPr>
        <p:sp>
          <p:nvSpPr>
            <p:cNvPr id="8" name="Freeform 8"/>
            <p:cNvSpPr/>
            <p:nvPr/>
          </p:nvSpPr>
          <p:spPr>
            <a:xfrm>
              <a:off x="30434" y="0"/>
              <a:ext cx="5632283" cy="7301480"/>
            </a:xfrm>
            <a:custGeom>
              <a:avLst/>
              <a:gdLst/>
              <a:ahLst/>
              <a:cxnLst/>
              <a:rect l="l" t="t" r="r" b="b"/>
              <a:pathLst>
                <a:path w="5632283" h="7301480">
                  <a:moveTo>
                    <a:pt x="0" y="0"/>
                  </a:moveTo>
                  <a:lnTo>
                    <a:pt x="5632282" y="0"/>
                  </a:lnTo>
                  <a:lnTo>
                    <a:pt x="5632282" y="7301480"/>
                  </a:lnTo>
                  <a:lnTo>
                    <a:pt x="0" y="7301480"/>
                  </a:lnTo>
                  <a:lnTo>
                    <a:pt x="0" y="0"/>
                  </a:lnTo>
                  <a:close/>
                </a:path>
              </a:pathLst>
            </a:custGeom>
            <a:blipFill>
              <a:blip r:embed="rId10"/>
              <a:stretch>
                <a:fillRect t="-7890" b="-7890"/>
              </a:stretch>
            </a:blipFill>
          </p:spPr>
          <p:txBody>
            <a:bodyPr/>
            <a:lstStyle/>
            <a:p>
              <a:endParaRPr lang="en-US"/>
            </a:p>
          </p:txBody>
        </p:sp>
        <p:sp>
          <p:nvSpPr>
            <p:cNvPr id="9" name="Freeform 9"/>
            <p:cNvSpPr/>
            <p:nvPr/>
          </p:nvSpPr>
          <p:spPr>
            <a:xfrm>
              <a:off x="0" y="8927251"/>
              <a:ext cx="189352" cy="203009"/>
            </a:xfrm>
            <a:custGeom>
              <a:avLst/>
              <a:gdLst/>
              <a:ahLst/>
              <a:cxnLst/>
              <a:rect l="l" t="t" r="r" b="b"/>
              <a:pathLst>
                <a:path w="189352" h="203009">
                  <a:moveTo>
                    <a:pt x="0" y="0"/>
                  </a:moveTo>
                  <a:lnTo>
                    <a:pt x="189352" y="0"/>
                  </a:lnTo>
                  <a:lnTo>
                    <a:pt x="189352" y="203009"/>
                  </a:lnTo>
                  <a:lnTo>
                    <a:pt x="0" y="20300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0" name="TextBox 10"/>
            <p:cNvSpPr txBox="1"/>
            <p:nvPr/>
          </p:nvSpPr>
          <p:spPr>
            <a:xfrm>
              <a:off x="0" y="8637464"/>
              <a:ext cx="2206841" cy="289786"/>
            </a:xfrm>
            <a:prstGeom prst="rect">
              <a:avLst/>
            </a:prstGeom>
          </p:spPr>
          <p:txBody>
            <a:bodyPr lIns="0" tIns="0" rIns="0" bIns="0" rtlCol="0" anchor="t">
              <a:spAutoFit/>
            </a:bodyPr>
            <a:lstStyle/>
            <a:p>
              <a:pPr algn="l">
                <a:lnSpc>
                  <a:spcPts val="1975"/>
                </a:lnSpc>
              </a:pPr>
              <a:r>
                <a:rPr lang="en-US" sz="1410">
                  <a:solidFill>
                    <a:srgbClr val="000000"/>
                  </a:solidFill>
                  <a:latin typeface="Canva Sans"/>
                  <a:ea typeface="Canva Sans"/>
                  <a:cs typeface="Canva Sans"/>
                  <a:sym typeface="Canva Sans"/>
                </a:rPr>
                <a:t>300 lượt mua</a:t>
              </a:r>
            </a:p>
          </p:txBody>
        </p:sp>
        <p:sp>
          <p:nvSpPr>
            <p:cNvPr id="11" name="TextBox 11"/>
            <p:cNvSpPr txBox="1"/>
            <p:nvPr/>
          </p:nvSpPr>
          <p:spPr>
            <a:xfrm>
              <a:off x="254930" y="8888527"/>
              <a:ext cx="2206841" cy="289786"/>
            </a:xfrm>
            <a:prstGeom prst="rect">
              <a:avLst/>
            </a:prstGeom>
          </p:spPr>
          <p:txBody>
            <a:bodyPr lIns="0" tIns="0" rIns="0" bIns="0" rtlCol="0" anchor="t">
              <a:spAutoFit/>
            </a:bodyPr>
            <a:lstStyle/>
            <a:p>
              <a:pPr algn="l">
                <a:lnSpc>
                  <a:spcPts val="1975"/>
                </a:lnSpc>
              </a:pPr>
              <a:r>
                <a:rPr lang="en-US" sz="1410">
                  <a:solidFill>
                    <a:srgbClr val="000000"/>
                  </a:solidFill>
                  <a:latin typeface="Canva Sans"/>
                  <a:ea typeface="Canva Sans"/>
                  <a:cs typeface="Canva Sans"/>
                  <a:sym typeface="Canva Sans"/>
                </a:rPr>
                <a:t>4.5 (191)</a:t>
              </a:r>
            </a:p>
          </p:txBody>
        </p:sp>
        <p:sp>
          <p:nvSpPr>
            <p:cNvPr id="12" name="TextBox 12"/>
            <p:cNvSpPr txBox="1"/>
            <p:nvPr/>
          </p:nvSpPr>
          <p:spPr>
            <a:xfrm>
              <a:off x="0" y="7359936"/>
              <a:ext cx="5677938" cy="1182360"/>
            </a:xfrm>
            <a:prstGeom prst="rect">
              <a:avLst/>
            </a:prstGeom>
          </p:spPr>
          <p:txBody>
            <a:bodyPr lIns="0" tIns="0" rIns="0" bIns="0" rtlCol="0" anchor="t">
              <a:spAutoFit/>
            </a:bodyPr>
            <a:lstStyle/>
            <a:p>
              <a:pPr algn="l">
                <a:lnSpc>
                  <a:spcPts val="3629"/>
                </a:lnSpc>
              </a:pPr>
              <a:r>
                <a:rPr lang="en-US" sz="2592">
                  <a:solidFill>
                    <a:srgbClr val="000000"/>
                  </a:solidFill>
                  <a:latin typeface="Canva Sans"/>
                  <a:ea typeface="Canva Sans"/>
                  <a:cs typeface="Canva Sans"/>
                  <a:sym typeface="Canva Sans"/>
                </a:rPr>
                <a:t>Giải Bài Tập SGK Unit 6: Vietnamese Lifestyle...</a:t>
              </a:r>
            </a:p>
          </p:txBody>
        </p:sp>
        <p:sp>
          <p:nvSpPr>
            <p:cNvPr id="13" name="TextBox 13"/>
            <p:cNvSpPr txBox="1"/>
            <p:nvPr/>
          </p:nvSpPr>
          <p:spPr>
            <a:xfrm>
              <a:off x="2751807" y="8581482"/>
              <a:ext cx="2926131" cy="607345"/>
            </a:xfrm>
            <a:prstGeom prst="rect">
              <a:avLst/>
            </a:prstGeom>
          </p:spPr>
          <p:txBody>
            <a:bodyPr wrap="square" lIns="0" tIns="0" rIns="0" bIns="0" rtlCol="0" anchor="t">
              <a:spAutoFit/>
            </a:bodyPr>
            <a:lstStyle/>
            <a:p>
              <a:pPr>
                <a:lnSpc>
                  <a:spcPts val="3807"/>
                </a:lnSpc>
              </a:pPr>
              <a:r>
                <a:rPr lang="en-US" sz="2719" b="1" dirty="0">
                  <a:solidFill>
                    <a:srgbClr val="FF3131"/>
                  </a:solidFill>
                  <a:latin typeface="Canva Sans Bold"/>
                  <a:ea typeface="Canva Sans Bold"/>
                  <a:cs typeface="Canva Sans Bold"/>
                  <a:sym typeface="Canva Sans Bold"/>
                </a:rPr>
                <a:t>50.000 VNĐ</a:t>
              </a:r>
            </a:p>
          </p:txBody>
        </p:sp>
      </p:grpSp>
      <p:sp>
        <p:nvSpPr>
          <p:cNvPr id="14" name="Freeform 14">
            <a:hlinkClick r:id="rId13" action="ppaction://hlinksldjump"/>
          </p:cNvPr>
          <p:cNvSpPr/>
          <p:nvPr/>
        </p:nvSpPr>
        <p:spPr>
          <a:xfrm>
            <a:off x="15236121"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grpSp>
        <p:nvGrpSpPr>
          <p:cNvPr id="15" name="Group 15"/>
          <p:cNvGrpSpPr/>
          <p:nvPr/>
        </p:nvGrpSpPr>
        <p:grpSpPr>
          <a:xfrm>
            <a:off x="4953289" y="1821958"/>
            <a:ext cx="4475906" cy="708772"/>
            <a:chOff x="0" y="0"/>
            <a:chExt cx="1178840" cy="186672"/>
          </a:xfrm>
        </p:grpSpPr>
        <p:sp>
          <p:nvSpPr>
            <p:cNvPr id="16" name="Freeform 16"/>
            <p:cNvSpPr/>
            <p:nvPr/>
          </p:nvSpPr>
          <p:spPr>
            <a:xfrm>
              <a:off x="0" y="0"/>
              <a:ext cx="1178840" cy="186672"/>
            </a:xfrm>
            <a:custGeom>
              <a:avLst/>
              <a:gdLst/>
              <a:ahLst/>
              <a:cxnLst/>
              <a:rect l="l" t="t" r="r" b="b"/>
              <a:pathLst>
                <a:path w="1178840" h="186672">
                  <a:moveTo>
                    <a:pt x="88214" y="0"/>
                  </a:moveTo>
                  <a:lnTo>
                    <a:pt x="1090625" y="0"/>
                  </a:lnTo>
                  <a:cubicBezTo>
                    <a:pt x="1139345" y="0"/>
                    <a:pt x="1178840" y="39495"/>
                    <a:pt x="1178840" y="88214"/>
                  </a:cubicBezTo>
                  <a:lnTo>
                    <a:pt x="1178840" y="98458"/>
                  </a:lnTo>
                  <a:cubicBezTo>
                    <a:pt x="1178840" y="147178"/>
                    <a:pt x="1139345" y="186672"/>
                    <a:pt x="1090625" y="186672"/>
                  </a:cubicBezTo>
                  <a:lnTo>
                    <a:pt x="88214" y="186672"/>
                  </a:lnTo>
                  <a:cubicBezTo>
                    <a:pt x="39495" y="186672"/>
                    <a:pt x="0" y="147178"/>
                    <a:pt x="0" y="98458"/>
                  </a:cubicBezTo>
                  <a:lnTo>
                    <a:pt x="0" y="88214"/>
                  </a:lnTo>
                  <a:cubicBezTo>
                    <a:pt x="0" y="39495"/>
                    <a:pt x="39495" y="0"/>
                    <a:pt x="88214" y="0"/>
                  </a:cubicBezTo>
                  <a:close/>
                </a:path>
              </a:pathLst>
            </a:custGeom>
            <a:solidFill>
              <a:srgbClr val="D2BC67"/>
            </a:solidFill>
          </p:spPr>
          <p:txBody>
            <a:bodyPr/>
            <a:lstStyle/>
            <a:p>
              <a:endParaRPr lang="en-US"/>
            </a:p>
          </p:txBody>
        </p:sp>
        <p:sp>
          <p:nvSpPr>
            <p:cNvPr id="17" name="TextBox 17"/>
            <p:cNvSpPr txBox="1"/>
            <p:nvPr/>
          </p:nvSpPr>
          <p:spPr>
            <a:xfrm>
              <a:off x="0" y="-38100"/>
              <a:ext cx="1178840" cy="224772"/>
            </a:xfrm>
            <a:prstGeom prst="rect">
              <a:avLst/>
            </a:prstGeom>
          </p:spPr>
          <p:txBody>
            <a:bodyPr lIns="50800" tIns="50800" rIns="50800" bIns="50800" rtlCol="0" anchor="ctr"/>
            <a:lstStyle/>
            <a:p>
              <a:pPr algn="ctr">
                <a:lnSpc>
                  <a:spcPts val="2659"/>
                </a:lnSpc>
              </a:pPr>
              <a:endParaRPr/>
            </a:p>
          </p:txBody>
        </p:sp>
      </p:grpSp>
      <p:sp>
        <p:nvSpPr>
          <p:cNvPr id="18" name="TextBox 18">
            <a:hlinkClick r:id="rId16" action="ppaction://hlinksldjump"/>
          </p:cNvPr>
          <p:cNvSpPr txBox="1"/>
          <p:nvPr/>
        </p:nvSpPr>
        <p:spPr>
          <a:xfrm>
            <a:off x="5162031" y="2711705"/>
            <a:ext cx="3071151" cy="464820"/>
          </a:xfrm>
          <a:prstGeom prst="rect">
            <a:avLst/>
          </a:prstGeom>
        </p:spPr>
        <p:txBody>
          <a:bodyPr lIns="0" tIns="0" rIns="0" bIns="0" rtlCol="0" anchor="t">
            <a:spAutoFit/>
          </a:bodyPr>
          <a:lstStyle/>
          <a:p>
            <a:pPr algn="ctr">
              <a:lnSpc>
                <a:spcPts val="3780"/>
              </a:lnSpc>
            </a:pPr>
            <a:r>
              <a:rPr lang="en-US" sz="2700" dirty="0">
                <a:solidFill>
                  <a:srgbClr val="004AAD"/>
                </a:solidFill>
                <a:latin typeface="Canva Sans"/>
                <a:ea typeface="Canva Sans"/>
                <a:cs typeface="Canva Sans"/>
                <a:sym typeface="Canva Sans"/>
              </a:rPr>
              <a:t>v   </a:t>
            </a:r>
            <a:r>
              <a:rPr lang="en-US" sz="2700" u="sng" dirty="0" err="1">
                <a:solidFill>
                  <a:srgbClr val="004AAD"/>
                </a:solidFill>
                <a:latin typeface="Canva Sans"/>
                <a:ea typeface="Canva Sans"/>
                <a:cs typeface="Canva Sans"/>
                <a:sym typeface="Canva Sans"/>
              </a:rPr>
              <a:t>Mô</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tả</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sp>
        <p:nvSpPr>
          <p:cNvPr id="19" name="TextBox 19">
            <a:hlinkClick r:id="rId17" action="ppaction://hlinksldjump"/>
          </p:cNvPr>
          <p:cNvSpPr txBox="1"/>
          <p:nvPr/>
        </p:nvSpPr>
        <p:spPr>
          <a:xfrm>
            <a:off x="4638637" y="1887102"/>
            <a:ext cx="5105211" cy="521335"/>
          </a:xfrm>
          <a:prstGeom prst="rect">
            <a:avLst/>
          </a:prstGeom>
        </p:spPr>
        <p:txBody>
          <a:bodyPr lIns="0" tIns="0" rIns="0" bIns="0" rtlCol="0" anchor="t">
            <a:spAutoFit/>
          </a:bodyPr>
          <a:lstStyle/>
          <a:p>
            <a:pPr algn="ctr">
              <a:lnSpc>
                <a:spcPts val="4340"/>
              </a:lnSpc>
            </a:pP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Thêm</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vào</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giỏ</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hàng</a:t>
            </a:r>
            <a:endParaRPr lang="en-US" sz="3100" dirty="0">
              <a:solidFill>
                <a:srgbClr val="000000"/>
              </a:solidFill>
              <a:latin typeface="Canva Sans"/>
              <a:ea typeface="Canva Sans"/>
              <a:cs typeface="Canva Sans"/>
              <a:sym typeface="Canva Sans"/>
            </a:endParaRPr>
          </a:p>
        </p:txBody>
      </p:sp>
      <p:sp>
        <p:nvSpPr>
          <p:cNvPr id="20" name="TextBox 20"/>
          <p:cNvSpPr txBox="1"/>
          <p:nvPr/>
        </p:nvSpPr>
        <p:spPr>
          <a:xfrm>
            <a:off x="5649285" y="3283793"/>
            <a:ext cx="10578137" cy="4467890"/>
          </a:xfrm>
          <a:prstGeom prst="rect">
            <a:avLst/>
          </a:prstGeom>
        </p:spPr>
        <p:txBody>
          <a:bodyPr lIns="0" tIns="0" rIns="0" bIns="0" rtlCol="0" anchor="t">
            <a:spAutoFit/>
          </a:bodyPr>
          <a:lstStyle/>
          <a:p>
            <a:pPr algn="just">
              <a:lnSpc>
                <a:spcPts val="2520"/>
              </a:lnSpc>
            </a:pPr>
            <a:r>
              <a:rPr lang="en-US" sz="1800" dirty="0">
                <a:solidFill>
                  <a:srgbClr val="000000"/>
                </a:solidFill>
                <a:latin typeface="Canva Sans"/>
                <a:ea typeface="Canva Sans"/>
                <a:cs typeface="Canva Sans"/>
                <a:sym typeface="Canva Sans"/>
              </a:rPr>
              <a:t>📘 GIẢI BÀI TẬP SGK TIẾNG ANH 9 – GLOBAL SUCCESS</a:t>
            </a:r>
          </a:p>
          <a:p>
            <a:pPr algn="just">
              <a:lnSpc>
                <a:spcPts val="2520"/>
              </a:lnSpc>
            </a:pPr>
            <a:r>
              <a:rPr lang="en-US" sz="1800" dirty="0">
                <a:solidFill>
                  <a:srgbClr val="000000"/>
                </a:solidFill>
                <a:latin typeface="Canva Sans"/>
                <a:ea typeface="Canva Sans"/>
                <a:cs typeface="Canva Sans"/>
                <a:sym typeface="Canva Sans"/>
              </a:rPr>
              <a:t>Unit 6: Vietnamese Lifestyle Then and Now – Looking Back</a:t>
            </a:r>
          </a:p>
          <a:p>
            <a:pPr algn="just">
              <a:lnSpc>
                <a:spcPts val="2520"/>
              </a:lnSpc>
            </a:pP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Sản</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phẩm</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đã</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được</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làm</a:t>
            </a:r>
            <a:r>
              <a:rPr lang="en-US" sz="1800" dirty="0">
                <a:solidFill>
                  <a:srgbClr val="000000"/>
                </a:solidFill>
                <a:latin typeface="Canva Sans"/>
                <a:ea typeface="Canva Sans"/>
                <a:cs typeface="Canva Sans"/>
                <a:sym typeface="Canva Sans"/>
              </a:rPr>
              <a:t> HOÀN CHỈNH 100% </a:t>
            </a:r>
            <a:r>
              <a:rPr lang="en-US" sz="1800" dirty="0" err="1">
                <a:solidFill>
                  <a:srgbClr val="000000"/>
                </a:solidFill>
                <a:latin typeface="Canva Sans"/>
                <a:ea typeface="Canva Sans"/>
                <a:cs typeface="Canva Sans"/>
                <a:sym typeface="Canva Sans"/>
              </a:rPr>
              <a:t>bài</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tập</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trong</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phần</a:t>
            </a:r>
            <a:r>
              <a:rPr lang="en-US" sz="1800" dirty="0">
                <a:solidFill>
                  <a:srgbClr val="000000"/>
                </a:solidFill>
                <a:latin typeface="Canva Sans"/>
                <a:ea typeface="Canva Sans"/>
                <a:cs typeface="Canva Sans"/>
                <a:sym typeface="Canva Sans"/>
              </a:rPr>
              <a:t> Looking Back – Unit 6</a:t>
            </a:r>
          </a:p>
          <a:p>
            <a:pPr algn="just">
              <a:lnSpc>
                <a:spcPts val="2520"/>
              </a:lnSpc>
            </a:pP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Phù</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hợp</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cho</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học</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sinh</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lớp</a:t>
            </a:r>
            <a:r>
              <a:rPr lang="en-US" sz="1800" dirty="0">
                <a:solidFill>
                  <a:srgbClr val="000000"/>
                </a:solidFill>
                <a:latin typeface="Canva Sans"/>
                <a:ea typeface="Canva Sans"/>
                <a:cs typeface="Canva Sans"/>
                <a:sym typeface="Canva Sans"/>
              </a:rPr>
              <a:t> 9, </a:t>
            </a:r>
            <a:r>
              <a:rPr lang="en-US" sz="1800" dirty="0" err="1">
                <a:solidFill>
                  <a:srgbClr val="000000"/>
                </a:solidFill>
                <a:latin typeface="Canva Sans"/>
                <a:ea typeface="Canva Sans"/>
                <a:cs typeface="Canva Sans"/>
                <a:sym typeface="Canva Sans"/>
              </a:rPr>
              <a:t>phụ</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huynh</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và</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giáo</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viên</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tham</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khảo</a:t>
            </a:r>
            <a:endParaRPr lang="en-US" sz="1800" dirty="0">
              <a:solidFill>
                <a:srgbClr val="000000"/>
              </a:solidFill>
              <a:latin typeface="Canva Sans"/>
              <a:ea typeface="Canva Sans"/>
              <a:cs typeface="Canva Sans"/>
              <a:sym typeface="Canva Sans"/>
            </a:endParaRPr>
          </a:p>
          <a:p>
            <a:pPr algn="just">
              <a:lnSpc>
                <a:spcPts val="2520"/>
              </a:lnSpc>
            </a:pP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Nội</a:t>
            </a:r>
            <a:r>
              <a:rPr lang="en-US" sz="1800" dirty="0">
                <a:solidFill>
                  <a:srgbClr val="000000"/>
                </a:solidFill>
                <a:latin typeface="Canva Sans"/>
                <a:ea typeface="Canva Sans"/>
                <a:cs typeface="Canva Sans"/>
                <a:sym typeface="Canva Sans"/>
              </a:rPr>
              <a:t> dung </a:t>
            </a:r>
            <a:r>
              <a:rPr lang="en-US" sz="1800" dirty="0" err="1">
                <a:solidFill>
                  <a:srgbClr val="000000"/>
                </a:solidFill>
                <a:latin typeface="Canva Sans"/>
                <a:ea typeface="Canva Sans"/>
                <a:cs typeface="Canva Sans"/>
                <a:sym typeface="Canva Sans"/>
              </a:rPr>
              <a:t>sản</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phẩm</a:t>
            </a:r>
            <a:r>
              <a:rPr lang="en-US" sz="1800" dirty="0">
                <a:solidFill>
                  <a:srgbClr val="000000"/>
                </a:solidFill>
                <a:latin typeface="Canva Sans"/>
                <a:ea typeface="Canva Sans"/>
                <a:cs typeface="Canva Sans"/>
                <a:sym typeface="Canva Sans"/>
              </a:rPr>
              <a:t> bao </a:t>
            </a:r>
            <a:r>
              <a:rPr lang="en-US" sz="1800" dirty="0" err="1">
                <a:solidFill>
                  <a:srgbClr val="000000"/>
                </a:solidFill>
                <a:latin typeface="Canva Sans"/>
                <a:ea typeface="Canva Sans"/>
                <a:cs typeface="Canva Sans"/>
                <a:sym typeface="Canva Sans"/>
              </a:rPr>
              <a:t>gồm</a:t>
            </a:r>
            <a:r>
              <a:rPr lang="en-US" sz="1800" dirty="0">
                <a:solidFill>
                  <a:srgbClr val="000000"/>
                </a:solidFill>
                <a:latin typeface="Canva Sans"/>
                <a:ea typeface="Canva Sans"/>
                <a:cs typeface="Canva Sans"/>
                <a:sym typeface="Canva Sans"/>
              </a:rPr>
              <a:t>:</a:t>
            </a:r>
          </a:p>
          <a:p>
            <a:pPr marL="388628" lvl="1" indent="-194314" algn="just">
              <a:lnSpc>
                <a:spcPts val="2520"/>
              </a:lnSpc>
              <a:buFont typeface="Arial"/>
              <a:buChar char="•"/>
            </a:pPr>
            <a:r>
              <a:rPr lang="en-US" sz="1800" dirty="0" err="1">
                <a:solidFill>
                  <a:srgbClr val="000000"/>
                </a:solidFill>
                <a:latin typeface="Canva Sans"/>
                <a:ea typeface="Canva Sans"/>
                <a:cs typeface="Canva Sans"/>
                <a:sym typeface="Canva Sans"/>
              </a:rPr>
              <a:t>Giải</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đầy</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đủ</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tất</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cả</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các</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bài</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tập</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trong</a:t>
            </a:r>
            <a:r>
              <a:rPr lang="en-US" sz="1800" dirty="0">
                <a:solidFill>
                  <a:srgbClr val="000000"/>
                </a:solidFill>
                <a:latin typeface="Canva Sans"/>
                <a:ea typeface="Canva Sans"/>
                <a:cs typeface="Canva Sans"/>
                <a:sym typeface="Canva Sans"/>
              </a:rPr>
              <a:t> SGK Global Success – Unit 6</a:t>
            </a:r>
          </a:p>
          <a:p>
            <a:pPr marL="388628" lvl="1" indent="-194314" algn="just">
              <a:lnSpc>
                <a:spcPts val="2520"/>
              </a:lnSpc>
              <a:buFont typeface="Arial"/>
              <a:buChar char="•"/>
            </a:pPr>
            <a:r>
              <a:rPr lang="en-US" sz="1800" dirty="0" err="1">
                <a:solidFill>
                  <a:srgbClr val="000000"/>
                </a:solidFill>
                <a:latin typeface="Canva Sans"/>
                <a:ea typeface="Canva Sans"/>
                <a:cs typeface="Canva Sans"/>
                <a:sym typeface="Canva Sans"/>
              </a:rPr>
              <a:t>Trình</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bày</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rõ</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ràng</a:t>
            </a:r>
            <a:r>
              <a:rPr lang="en-US" sz="1800" dirty="0">
                <a:solidFill>
                  <a:srgbClr val="000000"/>
                </a:solidFill>
                <a:latin typeface="Canva Sans"/>
                <a:ea typeface="Canva Sans"/>
                <a:cs typeface="Canva Sans"/>
                <a:sym typeface="Canva Sans"/>
              </a:rPr>
              <a:t> – </a:t>
            </a:r>
            <a:r>
              <a:rPr lang="en-US" sz="1800" dirty="0" err="1">
                <a:solidFill>
                  <a:srgbClr val="000000"/>
                </a:solidFill>
                <a:latin typeface="Canva Sans"/>
                <a:ea typeface="Canva Sans"/>
                <a:cs typeface="Canva Sans"/>
                <a:sym typeface="Canva Sans"/>
              </a:rPr>
              <a:t>dễ</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hiểu</a:t>
            </a:r>
            <a:r>
              <a:rPr lang="en-US" sz="1800" dirty="0">
                <a:solidFill>
                  <a:srgbClr val="000000"/>
                </a:solidFill>
                <a:latin typeface="Canva Sans"/>
                <a:ea typeface="Canva Sans"/>
                <a:cs typeface="Canva Sans"/>
                <a:sym typeface="Canva Sans"/>
              </a:rPr>
              <a:t> – logic, </a:t>
            </a:r>
            <a:r>
              <a:rPr lang="en-US" sz="1800" dirty="0" err="1">
                <a:solidFill>
                  <a:srgbClr val="000000"/>
                </a:solidFill>
                <a:latin typeface="Canva Sans"/>
                <a:ea typeface="Canva Sans"/>
                <a:cs typeface="Canva Sans"/>
                <a:sym typeface="Canva Sans"/>
              </a:rPr>
              <a:t>bám</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sát</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cấu</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trúc</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sách</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giáo</a:t>
            </a:r>
            <a:r>
              <a:rPr lang="en-US" sz="1800" dirty="0">
                <a:solidFill>
                  <a:srgbClr val="000000"/>
                </a:solidFill>
                <a:latin typeface="Canva Sans"/>
                <a:ea typeface="Canva Sans"/>
                <a:cs typeface="Canva Sans"/>
                <a:sym typeface="Canva Sans"/>
              </a:rPr>
              <a:t> khoa</a:t>
            </a:r>
          </a:p>
          <a:p>
            <a:pPr marL="388628" lvl="1" indent="-194314" algn="just">
              <a:lnSpc>
                <a:spcPts val="2520"/>
              </a:lnSpc>
              <a:buFont typeface="Arial"/>
              <a:buChar char="•"/>
            </a:pPr>
            <a:r>
              <a:rPr lang="en-US" sz="1800" dirty="0" err="1">
                <a:solidFill>
                  <a:srgbClr val="000000"/>
                </a:solidFill>
                <a:latin typeface="Canva Sans"/>
                <a:ea typeface="Canva Sans"/>
                <a:cs typeface="Canva Sans"/>
                <a:sym typeface="Canva Sans"/>
              </a:rPr>
              <a:t>Đáp</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án</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chính</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xác</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có</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thể</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dùng</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để</a:t>
            </a:r>
            <a:r>
              <a:rPr lang="en-US" sz="1800" dirty="0">
                <a:solidFill>
                  <a:srgbClr val="000000"/>
                </a:solidFill>
                <a:latin typeface="Canva Sans"/>
                <a:ea typeface="Canva Sans"/>
                <a:cs typeface="Canva Sans"/>
                <a:sym typeface="Canva Sans"/>
              </a:rPr>
              <a:t>:</a:t>
            </a:r>
          </a:p>
          <a:p>
            <a:pPr marL="777256" lvl="2" indent="-259085" algn="just">
              <a:lnSpc>
                <a:spcPts val="2520"/>
              </a:lnSpc>
              <a:buFont typeface="Arial"/>
              <a:buChar char="⚬"/>
            </a:pPr>
            <a:r>
              <a:rPr lang="en-US" sz="1800" dirty="0">
                <a:solidFill>
                  <a:srgbClr val="000000"/>
                </a:solidFill>
                <a:latin typeface="Canva Sans"/>
                <a:ea typeface="Canva Sans"/>
                <a:cs typeface="Canva Sans"/>
                <a:sym typeface="Canva Sans"/>
              </a:rPr>
              <a:t>So </a:t>
            </a:r>
            <a:r>
              <a:rPr lang="en-US" sz="1800" dirty="0" err="1">
                <a:solidFill>
                  <a:srgbClr val="000000"/>
                </a:solidFill>
                <a:latin typeface="Canva Sans"/>
                <a:ea typeface="Canva Sans"/>
                <a:cs typeface="Canva Sans"/>
                <a:sym typeface="Canva Sans"/>
              </a:rPr>
              <a:t>sánh</a:t>
            </a:r>
            <a:r>
              <a:rPr lang="en-US" sz="1800" dirty="0">
                <a:solidFill>
                  <a:srgbClr val="000000"/>
                </a:solidFill>
                <a:latin typeface="Canva Sans"/>
                <a:ea typeface="Canva Sans"/>
                <a:cs typeface="Canva Sans"/>
                <a:sym typeface="Canva Sans"/>
              </a:rPr>
              <a:t> – </a:t>
            </a:r>
            <a:r>
              <a:rPr lang="en-US" sz="1800" dirty="0" err="1">
                <a:solidFill>
                  <a:srgbClr val="000000"/>
                </a:solidFill>
                <a:latin typeface="Canva Sans"/>
                <a:ea typeface="Canva Sans"/>
                <a:cs typeface="Canva Sans"/>
                <a:sym typeface="Canva Sans"/>
              </a:rPr>
              <a:t>đối</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chiếu</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khi</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làm</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bài</a:t>
            </a:r>
            <a:endParaRPr lang="en-US" sz="1800" dirty="0">
              <a:solidFill>
                <a:srgbClr val="000000"/>
              </a:solidFill>
              <a:latin typeface="Canva Sans"/>
              <a:ea typeface="Canva Sans"/>
              <a:cs typeface="Canva Sans"/>
              <a:sym typeface="Canva Sans"/>
            </a:endParaRPr>
          </a:p>
          <a:p>
            <a:pPr marL="777256" lvl="2" indent="-259085" algn="just">
              <a:lnSpc>
                <a:spcPts val="2520"/>
              </a:lnSpc>
              <a:buFont typeface="Arial"/>
              <a:buChar char="⚬"/>
            </a:pPr>
            <a:r>
              <a:rPr lang="en-US" sz="1800" dirty="0" err="1">
                <a:solidFill>
                  <a:srgbClr val="000000"/>
                </a:solidFill>
                <a:latin typeface="Canva Sans"/>
                <a:ea typeface="Canva Sans"/>
                <a:cs typeface="Canva Sans"/>
                <a:sym typeface="Canva Sans"/>
              </a:rPr>
              <a:t>Ôn</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tập</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trước</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kiểm</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tra</a:t>
            </a:r>
            <a:r>
              <a:rPr lang="en-US" sz="1800" dirty="0">
                <a:solidFill>
                  <a:srgbClr val="000000"/>
                </a:solidFill>
                <a:latin typeface="Canva Sans"/>
                <a:ea typeface="Canva Sans"/>
                <a:cs typeface="Canva Sans"/>
                <a:sym typeface="Canva Sans"/>
              </a:rPr>
              <a:t> / </a:t>
            </a:r>
            <a:r>
              <a:rPr lang="en-US" sz="1800" dirty="0" err="1">
                <a:solidFill>
                  <a:srgbClr val="000000"/>
                </a:solidFill>
                <a:latin typeface="Canva Sans"/>
                <a:ea typeface="Canva Sans"/>
                <a:cs typeface="Canva Sans"/>
                <a:sym typeface="Canva Sans"/>
              </a:rPr>
              <a:t>thi</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học</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kỳ</a:t>
            </a:r>
            <a:endParaRPr lang="en-US" sz="1800" dirty="0">
              <a:solidFill>
                <a:srgbClr val="000000"/>
              </a:solidFill>
              <a:latin typeface="Canva Sans"/>
              <a:ea typeface="Canva Sans"/>
              <a:cs typeface="Canva Sans"/>
              <a:sym typeface="Canva Sans"/>
            </a:endParaRPr>
          </a:p>
          <a:p>
            <a:pPr marL="388628" lvl="1" indent="-194314" algn="just">
              <a:lnSpc>
                <a:spcPts val="2520"/>
              </a:lnSpc>
              <a:buFont typeface="Arial"/>
              <a:buChar char="•"/>
            </a:pPr>
            <a:r>
              <a:rPr lang="en-US" sz="1800" dirty="0" err="1">
                <a:solidFill>
                  <a:srgbClr val="000000"/>
                </a:solidFill>
                <a:latin typeface="Canva Sans"/>
                <a:ea typeface="Canva Sans"/>
                <a:cs typeface="Canva Sans"/>
                <a:sym typeface="Canva Sans"/>
              </a:rPr>
              <a:t>Giúp</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học</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sinh</a:t>
            </a:r>
            <a:r>
              <a:rPr lang="en-US" sz="1800" dirty="0">
                <a:solidFill>
                  <a:srgbClr val="000000"/>
                </a:solidFill>
                <a:latin typeface="Canva Sans"/>
                <a:ea typeface="Canva Sans"/>
                <a:cs typeface="Canva Sans"/>
                <a:sym typeface="Canva Sans"/>
              </a:rPr>
              <a:t>:</a:t>
            </a:r>
          </a:p>
          <a:p>
            <a:pPr marL="777256" lvl="2" indent="-259085" algn="just">
              <a:lnSpc>
                <a:spcPts val="2520"/>
              </a:lnSpc>
              <a:buFont typeface="Arial"/>
              <a:buChar char="⚬"/>
            </a:pPr>
            <a:r>
              <a:rPr lang="en-US" sz="1800" dirty="0" err="1">
                <a:solidFill>
                  <a:srgbClr val="000000"/>
                </a:solidFill>
                <a:latin typeface="Canva Sans"/>
                <a:ea typeface="Canva Sans"/>
                <a:cs typeface="Canva Sans"/>
                <a:sym typeface="Canva Sans"/>
              </a:rPr>
              <a:t>Hiểu</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rõ</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chủ</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đề</a:t>
            </a:r>
            <a:r>
              <a:rPr lang="en-US" sz="1800" dirty="0">
                <a:solidFill>
                  <a:srgbClr val="000000"/>
                </a:solidFill>
                <a:latin typeface="Canva Sans"/>
                <a:ea typeface="Canva Sans"/>
                <a:cs typeface="Canva Sans"/>
                <a:sym typeface="Canva Sans"/>
              </a:rPr>
              <a:t> Vietnamese lifestyle: then &amp; now</a:t>
            </a:r>
          </a:p>
          <a:p>
            <a:pPr marL="777256" lvl="2" indent="-259085" algn="just">
              <a:lnSpc>
                <a:spcPts val="2520"/>
              </a:lnSpc>
              <a:buFont typeface="Arial"/>
              <a:buChar char="⚬"/>
            </a:pPr>
            <a:r>
              <a:rPr lang="en-US" sz="1800" dirty="0" err="1">
                <a:solidFill>
                  <a:srgbClr val="000000"/>
                </a:solidFill>
                <a:latin typeface="Canva Sans"/>
                <a:ea typeface="Canva Sans"/>
                <a:cs typeface="Canva Sans"/>
                <a:sym typeface="Canva Sans"/>
              </a:rPr>
              <a:t>Nắm</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vững</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từ</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vựng</a:t>
            </a:r>
            <a:r>
              <a:rPr lang="en-US" sz="1800" dirty="0">
                <a:solidFill>
                  <a:srgbClr val="000000"/>
                </a:solidFill>
                <a:latin typeface="Canva Sans"/>
                <a:ea typeface="Canva Sans"/>
                <a:cs typeface="Canva Sans"/>
                <a:sym typeface="Canva Sans"/>
              </a:rPr>
              <a:t> – </a:t>
            </a:r>
            <a:r>
              <a:rPr lang="en-US" sz="1800" dirty="0" err="1">
                <a:solidFill>
                  <a:srgbClr val="000000"/>
                </a:solidFill>
                <a:latin typeface="Canva Sans"/>
                <a:ea typeface="Canva Sans"/>
                <a:cs typeface="Canva Sans"/>
                <a:sym typeface="Canva Sans"/>
              </a:rPr>
              <a:t>ngữ</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pháp</a:t>
            </a:r>
            <a:r>
              <a:rPr lang="en-US" sz="1800" dirty="0">
                <a:solidFill>
                  <a:srgbClr val="000000"/>
                </a:solidFill>
                <a:latin typeface="Canva Sans"/>
                <a:ea typeface="Canva Sans"/>
                <a:cs typeface="Canva Sans"/>
                <a:sym typeface="Canva Sans"/>
              </a:rPr>
              <a:t> – </a:t>
            </a:r>
            <a:r>
              <a:rPr lang="en-US" sz="1800" dirty="0" err="1">
                <a:solidFill>
                  <a:srgbClr val="000000"/>
                </a:solidFill>
                <a:latin typeface="Canva Sans"/>
                <a:ea typeface="Canva Sans"/>
                <a:cs typeface="Canva Sans"/>
                <a:sym typeface="Canva Sans"/>
              </a:rPr>
              <a:t>cách</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dùng</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câu</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trong</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bài</a:t>
            </a:r>
            <a:endParaRPr lang="en-US" sz="1800" dirty="0">
              <a:solidFill>
                <a:srgbClr val="000000"/>
              </a:solidFill>
              <a:latin typeface="Canva Sans"/>
              <a:ea typeface="Canva Sans"/>
              <a:cs typeface="Canva Sans"/>
              <a:sym typeface="Canva Sans"/>
            </a:endParaRPr>
          </a:p>
          <a:p>
            <a:pPr algn="just">
              <a:lnSpc>
                <a:spcPts val="2520"/>
              </a:lnSpc>
            </a:pPr>
            <a:endParaRPr lang="en-US" sz="1800" dirty="0">
              <a:solidFill>
                <a:srgbClr val="000000"/>
              </a:solidFill>
              <a:latin typeface="Canva Sans"/>
              <a:ea typeface="Canva Sans"/>
              <a:cs typeface="Canva Sans"/>
              <a:sym typeface="Canva Sans"/>
            </a:endParaRPr>
          </a:p>
        </p:txBody>
      </p:sp>
      <p:sp>
        <p:nvSpPr>
          <p:cNvPr id="21" name="TextBox 21">
            <a:hlinkClick r:id="rId18" action="ppaction://hlinksldjump"/>
          </p:cNvPr>
          <p:cNvSpPr txBox="1"/>
          <p:nvPr/>
        </p:nvSpPr>
        <p:spPr>
          <a:xfrm>
            <a:off x="5162117" y="7406212"/>
            <a:ext cx="4325303" cy="464820"/>
          </a:xfrm>
          <a:prstGeom prst="rect">
            <a:avLst/>
          </a:prstGeom>
        </p:spPr>
        <p:txBody>
          <a:bodyPr lIns="0" tIns="0" rIns="0" bIns="0" rtlCol="0" anchor="t">
            <a:spAutoFit/>
          </a:bodyPr>
          <a:lstStyle/>
          <a:p>
            <a:pPr algn="ctr">
              <a:lnSpc>
                <a:spcPts val="3780"/>
              </a:lnSpc>
            </a:pPr>
            <a:r>
              <a:rPr lang="en-US" sz="2700" dirty="0">
                <a:solidFill>
                  <a:srgbClr val="004AAD"/>
                </a:solidFill>
                <a:latin typeface="Canva Sans"/>
                <a:ea typeface="Canva Sans"/>
                <a:cs typeface="Canva Sans"/>
                <a:sym typeface="Canva Sans"/>
              </a:rPr>
              <a:t>&gt;   </a:t>
            </a:r>
            <a:r>
              <a:rPr lang="en-US" sz="2700" u="sng" dirty="0">
                <a:solidFill>
                  <a:srgbClr val="004AAD"/>
                </a:solidFill>
                <a:latin typeface="Canva Sans"/>
                <a:ea typeface="Canva Sans"/>
                <a:cs typeface="Canva Sans"/>
                <a:sym typeface="Canva Sans"/>
              </a:rPr>
              <a:t>Xem </a:t>
            </a:r>
            <a:r>
              <a:rPr lang="en-US" sz="2700" u="sng" dirty="0" err="1">
                <a:solidFill>
                  <a:srgbClr val="004AAD"/>
                </a:solidFill>
                <a:latin typeface="Canva Sans"/>
                <a:ea typeface="Canva Sans"/>
                <a:cs typeface="Canva Sans"/>
                <a:sym typeface="Canva Sans"/>
              </a:rPr>
              <a:t>đánh</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giá</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grpSp>
        <p:nvGrpSpPr>
          <p:cNvPr id="22" name="Group 22"/>
          <p:cNvGrpSpPr/>
          <p:nvPr/>
        </p:nvGrpSpPr>
        <p:grpSpPr>
          <a:xfrm>
            <a:off x="16840103" y="377686"/>
            <a:ext cx="838394" cy="838394"/>
            <a:chOff x="0" y="0"/>
            <a:chExt cx="13716000" cy="13716000"/>
          </a:xfrm>
        </p:grpSpPr>
        <p:sp>
          <p:nvSpPr>
            <p:cNvPr id="23" name="Freeform 23">
              <a:hlinkClick r:id="rId19" action="ppaction://hlinksldjump"/>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20"/>
              <a:stretch>
                <a:fillRect/>
              </a:stretch>
            </a:blipFill>
          </p:spPr>
          <p:txBody>
            <a:bodyPr/>
            <a:lstStyle/>
            <a:p>
              <a:endParaRPr lang="en-US" dirty="0"/>
            </a:p>
          </p:txBody>
        </p:sp>
      </p:grpSp>
      <p:sp>
        <p:nvSpPr>
          <p:cNvPr id="25" name="Arrow: Left 24">
            <a:hlinkClick r:id="rId21" action="ppaction://hlinksldjump"/>
            <a:extLst>
              <a:ext uri="{FF2B5EF4-FFF2-40B4-BE49-F238E27FC236}">
                <a16:creationId xmlns:a16="http://schemas.microsoft.com/office/drawing/2014/main" id="{EC7A3305-DC19-101C-3171-170CEF2808E3}"/>
              </a:ext>
            </a:extLst>
          </p:cNvPr>
          <p:cNvSpPr/>
          <p:nvPr/>
        </p:nvSpPr>
        <p:spPr>
          <a:xfrm>
            <a:off x="398136" y="9029700"/>
            <a:ext cx="592464" cy="4572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D4523-7B47-8AC0-C432-9CDF9A8AA741}"/>
            </a:ext>
          </a:extLst>
        </p:cNvPr>
        <p:cNvGrpSpPr/>
        <p:nvPr/>
      </p:nvGrpSpPr>
      <p:grpSpPr>
        <a:xfrm>
          <a:off x="0" y="0"/>
          <a:ext cx="0" cy="0"/>
          <a:chOff x="0" y="0"/>
          <a:chExt cx="0" cy="0"/>
        </a:xfrm>
      </p:grpSpPr>
      <p:sp>
        <p:nvSpPr>
          <p:cNvPr id="2" name="Freeform 2">
            <a:hlinkClick r:id="rId2" action="ppaction://hlinksldjump"/>
            <a:extLst>
              <a:ext uri="{FF2B5EF4-FFF2-40B4-BE49-F238E27FC236}">
                <a16:creationId xmlns:a16="http://schemas.microsoft.com/office/drawing/2014/main" id="{5741EAEC-5FB8-8BE2-408B-965260486A73}"/>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1666" b="-11666"/>
            </a:stretch>
          </a:blipFill>
        </p:spPr>
        <p:txBody>
          <a:bodyPr/>
          <a:lstStyle/>
          <a:p>
            <a:endParaRPr lang="en-US" dirty="0"/>
          </a:p>
        </p:txBody>
      </p:sp>
      <p:sp>
        <p:nvSpPr>
          <p:cNvPr id="3" name="Freeform 3">
            <a:extLst>
              <a:ext uri="{FF2B5EF4-FFF2-40B4-BE49-F238E27FC236}">
                <a16:creationId xmlns:a16="http://schemas.microsoft.com/office/drawing/2014/main" id="{E8EABA89-D465-5C54-80AD-F88D16F31046}"/>
              </a:ext>
            </a:extLst>
          </p:cNvPr>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2FE98D7F-D330-D31C-229A-8A494A4EEEFE}"/>
              </a:ext>
            </a:extLst>
          </p:cNvPr>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5" name="Group 5">
            <a:extLst>
              <a:ext uri="{FF2B5EF4-FFF2-40B4-BE49-F238E27FC236}">
                <a16:creationId xmlns:a16="http://schemas.microsoft.com/office/drawing/2014/main" id="{79861F01-80F4-4A26-27CB-8E59EDFF2E46}"/>
              </a:ext>
            </a:extLst>
          </p:cNvPr>
          <p:cNvGrpSpPr/>
          <p:nvPr/>
        </p:nvGrpSpPr>
        <p:grpSpPr>
          <a:xfrm>
            <a:off x="776763" y="114333"/>
            <a:ext cx="1450768" cy="1450768"/>
            <a:chOff x="0" y="0"/>
            <a:chExt cx="13716000" cy="13716000"/>
          </a:xfrm>
        </p:grpSpPr>
        <p:sp>
          <p:nvSpPr>
            <p:cNvPr id="6" name="Freeform 6">
              <a:hlinkClick r:id="rId8" action="ppaction://hlinksldjump"/>
              <a:extLst>
                <a:ext uri="{FF2B5EF4-FFF2-40B4-BE49-F238E27FC236}">
                  <a16:creationId xmlns:a16="http://schemas.microsoft.com/office/drawing/2014/main" id="{77BF81FA-6057-BA2E-D4F6-0EC14D133A21}"/>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9"/>
              <a:stretch>
                <a:fillRect t="-38888" b="-38888"/>
              </a:stretch>
            </a:blipFill>
          </p:spPr>
          <p:txBody>
            <a:bodyPr/>
            <a:lstStyle/>
            <a:p>
              <a:endParaRPr lang="en-US" dirty="0"/>
            </a:p>
          </p:txBody>
        </p:sp>
      </p:grpSp>
      <p:grpSp>
        <p:nvGrpSpPr>
          <p:cNvPr id="7" name="Group 7">
            <a:extLst>
              <a:ext uri="{FF2B5EF4-FFF2-40B4-BE49-F238E27FC236}">
                <a16:creationId xmlns:a16="http://schemas.microsoft.com/office/drawing/2014/main" id="{E3252E86-B166-8275-0D09-26320FF089A4}"/>
              </a:ext>
            </a:extLst>
          </p:cNvPr>
          <p:cNvGrpSpPr/>
          <p:nvPr/>
        </p:nvGrpSpPr>
        <p:grpSpPr>
          <a:xfrm>
            <a:off x="466387" y="1565101"/>
            <a:ext cx="4258453" cy="6891621"/>
            <a:chOff x="0" y="0"/>
            <a:chExt cx="5677938" cy="9188827"/>
          </a:xfrm>
        </p:grpSpPr>
        <p:sp>
          <p:nvSpPr>
            <p:cNvPr id="8" name="Freeform 8">
              <a:extLst>
                <a:ext uri="{FF2B5EF4-FFF2-40B4-BE49-F238E27FC236}">
                  <a16:creationId xmlns:a16="http://schemas.microsoft.com/office/drawing/2014/main" id="{8EE75A4B-6063-B9EB-9D04-8569D78D9AD8}"/>
                </a:ext>
              </a:extLst>
            </p:cNvPr>
            <p:cNvSpPr/>
            <p:nvPr/>
          </p:nvSpPr>
          <p:spPr>
            <a:xfrm>
              <a:off x="30434" y="0"/>
              <a:ext cx="5632283" cy="7301480"/>
            </a:xfrm>
            <a:custGeom>
              <a:avLst/>
              <a:gdLst/>
              <a:ahLst/>
              <a:cxnLst/>
              <a:rect l="l" t="t" r="r" b="b"/>
              <a:pathLst>
                <a:path w="5632283" h="7301480">
                  <a:moveTo>
                    <a:pt x="0" y="0"/>
                  </a:moveTo>
                  <a:lnTo>
                    <a:pt x="5632282" y="0"/>
                  </a:lnTo>
                  <a:lnTo>
                    <a:pt x="5632282" y="7301480"/>
                  </a:lnTo>
                  <a:lnTo>
                    <a:pt x="0" y="7301480"/>
                  </a:lnTo>
                  <a:lnTo>
                    <a:pt x="0" y="0"/>
                  </a:lnTo>
                  <a:close/>
                </a:path>
              </a:pathLst>
            </a:custGeom>
            <a:blipFill>
              <a:blip r:embed="rId10"/>
              <a:stretch>
                <a:fillRect t="-7890" b="-7890"/>
              </a:stretch>
            </a:blipFill>
          </p:spPr>
          <p:txBody>
            <a:bodyPr/>
            <a:lstStyle/>
            <a:p>
              <a:endParaRPr lang="en-US"/>
            </a:p>
          </p:txBody>
        </p:sp>
        <p:sp>
          <p:nvSpPr>
            <p:cNvPr id="9" name="Freeform 9">
              <a:extLst>
                <a:ext uri="{FF2B5EF4-FFF2-40B4-BE49-F238E27FC236}">
                  <a16:creationId xmlns:a16="http://schemas.microsoft.com/office/drawing/2014/main" id="{4ECECF8F-2A8B-2C8E-5607-A87EF99F8532}"/>
                </a:ext>
              </a:extLst>
            </p:cNvPr>
            <p:cNvSpPr/>
            <p:nvPr/>
          </p:nvSpPr>
          <p:spPr>
            <a:xfrm>
              <a:off x="0" y="8927251"/>
              <a:ext cx="189352" cy="203009"/>
            </a:xfrm>
            <a:custGeom>
              <a:avLst/>
              <a:gdLst/>
              <a:ahLst/>
              <a:cxnLst/>
              <a:rect l="l" t="t" r="r" b="b"/>
              <a:pathLst>
                <a:path w="189352" h="203009">
                  <a:moveTo>
                    <a:pt x="0" y="0"/>
                  </a:moveTo>
                  <a:lnTo>
                    <a:pt x="189352" y="0"/>
                  </a:lnTo>
                  <a:lnTo>
                    <a:pt x="189352" y="203009"/>
                  </a:lnTo>
                  <a:lnTo>
                    <a:pt x="0" y="20300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0" name="TextBox 10">
              <a:extLst>
                <a:ext uri="{FF2B5EF4-FFF2-40B4-BE49-F238E27FC236}">
                  <a16:creationId xmlns:a16="http://schemas.microsoft.com/office/drawing/2014/main" id="{E0CD5D56-762D-B959-AD45-13315757020A}"/>
                </a:ext>
              </a:extLst>
            </p:cNvPr>
            <p:cNvSpPr txBox="1"/>
            <p:nvPr/>
          </p:nvSpPr>
          <p:spPr>
            <a:xfrm>
              <a:off x="0" y="8637464"/>
              <a:ext cx="2206841" cy="289786"/>
            </a:xfrm>
            <a:prstGeom prst="rect">
              <a:avLst/>
            </a:prstGeom>
          </p:spPr>
          <p:txBody>
            <a:bodyPr lIns="0" tIns="0" rIns="0" bIns="0" rtlCol="0" anchor="t">
              <a:spAutoFit/>
            </a:bodyPr>
            <a:lstStyle/>
            <a:p>
              <a:pPr algn="l">
                <a:lnSpc>
                  <a:spcPts val="1975"/>
                </a:lnSpc>
              </a:pPr>
              <a:r>
                <a:rPr lang="en-US" sz="1410">
                  <a:solidFill>
                    <a:srgbClr val="000000"/>
                  </a:solidFill>
                  <a:latin typeface="Canva Sans"/>
                  <a:ea typeface="Canva Sans"/>
                  <a:cs typeface="Canva Sans"/>
                  <a:sym typeface="Canva Sans"/>
                </a:rPr>
                <a:t>300 lượt mua</a:t>
              </a:r>
            </a:p>
          </p:txBody>
        </p:sp>
        <p:sp>
          <p:nvSpPr>
            <p:cNvPr id="11" name="TextBox 11">
              <a:extLst>
                <a:ext uri="{FF2B5EF4-FFF2-40B4-BE49-F238E27FC236}">
                  <a16:creationId xmlns:a16="http://schemas.microsoft.com/office/drawing/2014/main" id="{32F9085E-C57D-1738-EB94-A1450B8E90F4}"/>
                </a:ext>
              </a:extLst>
            </p:cNvPr>
            <p:cNvSpPr txBox="1"/>
            <p:nvPr/>
          </p:nvSpPr>
          <p:spPr>
            <a:xfrm>
              <a:off x="254930" y="8888527"/>
              <a:ext cx="2206841" cy="289786"/>
            </a:xfrm>
            <a:prstGeom prst="rect">
              <a:avLst/>
            </a:prstGeom>
          </p:spPr>
          <p:txBody>
            <a:bodyPr lIns="0" tIns="0" rIns="0" bIns="0" rtlCol="0" anchor="t">
              <a:spAutoFit/>
            </a:bodyPr>
            <a:lstStyle/>
            <a:p>
              <a:pPr algn="l">
                <a:lnSpc>
                  <a:spcPts val="1975"/>
                </a:lnSpc>
              </a:pPr>
              <a:r>
                <a:rPr lang="en-US" sz="1410">
                  <a:solidFill>
                    <a:srgbClr val="000000"/>
                  </a:solidFill>
                  <a:latin typeface="Canva Sans"/>
                  <a:ea typeface="Canva Sans"/>
                  <a:cs typeface="Canva Sans"/>
                  <a:sym typeface="Canva Sans"/>
                </a:rPr>
                <a:t>4.5 (191)</a:t>
              </a:r>
            </a:p>
          </p:txBody>
        </p:sp>
        <p:sp>
          <p:nvSpPr>
            <p:cNvPr id="12" name="TextBox 12">
              <a:extLst>
                <a:ext uri="{FF2B5EF4-FFF2-40B4-BE49-F238E27FC236}">
                  <a16:creationId xmlns:a16="http://schemas.microsoft.com/office/drawing/2014/main" id="{A0E975B0-1D3E-1C87-8656-35C3C1CDD90F}"/>
                </a:ext>
              </a:extLst>
            </p:cNvPr>
            <p:cNvSpPr txBox="1"/>
            <p:nvPr/>
          </p:nvSpPr>
          <p:spPr>
            <a:xfrm>
              <a:off x="0" y="7359936"/>
              <a:ext cx="5677938" cy="1182360"/>
            </a:xfrm>
            <a:prstGeom prst="rect">
              <a:avLst/>
            </a:prstGeom>
          </p:spPr>
          <p:txBody>
            <a:bodyPr lIns="0" tIns="0" rIns="0" bIns="0" rtlCol="0" anchor="t">
              <a:spAutoFit/>
            </a:bodyPr>
            <a:lstStyle/>
            <a:p>
              <a:pPr algn="l">
                <a:lnSpc>
                  <a:spcPts val="3629"/>
                </a:lnSpc>
              </a:pPr>
              <a:r>
                <a:rPr lang="en-US" sz="2592">
                  <a:solidFill>
                    <a:srgbClr val="000000"/>
                  </a:solidFill>
                  <a:latin typeface="Canva Sans"/>
                  <a:ea typeface="Canva Sans"/>
                  <a:cs typeface="Canva Sans"/>
                  <a:sym typeface="Canva Sans"/>
                </a:rPr>
                <a:t>Giải Bài Tập SGK Unit 6: Vietnamese Lifestyle...</a:t>
              </a:r>
            </a:p>
          </p:txBody>
        </p:sp>
        <p:sp>
          <p:nvSpPr>
            <p:cNvPr id="13" name="TextBox 13">
              <a:extLst>
                <a:ext uri="{FF2B5EF4-FFF2-40B4-BE49-F238E27FC236}">
                  <a16:creationId xmlns:a16="http://schemas.microsoft.com/office/drawing/2014/main" id="{550F3709-B44C-2231-F470-A15574D40A34}"/>
                </a:ext>
              </a:extLst>
            </p:cNvPr>
            <p:cNvSpPr txBox="1"/>
            <p:nvPr/>
          </p:nvSpPr>
          <p:spPr>
            <a:xfrm>
              <a:off x="2751807" y="8581482"/>
              <a:ext cx="2926131" cy="607345"/>
            </a:xfrm>
            <a:prstGeom prst="rect">
              <a:avLst/>
            </a:prstGeom>
          </p:spPr>
          <p:txBody>
            <a:bodyPr wrap="square" lIns="0" tIns="0" rIns="0" bIns="0" rtlCol="0" anchor="t">
              <a:spAutoFit/>
            </a:bodyPr>
            <a:lstStyle/>
            <a:p>
              <a:pPr>
                <a:lnSpc>
                  <a:spcPts val="3807"/>
                </a:lnSpc>
              </a:pPr>
              <a:r>
                <a:rPr lang="en-US" sz="2719" b="1" dirty="0">
                  <a:solidFill>
                    <a:srgbClr val="FF3131"/>
                  </a:solidFill>
                  <a:latin typeface="Canva Sans Bold"/>
                  <a:ea typeface="Canva Sans Bold"/>
                  <a:cs typeface="Canva Sans Bold"/>
                  <a:sym typeface="Canva Sans Bold"/>
                </a:rPr>
                <a:t>50.000 VNĐ</a:t>
              </a:r>
            </a:p>
          </p:txBody>
        </p:sp>
      </p:grpSp>
      <p:sp>
        <p:nvSpPr>
          <p:cNvPr id="14" name="Freeform 14">
            <a:hlinkClick r:id="rId13" action="ppaction://hlinksldjump"/>
            <a:extLst>
              <a:ext uri="{FF2B5EF4-FFF2-40B4-BE49-F238E27FC236}">
                <a16:creationId xmlns:a16="http://schemas.microsoft.com/office/drawing/2014/main" id="{D0136C92-0975-4A5B-FC89-2A10E26CC399}"/>
              </a:ext>
            </a:extLst>
          </p:cNvPr>
          <p:cNvSpPr/>
          <p:nvPr/>
        </p:nvSpPr>
        <p:spPr>
          <a:xfrm>
            <a:off x="15236121"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grpSp>
        <p:nvGrpSpPr>
          <p:cNvPr id="15" name="Group 15">
            <a:extLst>
              <a:ext uri="{FF2B5EF4-FFF2-40B4-BE49-F238E27FC236}">
                <a16:creationId xmlns:a16="http://schemas.microsoft.com/office/drawing/2014/main" id="{07180E82-EE53-553A-E83E-F420CDB51162}"/>
              </a:ext>
            </a:extLst>
          </p:cNvPr>
          <p:cNvGrpSpPr/>
          <p:nvPr/>
        </p:nvGrpSpPr>
        <p:grpSpPr>
          <a:xfrm>
            <a:off x="4953289" y="1821958"/>
            <a:ext cx="4475906" cy="708772"/>
            <a:chOff x="0" y="0"/>
            <a:chExt cx="1178840" cy="186672"/>
          </a:xfrm>
        </p:grpSpPr>
        <p:sp>
          <p:nvSpPr>
            <p:cNvPr id="16" name="Freeform 16">
              <a:extLst>
                <a:ext uri="{FF2B5EF4-FFF2-40B4-BE49-F238E27FC236}">
                  <a16:creationId xmlns:a16="http://schemas.microsoft.com/office/drawing/2014/main" id="{08A4BE47-CA04-D98D-E9E1-CA01EC42B0ED}"/>
                </a:ext>
              </a:extLst>
            </p:cNvPr>
            <p:cNvSpPr/>
            <p:nvPr/>
          </p:nvSpPr>
          <p:spPr>
            <a:xfrm>
              <a:off x="0" y="0"/>
              <a:ext cx="1178840" cy="186672"/>
            </a:xfrm>
            <a:custGeom>
              <a:avLst/>
              <a:gdLst/>
              <a:ahLst/>
              <a:cxnLst/>
              <a:rect l="l" t="t" r="r" b="b"/>
              <a:pathLst>
                <a:path w="1178840" h="186672">
                  <a:moveTo>
                    <a:pt x="88214" y="0"/>
                  </a:moveTo>
                  <a:lnTo>
                    <a:pt x="1090625" y="0"/>
                  </a:lnTo>
                  <a:cubicBezTo>
                    <a:pt x="1139345" y="0"/>
                    <a:pt x="1178840" y="39495"/>
                    <a:pt x="1178840" y="88214"/>
                  </a:cubicBezTo>
                  <a:lnTo>
                    <a:pt x="1178840" y="98458"/>
                  </a:lnTo>
                  <a:cubicBezTo>
                    <a:pt x="1178840" y="147178"/>
                    <a:pt x="1139345" y="186672"/>
                    <a:pt x="1090625" y="186672"/>
                  </a:cubicBezTo>
                  <a:lnTo>
                    <a:pt x="88214" y="186672"/>
                  </a:lnTo>
                  <a:cubicBezTo>
                    <a:pt x="39495" y="186672"/>
                    <a:pt x="0" y="147178"/>
                    <a:pt x="0" y="98458"/>
                  </a:cubicBezTo>
                  <a:lnTo>
                    <a:pt x="0" y="88214"/>
                  </a:lnTo>
                  <a:cubicBezTo>
                    <a:pt x="0" y="39495"/>
                    <a:pt x="39495" y="0"/>
                    <a:pt x="88214" y="0"/>
                  </a:cubicBezTo>
                  <a:close/>
                </a:path>
              </a:pathLst>
            </a:custGeom>
            <a:solidFill>
              <a:srgbClr val="D2BC67"/>
            </a:solidFill>
          </p:spPr>
          <p:txBody>
            <a:bodyPr/>
            <a:lstStyle/>
            <a:p>
              <a:endParaRPr lang="en-US"/>
            </a:p>
          </p:txBody>
        </p:sp>
        <p:sp>
          <p:nvSpPr>
            <p:cNvPr id="17" name="TextBox 17">
              <a:extLst>
                <a:ext uri="{FF2B5EF4-FFF2-40B4-BE49-F238E27FC236}">
                  <a16:creationId xmlns:a16="http://schemas.microsoft.com/office/drawing/2014/main" id="{BD672E13-944F-D240-257E-1DA0EEBCD363}"/>
                </a:ext>
              </a:extLst>
            </p:cNvPr>
            <p:cNvSpPr txBox="1"/>
            <p:nvPr/>
          </p:nvSpPr>
          <p:spPr>
            <a:xfrm>
              <a:off x="0" y="-38100"/>
              <a:ext cx="1178840" cy="224772"/>
            </a:xfrm>
            <a:prstGeom prst="rect">
              <a:avLst/>
            </a:prstGeom>
          </p:spPr>
          <p:txBody>
            <a:bodyPr lIns="50800" tIns="50800" rIns="50800" bIns="50800" rtlCol="0" anchor="ctr"/>
            <a:lstStyle/>
            <a:p>
              <a:pPr algn="ctr">
                <a:lnSpc>
                  <a:spcPts val="2659"/>
                </a:lnSpc>
              </a:pPr>
              <a:endParaRPr/>
            </a:p>
          </p:txBody>
        </p:sp>
      </p:grpSp>
      <p:sp>
        <p:nvSpPr>
          <p:cNvPr id="18" name="TextBox 18">
            <a:hlinkClick r:id="rId16" action="ppaction://hlinksldjump"/>
            <a:extLst>
              <a:ext uri="{FF2B5EF4-FFF2-40B4-BE49-F238E27FC236}">
                <a16:creationId xmlns:a16="http://schemas.microsoft.com/office/drawing/2014/main" id="{AF9E0D90-0F4A-3776-DDC0-5453D3FEA709}"/>
              </a:ext>
            </a:extLst>
          </p:cNvPr>
          <p:cNvSpPr txBox="1"/>
          <p:nvPr/>
        </p:nvSpPr>
        <p:spPr>
          <a:xfrm>
            <a:off x="5162031" y="2711705"/>
            <a:ext cx="3071151" cy="464820"/>
          </a:xfrm>
          <a:prstGeom prst="rect">
            <a:avLst/>
          </a:prstGeom>
        </p:spPr>
        <p:txBody>
          <a:bodyPr lIns="0" tIns="0" rIns="0" bIns="0" rtlCol="0" anchor="t">
            <a:spAutoFit/>
          </a:bodyPr>
          <a:lstStyle/>
          <a:p>
            <a:pPr algn="ctr">
              <a:lnSpc>
                <a:spcPts val="3780"/>
              </a:lnSpc>
            </a:pPr>
            <a:r>
              <a:rPr lang="en-US" sz="2700" dirty="0">
                <a:solidFill>
                  <a:srgbClr val="004AAD"/>
                </a:solidFill>
                <a:latin typeface="Canva Sans"/>
                <a:ea typeface="Canva Sans"/>
                <a:cs typeface="Canva Sans"/>
                <a:sym typeface="Canva Sans"/>
              </a:rPr>
              <a:t>v   </a:t>
            </a:r>
            <a:r>
              <a:rPr lang="en-US" sz="2700" u="sng" dirty="0" err="1">
                <a:solidFill>
                  <a:srgbClr val="004AAD"/>
                </a:solidFill>
                <a:latin typeface="Canva Sans"/>
                <a:ea typeface="Canva Sans"/>
                <a:cs typeface="Canva Sans"/>
                <a:sym typeface="Canva Sans"/>
              </a:rPr>
              <a:t>Mô</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tả</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sp>
        <p:nvSpPr>
          <p:cNvPr id="19" name="TextBox 19">
            <a:hlinkClick r:id="rId17" action="ppaction://hlinksldjump"/>
            <a:extLst>
              <a:ext uri="{FF2B5EF4-FFF2-40B4-BE49-F238E27FC236}">
                <a16:creationId xmlns:a16="http://schemas.microsoft.com/office/drawing/2014/main" id="{10BEA640-CF04-ADC4-C5AE-662513594323}"/>
              </a:ext>
            </a:extLst>
          </p:cNvPr>
          <p:cNvSpPr txBox="1"/>
          <p:nvPr/>
        </p:nvSpPr>
        <p:spPr>
          <a:xfrm>
            <a:off x="4638637" y="1887102"/>
            <a:ext cx="5105211" cy="521335"/>
          </a:xfrm>
          <a:prstGeom prst="rect">
            <a:avLst/>
          </a:prstGeom>
        </p:spPr>
        <p:txBody>
          <a:bodyPr lIns="0" tIns="0" rIns="0" bIns="0" rtlCol="0" anchor="t">
            <a:spAutoFit/>
          </a:bodyPr>
          <a:lstStyle/>
          <a:p>
            <a:pPr algn="ctr">
              <a:lnSpc>
                <a:spcPts val="4340"/>
              </a:lnSpc>
            </a:pP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Thêm</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vào</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giỏ</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hàng</a:t>
            </a:r>
            <a:endParaRPr lang="en-US" sz="3100" dirty="0">
              <a:solidFill>
                <a:srgbClr val="000000"/>
              </a:solidFill>
              <a:latin typeface="Canva Sans"/>
              <a:ea typeface="Canva Sans"/>
              <a:cs typeface="Canva Sans"/>
              <a:sym typeface="Canva Sans"/>
            </a:endParaRPr>
          </a:p>
        </p:txBody>
      </p:sp>
      <p:sp>
        <p:nvSpPr>
          <p:cNvPr id="20" name="TextBox 20">
            <a:extLst>
              <a:ext uri="{FF2B5EF4-FFF2-40B4-BE49-F238E27FC236}">
                <a16:creationId xmlns:a16="http://schemas.microsoft.com/office/drawing/2014/main" id="{B144EEDD-0A9B-6BB0-0B30-3242172F5A88}"/>
              </a:ext>
            </a:extLst>
          </p:cNvPr>
          <p:cNvSpPr txBox="1"/>
          <p:nvPr/>
        </p:nvSpPr>
        <p:spPr>
          <a:xfrm>
            <a:off x="5649285" y="3283793"/>
            <a:ext cx="10578137" cy="4467890"/>
          </a:xfrm>
          <a:prstGeom prst="rect">
            <a:avLst/>
          </a:prstGeom>
        </p:spPr>
        <p:txBody>
          <a:bodyPr lIns="0" tIns="0" rIns="0" bIns="0" rtlCol="0" anchor="t">
            <a:spAutoFit/>
          </a:bodyPr>
          <a:lstStyle/>
          <a:p>
            <a:pPr algn="just">
              <a:lnSpc>
                <a:spcPts val="2520"/>
              </a:lnSpc>
            </a:pPr>
            <a:r>
              <a:rPr lang="en-US" sz="1800" dirty="0">
                <a:solidFill>
                  <a:srgbClr val="000000"/>
                </a:solidFill>
                <a:latin typeface="Canva Sans"/>
                <a:ea typeface="Canva Sans"/>
                <a:cs typeface="Canva Sans"/>
                <a:sym typeface="Canva Sans"/>
              </a:rPr>
              <a:t>📘 GIẢI BÀI TẬP SGK TIẾNG ANH 9 – GLOBAL SUCCESS</a:t>
            </a:r>
          </a:p>
          <a:p>
            <a:pPr algn="just">
              <a:lnSpc>
                <a:spcPts val="2520"/>
              </a:lnSpc>
            </a:pPr>
            <a:r>
              <a:rPr lang="en-US" sz="1800" dirty="0">
                <a:solidFill>
                  <a:srgbClr val="000000"/>
                </a:solidFill>
                <a:latin typeface="Canva Sans"/>
                <a:ea typeface="Canva Sans"/>
                <a:cs typeface="Canva Sans"/>
                <a:sym typeface="Canva Sans"/>
              </a:rPr>
              <a:t>Unit 6: Vietnamese Lifestyle Then and Now – Looking Back</a:t>
            </a:r>
          </a:p>
          <a:p>
            <a:pPr algn="just">
              <a:lnSpc>
                <a:spcPts val="2520"/>
              </a:lnSpc>
            </a:pP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Sản</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phẩm</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đã</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được</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làm</a:t>
            </a:r>
            <a:r>
              <a:rPr lang="en-US" sz="1800" dirty="0">
                <a:solidFill>
                  <a:srgbClr val="000000"/>
                </a:solidFill>
                <a:latin typeface="Canva Sans"/>
                <a:ea typeface="Canva Sans"/>
                <a:cs typeface="Canva Sans"/>
                <a:sym typeface="Canva Sans"/>
              </a:rPr>
              <a:t> HOÀN CHỈNH 100% </a:t>
            </a:r>
            <a:r>
              <a:rPr lang="en-US" sz="1800" dirty="0" err="1">
                <a:solidFill>
                  <a:srgbClr val="000000"/>
                </a:solidFill>
                <a:latin typeface="Canva Sans"/>
                <a:ea typeface="Canva Sans"/>
                <a:cs typeface="Canva Sans"/>
                <a:sym typeface="Canva Sans"/>
              </a:rPr>
              <a:t>bài</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tập</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trong</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phần</a:t>
            </a:r>
            <a:r>
              <a:rPr lang="en-US" sz="1800" dirty="0">
                <a:solidFill>
                  <a:srgbClr val="000000"/>
                </a:solidFill>
                <a:latin typeface="Canva Sans"/>
                <a:ea typeface="Canva Sans"/>
                <a:cs typeface="Canva Sans"/>
                <a:sym typeface="Canva Sans"/>
              </a:rPr>
              <a:t> Looking Back – Unit 6</a:t>
            </a:r>
          </a:p>
          <a:p>
            <a:pPr algn="just">
              <a:lnSpc>
                <a:spcPts val="2520"/>
              </a:lnSpc>
            </a:pP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Phù</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hợp</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cho</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học</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sinh</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lớp</a:t>
            </a:r>
            <a:r>
              <a:rPr lang="en-US" sz="1800" dirty="0">
                <a:solidFill>
                  <a:srgbClr val="000000"/>
                </a:solidFill>
                <a:latin typeface="Canva Sans"/>
                <a:ea typeface="Canva Sans"/>
                <a:cs typeface="Canva Sans"/>
                <a:sym typeface="Canva Sans"/>
              </a:rPr>
              <a:t> 9, </a:t>
            </a:r>
            <a:r>
              <a:rPr lang="en-US" sz="1800" dirty="0" err="1">
                <a:solidFill>
                  <a:srgbClr val="000000"/>
                </a:solidFill>
                <a:latin typeface="Canva Sans"/>
                <a:ea typeface="Canva Sans"/>
                <a:cs typeface="Canva Sans"/>
                <a:sym typeface="Canva Sans"/>
              </a:rPr>
              <a:t>phụ</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huynh</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và</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giáo</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viên</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tham</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khảo</a:t>
            </a:r>
            <a:endParaRPr lang="en-US" sz="1800" dirty="0">
              <a:solidFill>
                <a:srgbClr val="000000"/>
              </a:solidFill>
              <a:latin typeface="Canva Sans"/>
              <a:ea typeface="Canva Sans"/>
              <a:cs typeface="Canva Sans"/>
              <a:sym typeface="Canva Sans"/>
            </a:endParaRPr>
          </a:p>
          <a:p>
            <a:pPr algn="just">
              <a:lnSpc>
                <a:spcPts val="2520"/>
              </a:lnSpc>
            </a:pP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Nội</a:t>
            </a:r>
            <a:r>
              <a:rPr lang="en-US" sz="1800" dirty="0">
                <a:solidFill>
                  <a:srgbClr val="000000"/>
                </a:solidFill>
                <a:latin typeface="Canva Sans"/>
                <a:ea typeface="Canva Sans"/>
                <a:cs typeface="Canva Sans"/>
                <a:sym typeface="Canva Sans"/>
              </a:rPr>
              <a:t> dung </a:t>
            </a:r>
            <a:r>
              <a:rPr lang="en-US" sz="1800" dirty="0" err="1">
                <a:solidFill>
                  <a:srgbClr val="000000"/>
                </a:solidFill>
                <a:latin typeface="Canva Sans"/>
                <a:ea typeface="Canva Sans"/>
                <a:cs typeface="Canva Sans"/>
                <a:sym typeface="Canva Sans"/>
              </a:rPr>
              <a:t>sản</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phẩm</a:t>
            </a:r>
            <a:r>
              <a:rPr lang="en-US" sz="1800" dirty="0">
                <a:solidFill>
                  <a:srgbClr val="000000"/>
                </a:solidFill>
                <a:latin typeface="Canva Sans"/>
                <a:ea typeface="Canva Sans"/>
                <a:cs typeface="Canva Sans"/>
                <a:sym typeface="Canva Sans"/>
              </a:rPr>
              <a:t> bao </a:t>
            </a:r>
            <a:r>
              <a:rPr lang="en-US" sz="1800" dirty="0" err="1">
                <a:solidFill>
                  <a:srgbClr val="000000"/>
                </a:solidFill>
                <a:latin typeface="Canva Sans"/>
                <a:ea typeface="Canva Sans"/>
                <a:cs typeface="Canva Sans"/>
                <a:sym typeface="Canva Sans"/>
              </a:rPr>
              <a:t>gồm</a:t>
            </a:r>
            <a:r>
              <a:rPr lang="en-US" sz="1800" dirty="0">
                <a:solidFill>
                  <a:srgbClr val="000000"/>
                </a:solidFill>
                <a:latin typeface="Canva Sans"/>
                <a:ea typeface="Canva Sans"/>
                <a:cs typeface="Canva Sans"/>
                <a:sym typeface="Canva Sans"/>
              </a:rPr>
              <a:t>:</a:t>
            </a:r>
          </a:p>
          <a:p>
            <a:pPr marL="388628" lvl="1" indent="-194314" algn="just">
              <a:lnSpc>
                <a:spcPts val="2520"/>
              </a:lnSpc>
              <a:buFont typeface="Arial"/>
              <a:buChar char="•"/>
            </a:pPr>
            <a:r>
              <a:rPr lang="en-US" sz="1800" dirty="0" err="1">
                <a:solidFill>
                  <a:srgbClr val="000000"/>
                </a:solidFill>
                <a:latin typeface="Canva Sans"/>
                <a:ea typeface="Canva Sans"/>
                <a:cs typeface="Canva Sans"/>
                <a:sym typeface="Canva Sans"/>
              </a:rPr>
              <a:t>Giải</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đầy</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đủ</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tất</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cả</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các</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bài</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tập</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trong</a:t>
            </a:r>
            <a:r>
              <a:rPr lang="en-US" sz="1800" dirty="0">
                <a:solidFill>
                  <a:srgbClr val="000000"/>
                </a:solidFill>
                <a:latin typeface="Canva Sans"/>
                <a:ea typeface="Canva Sans"/>
                <a:cs typeface="Canva Sans"/>
                <a:sym typeface="Canva Sans"/>
              </a:rPr>
              <a:t> SGK Global Success – Unit 6</a:t>
            </a:r>
          </a:p>
          <a:p>
            <a:pPr marL="388628" lvl="1" indent="-194314" algn="just">
              <a:lnSpc>
                <a:spcPts val="2520"/>
              </a:lnSpc>
              <a:buFont typeface="Arial"/>
              <a:buChar char="•"/>
            </a:pPr>
            <a:r>
              <a:rPr lang="en-US" sz="1800" dirty="0" err="1">
                <a:solidFill>
                  <a:srgbClr val="000000"/>
                </a:solidFill>
                <a:latin typeface="Canva Sans"/>
                <a:ea typeface="Canva Sans"/>
                <a:cs typeface="Canva Sans"/>
                <a:sym typeface="Canva Sans"/>
              </a:rPr>
              <a:t>Trình</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bày</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rõ</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ràng</a:t>
            </a:r>
            <a:r>
              <a:rPr lang="en-US" sz="1800" dirty="0">
                <a:solidFill>
                  <a:srgbClr val="000000"/>
                </a:solidFill>
                <a:latin typeface="Canva Sans"/>
                <a:ea typeface="Canva Sans"/>
                <a:cs typeface="Canva Sans"/>
                <a:sym typeface="Canva Sans"/>
              </a:rPr>
              <a:t> – </a:t>
            </a:r>
            <a:r>
              <a:rPr lang="en-US" sz="1800" dirty="0" err="1">
                <a:solidFill>
                  <a:srgbClr val="000000"/>
                </a:solidFill>
                <a:latin typeface="Canva Sans"/>
                <a:ea typeface="Canva Sans"/>
                <a:cs typeface="Canva Sans"/>
                <a:sym typeface="Canva Sans"/>
              </a:rPr>
              <a:t>dễ</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hiểu</a:t>
            </a:r>
            <a:r>
              <a:rPr lang="en-US" sz="1800" dirty="0">
                <a:solidFill>
                  <a:srgbClr val="000000"/>
                </a:solidFill>
                <a:latin typeface="Canva Sans"/>
                <a:ea typeface="Canva Sans"/>
                <a:cs typeface="Canva Sans"/>
                <a:sym typeface="Canva Sans"/>
              </a:rPr>
              <a:t> – logic, </a:t>
            </a:r>
            <a:r>
              <a:rPr lang="en-US" sz="1800" dirty="0" err="1">
                <a:solidFill>
                  <a:srgbClr val="000000"/>
                </a:solidFill>
                <a:latin typeface="Canva Sans"/>
                <a:ea typeface="Canva Sans"/>
                <a:cs typeface="Canva Sans"/>
                <a:sym typeface="Canva Sans"/>
              </a:rPr>
              <a:t>bám</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sát</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cấu</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trúc</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sách</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giáo</a:t>
            </a:r>
            <a:r>
              <a:rPr lang="en-US" sz="1800" dirty="0">
                <a:solidFill>
                  <a:srgbClr val="000000"/>
                </a:solidFill>
                <a:latin typeface="Canva Sans"/>
                <a:ea typeface="Canva Sans"/>
                <a:cs typeface="Canva Sans"/>
                <a:sym typeface="Canva Sans"/>
              </a:rPr>
              <a:t> khoa</a:t>
            </a:r>
          </a:p>
          <a:p>
            <a:pPr marL="388628" lvl="1" indent="-194314" algn="just">
              <a:lnSpc>
                <a:spcPts val="2520"/>
              </a:lnSpc>
              <a:buFont typeface="Arial"/>
              <a:buChar char="•"/>
            </a:pPr>
            <a:r>
              <a:rPr lang="en-US" sz="1800" dirty="0" err="1">
                <a:solidFill>
                  <a:srgbClr val="000000"/>
                </a:solidFill>
                <a:latin typeface="Canva Sans"/>
                <a:ea typeface="Canva Sans"/>
                <a:cs typeface="Canva Sans"/>
                <a:sym typeface="Canva Sans"/>
              </a:rPr>
              <a:t>Đáp</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án</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chính</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xác</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có</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thể</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dùng</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để</a:t>
            </a:r>
            <a:r>
              <a:rPr lang="en-US" sz="1800" dirty="0">
                <a:solidFill>
                  <a:srgbClr val="000000"/>
                </a:solidFill>
                <a:latin typeface="Canva Sans"/>
                <a:ea typeface="Canva Sans"/>
                <a:cs typeface="Canva Sans"/>
                <a:sym typeface="Canva Sans"/>
              </a:rPr>
              <a:t>:</a:t>
            </a:r>
          </a:p>
          <a:p>
            <a:pPr marL="777256" lvl="2" indent="-259085" algn="just">
              <a:lnSpc>
                <a:spcPts val="2520"/>
              </a:lnSpc>
              <a:buFont typeface="Arial"/>
              <a:buChar char="⚬"/>
            </a:pPr>
            <a:r>
              <a:rPr lang="en-US" sz="1800" dirty="0">
                <a:solidFill>
                  <a:srgbClr val="000000"/>
                </a:solidFill>
                <a:latin typeface="Canva Sans"/>
                <a:ea typeface="Canva Sans"/>
                <a:cs typeface="Canva Sans"/>
                <a:sym typeface="Canva Sans"/>
              </a:rPr>
              <a:t>So </a:t>
            </a:r>
            <a:r>
              <a:rPr lang="en-US" sz="1800" dirty="0" err="1">
                <a:solidFill>
                  <a:srgbClr val="000000"/>
                </a:solidFill>
                <a:latin typeface="Canva Sans"/>
                <a:ea typeface="Canva Sans"/>
                <a:cs typeface="Canva Sans"/>
                <a:sym typeface="Canva Sans"/>
              </a:rPr>
              <a:t>sánh</a:t>
            </a:r>
            <a:r>
              <a:rPr lang="en-US" sz="1800" dirty="0">
                <a:solidFill>
                  <a:srgbClr val="000000"/>
                </a:solidFill>
                <a:latin typeface="Canva Sans"/>
                <a:ea typeface="Canva Sans"/>
                <a:cs typeface="Canva Sans"/>
                <a:sym typeface="Canva Sans"/>
              </a:rPr>
              <a:t> – </a:t>
            </a:r>
            <a:r>
              <a:rPr lang="en-US" sz="1800" dirty="0" err="1">
                <a:solidFill>
                  <a:srgbClr val="000000"/>
                </a:solidFill>
                <a:latin typeface="Canva Sans"/>
                <a:ea typeface="Canva Sans"/>
                <a:cs typeface="Canva Sans"/>
                <a:sym typeface="Canva Sans"/>
              </a:rPr>
              <a:t>đối</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chiếu</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khi</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làm</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bài</a:t>
            </a:r>
            <a:endParaRPr lang="en-US" sz="1800" dirty="0">
              <a:solidFill>
                <a:srgbClr val="000000"/>
              </a:solidFill>
              <a:latin typeface="Canva Sans"/>
              <a:ea typeface="Canva Sans"/>
              <a:cs typeface="Canva Sans"/>
              <a:sym typeface="Canva Sans"/>
            </a:endParaRPr>
          </a:p>
          <a:p>
            <a:pPr marL="777256" lvl="2" indent="-259085" algn="just">
              <a:lnSpc>
                <a:spcPts val="2520"/>
              </a:lnSpc>
              <a:buFont typeface="Arial"/>
              <a:buChar char="⚬"/>
            </a:pPr>
            <a:r>
              <a:rPr lang="en-US" sz="1800" dirty="0" err="1">
                <a:solidFill>
                  <a:srgbClr val="000000"/>
                </a:solidFill>
                <a:latin typeface="Canva Sans"/>
                <a:ea typeface="Canva Sans"/>
                <a:cs typeface="Canva Sans"/>
                <a:sym typeface="Canva Sans"/>
              </a:rPr>
              <a:t>Ôn</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tập</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trước</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kiểm</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tra</a:t>
            </a:r>
            <a:r>
              <a:rPr lang="en-US" sz="1800" dirty="0">
                <a:solidFill>
                  <a:srgbClr val="000000"/>
                </a:solidFill>
                <a:latin typeface="Canva Sans"/>
                <a:ea typeface="Canva Sans"/>
                <a:cs typeface="Canva Sans"/>
                <a:sym typeface="Canva Sans"/>
              </a:rPr>
              <a:t> / </a:t>
            </a:r>
            <a:r>
              <a:rPr lang="en-US" sz="1800" dirty="0" err="1">
                <a:solidFill>
                  <a:srgbClr val="000000"/>
                </a:solidFill>
                <a:latin typeface="Canva Sans"/>
                <a:ea typeface="Canva Sans"/>
                <a:cs typeface="Canva Sans"/>
                <a:sym typeface="Canva Sans"/>
              </a:rPr>
              <a:t>thi</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học</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kỳ</a:t>
            </a:r>
            <a:endParaRPr lang="en-US" sz="1800" dirty="0">
              <a:solidFill>
                <a:srgbClr val="000000"/>
              </a:solidFill>
              <a:latin typeface="Canva Sans"/>
              <a:ea typeface="Canva Sans"/>
              <a:cs typeface="Canva Sans"/>
              <a:sym typeface="Canva Sans"/>
            </a:endParaRPr>
          </a:p>
          <a:p>
            <a:pPr marL="388628" lvl="1" indent="-194314" algn="just">
              <a:lnSpc>
                <a:spcPts val="2520"/>
              </a:lnSpc>
              <a:buFont typeface="Arial"/>
              <a:buChar char="•"/>
            </a:pPr>
            <a:r>
              <a:rPr lang="en-US" sz="1800" dirty="0" err="1">
                <a:solidFill>
                  <a:srgbClr val="000000"/>
                </a:solidFill>
                <a:latin typeface="Canva Sans"/>
                <a:ea typeface="Canva Sans"/>
                <a:cs typeface="Canva Sans"/>
                <a:sym typeface="Canva Sans"/>
              </a:rPr>
              <a:t>Giúp</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học</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sinh</a:t>
            </a:r>
            <a:r>
              <a:rPr lang="en-US" sz="1800" dirty="0">
                <a:solidFill>
                  <a:srgbClr val="000000"/>
                </a:solidFill>
                <a:latin typeface="Canva Sans"/>
                <a:ea typeface="Canva Sans"/>
                <a:cs typeface="Canva Sans"/>
                <a:sym typeface="Canva Sans"/>
              </a:rPr>
              <a:t>:</a:t>
            </a:r>
          </a:p>
          <a:p>
            <a:pPr marL="777256" lvl="2" indent="-259085" algn="just">
              <a:lnSpc>
                <a:spcPts val="2520"/>
              </a:lnSpc>
              <a:buFont typeface="Arial"/>
              <a:buChar char="⚬"/>
            </a:pPr>
            <a:r>
              <a:rPr lang="en-US" sz="1800" dirty="0" err="1">
                <a:solidFill>
                  <a:srgbClr val="000000"/>
                </a:solidFill>
                <a:latin typeface="Canva Sans"/>
                <a:ea typeface="Canva Sans"/>
                <a:cs typeface="Canva Sans"/>
                <a:sym typeface="Canva Sans"/>
              </a:rPr>
              <a:t>Hiểu</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rõ</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chủ</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đề</a:t>
            </a:r>
            <a:r>
              <a:rPr lang="en-US" sz="1800" dirty="0">
                <a:solidFill>
                  <a:srgbClr val="000000"/>
                </a:solidFill>
                <a:latin typeface="Canva Sans"/>
                <a:ea typeface="Canva Sans"/>
                <a:cs typeface="Canva Sans"/>
                <a:sym typeface="Canva Sans"/>
              </a:rPr>
              <a:t> Vietnamese lifestyle: then &amp; now</a:t>
            </a:r>
          </a:p>
          <a:p>
            <a:pPr marL="777256" lvl="2" indent="-259085" algn="just">
              <a:lnSpc>
                <a:spcPts val="2520"/>
              </a:lnSpc>
              <a:buFont typeface="Arial"/>
              <a:buChar char="⚬"/>
            </a:pPr>
            <a:r>
              <a:rPr lang="en-US" sz="1800" dirty="0" err="1">
                <a:solidFill>
                  <a:srgbClr val="000000"/>
                </a:solidFill>
                <a:latin typeface="Canva Sans"/>
                <a:ea typeface="Canva Sans"/>
                <a:cs typeface="Canva Sans"/>
                <a:sym typeface="Canva Sans"/>
              </a:rPr>
              <a:t>Nắm</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vững</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từ</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vựng</a:t>
            </a:r>
            <a:r>
              <a:rPr lang="en-US" sz="1800" dirty="0">
                <a:solidFill>
                  <a:srgbClr val="000000"/>
                </a:solidFill>
                <a:latin typeface="Canva Sans"/>
                <a:ea typeface="Canva Sans"/>
                <a:cs typeface="Canva Sans"/>
                <a:sym typeface="Canva Sans"/>
              </a:rPr>
              <a:t> – </a:t>
            </a:r>
            <a:r>
              <a:rPr lang="en-US" sz="1800" dirty="0" err="1">
                <a:solidFill>
                  <a:srgbClr val="000000"/>
                </a:solidFill>
                <a:latin typeface="Canva Sans"/>
                <a:ea typeface="Canva Sans"/>
                <a:cs typeface="Canva Sans"/>
                <a:sym typeface="Canva Sans"/>
              </a:rPr>
              <a:t>ngữ</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pháp</a:t>
            </a:r>
            <a:r>
              <a:rPr lang="en-US" sz="1800" dirty="0">
                <a:solidFill>
                  <a:srgbClr val="000000"/>
                </a:solidFill>
                <a:latin typeface="Canva Sans"/>
                <a:ea typeface="Canva Sans"/>
                <a:cs typeface="Canva Sans"/>
                <a:sym typeface="Canva Sans"/>
              </a:rPr>
              <a:t> – </a:t>
            </a:r>
            <a:r>
              <a:rPr lang="en-US" sz="1800" dirty="0" err="1">
                <a:solidFill>
                  <a:srgbClr val="000000"/>
                </a:solidFill>
                <a:latin typeface="Canva Sans"/>
                <a:ea typeface="Canva Sans"/>
                <a:cs typeface="Canva Sans"/>
                <a:sym typeface="Canva Sans"/>
              </a:rPr>
              <a:t>cách</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dùng</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câu</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trong</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bài</a:t>
            </a:r>
            <a:endParaRPr lang="en-US" sz="1800" dirty="0">
              <a:solidFill>
                <a:srgbClr val="000000"/>
              </a:solidFill>
              <a:latin typeface="Canva Sans"/>
              <a:ea typeface="Canva Sans"/>
              <a:cs typeface="Canva Sans"/>
              <a:sym typeface="Canva Sans"/>
            </a:endParaRPr>
          </a:p>
          <a:p>
            <a:pPr algn="just">
              <a:lnSpc>
                <a:spcPts val="2520"/>
              </a:lnSpc>
            </a:pPr>
            <a:endParaRPr lang="en-US" sz="1800" dirty="0">
              <a:solidFill>
                <a:srgbClr val="000000"/>
              </a:solidFill>
              <a:latin typeface="Canva Sans"/>
              <a:ea typeface="Canva Sans"/>
              <a:cs typeface="Canva Sans"/>
              <a:sym typeface="Canva Sans"/>
            </a:endParaRPr>
          </a:p>
        </p:txBody>
      </p:sp>
      <p:sp>
        <p:nvSpPr>
          <p:cNvPr id="21" name="TextBox 21">
            <a:hlinkClick r:id="rId18" action="ppaction://hlinksldjump"/>
            <a:extLst>
              <a:ext uri="{FF2B5EF4-FFF2-40B4-BE49-F238E27FC236}">
                <a16:creationId xmlns:a16="http://schemas.microsoft.com/office/drawing/2014/main" id="{2BF3982C-60CB-2272-7BA2-3989624A57FC}"/>
              </a:ext>
            </a:extLst>
          </p:cNvPr>
          <p:cNvSpPr txBox="1"/>
          <p:nvPr/>
        </p:nvSpPr>
        <p:spPr>
          <a:xfrm>
            <a:off x="5162117" y="7406212"/>
            <a:ext cx="4325303" cy="464820"/>
          </a:xfrm>
          <a:prstGeom prst="rect">
            <a:avLst/>
          </a:prstGeom>
        </p:spPr>
        <p:txBody>
          <a:bodyPr lIns="0" tIns="0" rIns="0" bIns="0" rtlCol="0" anchor="t">
            <a:spAutoFit/>
          </a:bodyPr>
          <a:lstStyle/>
          <a:p>
            <a:pPr algn="ctr">
              <a:lnSpc>
                <a:spcPts val="3780"/>
              </a:lnSpc>
            </a:pPr>
            <a:r>
              <a:rPr lang="en-US" sz="2700" dirty="0">
                <a:solidFill>
                  <a:srgbClr val="004AAD"/>
                </a:solidFill>
                <a:latin typeface="Canva Sans"/>
                <a:ea typeface="Canva Sans"/>
                <a:cs typeface="Canva Sans"/>
                <a:sym typeface="Canva Sans"/>
              </a:rPr>
              <a:t>&gt;   </a:t>
            </a:r>
            <a:r>
              <a:rPr lang="en-US" sz="2700" u="sng" dirty="0">
                <a:solidFill>
                  <a:srgbClr val="004AAD"/>
                </a:solidFill>
                <a:latin typeface="Canva Sans"/>
                <a:ea typeface="Canva Sans"/>
                <a:cs typeface="Canva Sans"/>
                <a:sym typeface="Canva Sans"/>
              </a:rPr>
              <a:t>Xem </a:t>
            </a:r>
            <a:r>
              <a:rPr lang="en-US" sz="2700" u="sng" dirty="0" err="1">
                <a:solidFill>
                  <a:srgbClr val="004AAD"/>
                </a:solidFill>
                <a:latin typeface="Canva Sans"/>
                <a:ea typeface="Canva Sans"/>
                <a:cs typeface="Canva Sans"/>
                <a:sym typeface="Canva Sans"/>
              </a:rPr>
              <a:t>đánh</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giá</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sp>
        <p:nvSpPr>
          <p:cNvPr id="25" name="Arrow: Left 24">
            <a:hlinkClick r:id="rId19" action="ppaction://hlinksldjump"/>
            <a:extLst>
              <a:ext uri="{FF2B5EF4-FFF2-40B4-BE49-F238E27FC236}">
                <a16:creationId xmlns:a16="http://schemas.microsoft.com/office/drawing/2014/main" id="{93CF58A9-45BE-991D-CA31-A2BDD695AE5A}"/>
              </a:ext>
            </a:extLst>
          </p:cNvPr>
          <p:cNvSpPr/>
          <p:nvPr/>
        </p:nvSpPr>
        <p:spPr>
          <a:xfrm>
            <a:off x="398136" y="9029700"/>
            <a:ext cx="592464" cy="4572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4">
            <a:extLst>
              <a:ext uri="{FF2B5EF4-FFF2-40B4-BE49-F238E27FC236}">
                <a16:creationId xmlns:a16="http://schemas.microsoft.com/office/drawing/2014/main" id="{35619A25-5D83-B753-B064-BA057A6C4EEB}"/>
              </a:ext>
            </a:extLst>
          </p:cNvPr>
          <p:cNvGrpSpPr/>
          <p:nvPr/>
        </p:nvGrpSpPr>
        <p:grpSpPr>
          <a:xfrm>
            <a:off x="16671747" y="217109"/>
            <a:ext cx="1175107" cy="1159550"/>
            <a:chOff x="0" y="0"/>
            <a:chExt cx="309493" cy="305396"/>
          </a:xfrm>
        </p:grpSpPr>
        <p:sp>
          <p:nvSpPr>
            <p:cNvPr id="26" name="Freeform 5">
              <a:extLst>
                <a:ext uri="{FF2B5EF4-FFF2-40B4-BE49-F238E27FC236}">
                  <a16:creationId xmlns:a16="http://schemas.microsoft.com/office/drawing/2014/main" id="{CC0F45BF-4567-E3BE-2F3D-27E1610A2D5C}"/>
                </a:ext>
              </a:extLst>
            </p:cNvPr>
            <p:cNvSpPr/>
            <p:nvPr/>
          </p:nvSpPr>
          <p:spPr>
            <a:xfrm>
              <a:off x="0" y="0"/>
              <a:ext cx="309493" cy="305396"/>
            </a:xfrm>
            <a:custGeom>
              <a:avLst/>
              <a:gdLst/>
              <a:ahLst/>
              <a:cxnLst/>
              <a:rect l="l" t="t" r="r" b="b"/>
              <a:pathLst>
                <a:path w="309493" h="305396">
                  <a:moveTo>
                    <a:pt x="152698" y="0"/>
                  </a:moveTo>
                  <a:lnTo>
                    <a:pt x="156795" y="0"/>
                  </a:lnTo>
                  <a:cubicBezTo>
                    <a:pt x="197293" y="0"/>
                    <a:pt x="236133" y="16088"/>
                    <a:pt x="264769" y="44724"/>
                  </a:cubicBezTo>
                  <a:cubicBezTo>
                    <a:pt x="293405" y="73361"/>
                    <a:pt x="309493" y="112200"/>
                    <a:pt x="309493" y="152698"/>
                  </a:cubicBezTo>
                  <a:lnTo>
                    <a:pt x="309493" y="152698"/>
                  </a:lnTo>
                  <a:cubicBezTo>
                    <a:pt x="309493" y="237031"/>
                    <a:pt x="241128" y="305396"/>
                    <a:pt x="156795" y="305396"/>
                  </a:cubicBezTo>
                  <a:lnTo>
                    <a:pt x="152698" y="305396"/>
                  </a:lnTo>
                  <a:cubicBezTo>
                    <a:pt x="68365" y="305396"/>
                    <a:pt x="0" y="237031"/>
                    <a:pt x="0" y="152698"/>
                  </a:cubicBezTo>
                  <a:lnTo>
                    <a:pt x="0" y="152698"/>
                  </a:lnTo>
                  <a:cubicBezTo>
                    <a:pt x="0" y="68365"/>
                    <a:pt x="68365" y="0"/>
                    <a:pt x="152698" y="0"/>
                  </a:cubicBezTo>
                  <a:close/>
                </a:path>
              </a:pathLst>
            </a:custGeom>
            <a:solidFill>
              <a:srgbClr val="D2BC67"/>
            </a:solidFill>
          </p:spPr>
          <p:txBody>
            <a:bodyPr/>
            <a:lstStyle/>
            <a:p>
              <a:endParaRPr lang="en-US"/>
            </a:p>
          </p:txBody>
        </p:sp>
        <p:sp>
          <p:nvSpPr>
            <p:cNvPr id="27" name="TextBox 6">
              <a:extLst>
                <a:ext uri="{FF2B5EF4-FFF2-40B4-BE49-F238E27FC236}">
                  <a16:creationId xmlns:a16="http://schemas.microsoft.com/office/drawing/2014/main" id="{75B17EDD-93A2-E753-A61C-980839FCA21D}"/>
                </a:ext>
              </a:extLst>
            </p:cNvPr>
            <p:cNvSpPr txBox="1"/>
            <p:nvPr/>
          </p:nvSpPr>
          <p:spPr>
            <a:xfrm>
              <a:off x="0" y="-38100"/>
              <a:ext cx="309493" cy="343496"/>
            </a:xfrm>
            <a:prstGeom prst="rect">
              <a:avLst/>
            </a:prstGeom>
          </p:spPr>
          <p:txBody>
            <a:bodyPr lIns="50800" tIns="50800" rIns="50800" bIns="50800" rtlCol="0" anchor="ctr"/>
            <a:lstStyle/>
            <a:p>
              <a:pPr algn="ctr">
                <a:lnSpc>
                  <a:spcPts val="2659"/>
                </a:lnSpc>
              </a:pPr>
              <a:endParaRPr/>
            </a:p>
          </p:txBody>
        </p:sp>
      </p:grpSp>
      <p:grpSp>
        <p:nvGrpSpPr>
          <p:cNvPr id="28" name="Group 7">
            <a:extLst>
              <a:ext uri="{FF2B5EF4-FFF2-40B4-BE49-F238E27FC236}">
                <a16:creationId xmlns:a16="http://schemas.microsoft.com/office/drawing/2014/main" id="{1C2350F5-19D9-A03F-C651-B1B4DEB621AD}"/>
              </a:ext>
            </a:extLst>
          </p:cNvPr>
          <p:cNvGrpSpPr/>
          <p:nvPr/>
        </p:nvGrpSpPr>
        <p:grpSpPr>
          <a:xfrm>
            <a:off x="16840103" y="377686"/>
            <a:ext cx="838394" cy="838394"/>
            <a:chOff x="0" y="0"/>
            <a:chExt cx="13716000" cy="13716000"/>
          </a:xfrm>
        </p:grpSpPr>
        <p:sp>
          <p:nvSpPr>
            <p:cNvPr id="29" name="Freeform 8">
              <a:hlinkClick r:id="rId20" action="ppaction://hlinksldjump"/>
              <a:extLst>
                <a:ext uri="{FF2B5EF4-FFF2-40B4-BE49-F238E27FC236}">
                  <a16:creationId xmlns:a16="http://schemas.microsoft.com/office/drawing/2014/main" id="{7DD57F2C-E599-72CA-3DAD-0AF9C1BCF54B}"/>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21"/>
              <a:stretch>
                <a:fillRect/>
              </a:stretch>
            </a:blipFill>
          </p:spPr>
          <p:txBody>
            <a:bodyPr/>
            <a:lstStyle/>
            <a:p>
              <a:endParaRPr lang="en-US" dirty="0"/>
            </a:p>
          </p:txBody>
        </p:sp>
      </p:grpSp>
      <p:grpSp>
        <p:nvGrpSpPr>
          <p:cNvPr id="30" name="Group 22">
            <a:extLst>
              <a:ext uri="{FF2B5EF4-FFF2-40B4-BE49-F238E27FC236}">
                <a16:creationId xmlns:a16="http://schemas.microsoft.com/office/drawing/2014/main" id="{13C5245D-B4E9-72CA-EB97-CA5E3374D8FB}"/>
              </a:ext>
            </a:extLst>
          </p:cNvPr>
          <p:cNvGrpSpPr/>
          <p:nvPr/>
        </p:nvGrpSpPr>
        <p:grpSpPr>
          <a:xfrm>
            <a:off x="15127591" y="1376658"/>
            <a:ext cx="2719262" cy="1800923"/>
            <a:chOff x="0" y="0"/>
            <a:chExt cx="716184" cy="474317"/>
          </a:xfrm>
        </p:grpSpPr>
        <p:sp>
          <p:nvSpPr>
            <p:cNvPr id="31" name="Freeform 23">
              <a:extLst>
                <a:ext uri="{FF2B5EF4-FFF2-40B4-BE49-F238E27FC236}">
                  <a16:creationId xmlns:a16="http://schemas.microsoft.com/office/drawing/2014/main" id="{293A9CC1-C8B0-A3AC-A9CF-7EBC287919B4}"/>
                </a:ext>
              </a:extLst>
            </p:cNvPr>
            <p:cNvSpPr/>
            <p:nvPr/>
          </p:nvSpPr>
          <p:spPr>
            <a:xfrm>
              <a:off x="0" y="0"/>
              <a:ext cx="716184" cy="474317"/>
            </a:xfrm>
            <a:custGeom>
              <a:avLst/>
              <a:gdLst/>
              <a:ahLst/>
              <a:cxnLst/>
              <a:rect l="l" t="t" r="r" b="b"/>
              <a:pathLst>
                <a:path w="716184" h="474317">
                  <a:moveTo>
                    <a:pt x="145200" y="0"/>
                  </a:moveTo>
                  <a:lnTo>
                    <a:pt x="570984" y="0"/>
                  </a:lnTo>
                  <a:cubicBezTo>
                    <a:pt x="651176" y="0"/>
                    <a:pt x="716184" y="65008"/>
                    <a:pt x="716184" y="145200"/>
                  </a:cubicBezTo>
                  <a:lnTo>
                    <a:pt x="716184" y="329117"/>
                  </a:lnTo>
                  <a:cubicBezTo>
                    <a:pt x="716184" y="409309"/>
                    <a:pt x="651176" y="474317"/>
                    <a:pt x="570984" y="474317"/>
                  </a:cubicBezTo>
                  <a:lnTo>
                    <a:pt x="145200" y="474317"/>
                  </a:lnTo>
                  <a:cubicBezTo>
                    <a:pt x="65008" y="474317"/>
                    <a:pt x="0" y="409309"/>
                    <a:pt x="0" y="329117"/>
                  </a:cubicBezTo>
                  <a:lnTo>
                    <a:pt x="0" y="145200"/>
                  </a:lnTo>
                  <a:cubicBezTo>
                    <a:pt x="0" y="65008"/>
                    <a:pt x="65008" y="0"/>
                    <a:pt x="145200" y="0"/>
                  </a:cubicBezTo>
                  <a:close/>
                </a:path>
              </a:pathLst>
            </a:custGeom>
            <a:solidFill>
              <a:srgbClr val="FFFFFF"/>
            </a:solidFill>
          </p:spPr>
          <p:txBody>
            <a:bodyPr/>
            <a:lstStyle/>
            <a:p>
              <a:endParaRPr lang="en-US"/>
            </a:p>
          </p:txBody>
        </p:sp>
        <p:sp>
          <p:nvSpPr>
            <p:cNvPr id="32" name="TextBox 24">
              <a:extLst>
                <a:ext uri="{FF2B5EF4-FFF2-40B4-BE49-F238E27FC236}">
                  <a16:creationId xmlns:a16="http://schemas.microsoft.com/office/drawing/2014/main" id="{7289C177-F7F7-C035-582B-9CDF210378A0}"/>
                </a:ext>
              </a:extLst>
            </p:cNvPr>
            <p:cNvSpPr txBox="1"/>
            <p:nvPr/>
          </p:nvSpPr>
          <p:spPr>
            <a:xfrm>
              <a:off x="0" y="-38100"/>
              <a:ext cx="716184" cy="512417"/>
            </a:xfrm>
            <a:prstGeom prst="rect">
              <a:avLst/>
            </a:prstGeom>
          </p:spPr>
          <p:txBody>
            <a:bodyPr lIns="50800" tIns="50800" rIns="50800" bIns="50800" rtlCol="0" anchor="ctr"/>
            <a:lstStyle/>
            <a:p>
              <a:pPr algn="ctr">
                <a:lnSpc>
                  <a:spcPts val="2659"/>
                </a:lnSpc>
              </a:pPr>
              <a:endParaRPr/>
            </a:p>
          </p:txBody>
        </p:sp>
      </p:grpSp>
      <p:sp>
        <p:nvSpPr>
          <p:cNvPr id="33" name="TextBox 37">
            <a:hlinkClick r:id="rId22" action="ppaction://hlinksldjump"/>
            <a:extLst>
              <a:ext uri="{FF2B5EF4-FFF2-40B4-BE49-F238E27FC236}">
                <a16:creationId xmlns:a16="http://schemas.microsoft.com/office/drawing/2014/main" id="{2B378576-11F8-9C67-07C4-E548BE440C3A}"/>
              </a:ext>
            </a:extLst>
          </p:cNvPr>
          <p:cNvSpPr txBox="1"/>
          <p:nvPr/>
        </p:nvSpPr>
        <p:spPr>
          <a:xfrm>
            <a:off x="15784199" y="2367741"/>
            <a:ext cx="1613727" cy="349250"/>
          </a:xfrm>
          <a:prstGeom prst="rect">
            <a:avLst/>
          </a:prstGeom>
        </p:spPr>
        <p:txBody>
          <a:bodyPr lIns="0" tIns="0" rIns="0" bIns="0" rtlCol="0" anchor="t">
            <a:spAutoFit/>
          </a:bodyPr>
          <a:lstStyle/>
          <a:p>
            <a:pPr algn="l">
              <a:lnSpc>
                <a:spcPts val="2800"/>
              </a:lnSpc>
            </a:pPr>
            <a:r>
              <a:rPr lang="en-US" sz="2000" b="1" u="sng" dirty="0" err="1">
                <a:solidFill>
                  <a:srgbClr val="000000"/>
                </a:solidFill>
                <a:latin typeface="Noto Sans Bold"/>
                <a:ea typeface="Noto Sans Bold"/>
                <a:cs typeface="Noto Sans Bold"/>
                <a:sym typeface="Noto Sans Bold"/>
              </a:rPr>
              <a:t>Đăng</a:t>
            </a:r>
            <a:r>
              <a:rPr lang="en-US" sz="2000" b="1" u="sng" dirty="0">
                <a:solidFill>
                  <a:srgbClr val="000000"/>
                </a:solidFill>
                <a:latin typeface="Noto Sans Bold"/>
                <a:ea typeface="Noto Sans Bold"/>
                <a:cs typeface="Noto Sans Bold"/>
                <a:sym typeface="Noto Sans Bold"/>
              </a:rPr>
              <a:t> </a:t>
            </a:r>
            <a:r>
              <a:rPr lang="en-US" sz="2000" b="1" u="sng" dirty="0" err="1">
                <a:solidFill>
                  <a:srgbClr val="000000"/>
                </a:solidFill>
                <a:latin typeface="Noto Sans Bold"/>
                <a:ea typeface="Noto Sans Bold"/>
                <a:cs typeface="Noto Sans Bold"/>
                <a:sym typeface="Noto Sans Bold"/>
              </a:rPr>
              <a:t>xuất</a:t>
            </a:r>
            <a:endParaRPr lang="en-US" sz="2000" b="1" u="sng" dirty="0">
              <a:solidFill>
                <a:srgbClr val="000000"/>
              </a:solidFill>
              <a:latin typeface="Noto Sans Bold"/>
              <a:ea typeface="Noto Sans Bold"/>
              <a:cs typeface="Noto Sans Bold"/>
              <a:sym typeface="Noto Sans Bold"/>
            </a:endParaRPr>
          </a:p>
        </p:txBody>
      </p:sp>
      <p:sp>
        <p:nvSpPr>
          <p:cNvPr id="34" name="TextBox 38">
            <a:extLst>
              <a:ext uri="{FF2B5EF4-FFF2-40B4-BE49-F238E27FC236}">
                <a16:creationId xmlns:a16="http://schemas.microsoft.com/office/drawing/2014/main" id="{86BA1D0F-C2B4-F966-A918-49AACE6CEDF7}"/>
              </a:ext>
            </a:extLst>
          </p:cNvPr>
          <p:cNvSpPr txBox="1"/>
          <p:nvPr/>
        </p:nvSpPr>
        <p:spPr>
          <a:xfrm>
            <a:off x="15548874" y="1527001"/>
            <a:ext cx="2297979" cy="396240"/>
          </a:xfrm>
          <a:prstGeom prst="rect">
            <a:avLst/>
          </a:prstGeom>
        </p:spPr>
        <p:txBody>
          <a:bodyPr lIns="0" tIns="0" rIns="0" bIns="0" rtlCol="0" anchor="t">
            <a:spAutoFit/>
          </a:bodyPr>
          <a:lstStyle/>
          <a:p>
            <a:pPr algn="l">
              <a:lnSpc>
                <a:spcPts val="3359"/>
              </a:lnSpc>
            </a:pPr>
            <a:r>
              <a:rPr lang="en-US" sz="2399" dirty="0">
                <a:solidFill>
                  <a:srgbClr val="000000">
                    <a:alpha val="68627"/>
                  </a:srgbClr>
                </a:solidFill>
                <a:latin typeface="Noto Sans"/>
                <a:ea typeface="Noto Sans"/>
                <a:cs typeface="Noto Sans"/>
                <a:sym typeface="Noto Sans"/>
              </a:rPr>
              <a:t> </a:t>
            </a:r>
            <a:r>
              <a:rPr lang="en-US" sz="2399" dirty="0" err="1">
                <a:solidFill>
                  <a:srgbClr val="000000">
                    <a:alpha val="68627"/>
                  </a:srgbClr>
                </a:solidFill>
                <a:latin typeface="Noto Sans"/>
                <a:ea typeface="Noto Sans"/>
                <a:cs typeface="Noto Sans"/>
                <a:sym typeface="Noto Sans"/>
              </a:rPr>
              <a:t>VKLysiucute</a:t>
            </a:r>
            <a:endParaRPr lang="en-US" sz="2399" dirty="0">
              <a:solidFill>
                <a:srgbClr val="000000">
                  <a:alpha val="68627"/>
                </a:srgbClr>
              </a:solidFill>
              <a:latin typeface="Noto Sans"/>
              <a:ea typeface="Noto Sans"/>
              <a:cs typeface="Noto Sans"/>
              <a:sym typeface="Noto Sans"/>
            </a:endParaRPr>
          </a:p>
        </p:txBody>
      </p:sp>
      <p:sp>
        <p:nvSpPr>
          <p:cNvPr id="35" name="TextBox 39">
            <a:extLst>
              <a:ext uri="{FF2B5EF4-FFF2-40B4-BE49-F238E27FC236}">
                <a16:creationId xmlns:a16="http://schemas.microsoft.com/office/drawing/2014/main" id="{2AEE7113-CFB0-037A-69EB-3A443145DC9F}"/>
              </a:ext>
            </a:extLst>
          </p:cNvPr>
          <p:cNvSpPr txBox="1"/>
          <p:nvPr/>
        </p:nvSpPr>
        <p:spPr>
          <a:xfrm>
            <a:off x="15691113" y="1875616"/>
            <a:ext cx="2297979" cy="349250"/>
          </a:xfrm>
          <a:prstGeom prst="rect">
            <a:avLst/>
          </a:prstGeom>
        </p:spPr>
        <p:txBody>
          <a:bodyPr lIns="0" tIns="0" rIns="0" bIns="0" rtlCol="0" anchor="t">
            <a:spAutoFit/>
          </a:bodyPr>
          <a:lstStyle/>
          <a:p>
            <a:pPr algn="l">
              <a:lnSpc>
                <a:spcPts val="2800"/>
              </a:lnSpc>
            </a:pPr>
            <a:r>
              <a:rPr lang="en-US" sz="2000" dirty="0">
                <a:solidFill>
                  <a:srgbClr val="000000">
                    <a:alpha val="68627"/>
                  </a:srgbClr>
                </a:solidFill>
                <a:latin typeface="Noto Sans"/>
                <a:ea typeface="Noto Sans"/>
                <a:cs typeface="Noto Sans"/>
                <a:sym typeface="Noto Sans"/>
              </a:rPr>
              <a:t>ID: 03682632</a:t>
            </a:r>
          </a:p>
        </p:txBody>
      </p:sp>
    </p:spTree>
    <p:extLst>
      <p:ext uri="{BB962C8B-B14F-4D97-AF65-F5344CB8AC3E}">
        <p14:creationId xmlns:p14="http://schemas.microsoft.com/office/powerpoint/2010/main" val="3106012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46CD9-07B1-309C-EDFD-006E11F7BF3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A2F0845-6F67-32E3-F6DB-107FE531E5E3}"/>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a:p>
        </p:txBody>
      </p:sp>
      <p:sp>
        <p:nvSpPr>
          <p:cNvPr id="3" name="Freeform 3">
            <a:extLst>
              <a:ext uri="{FF2B5EF4-FFF2-40B4-BE49-F238E27FC236}">
                <a16:creationId xmlns:a16="http://schemas.microsoft.com/office/drawing/2014/main" id="{BAB73B7E-8247-84A8-A290-555A0D4E5CE4}"/>
              </a:ext>
            </a:extLst>
          </p:cNvPr>
          <p:cNvSpPr/>
          <p:nvPr/>
        </p:nvSpPr>
        <p:spPr>
          <a:xfrm flipH="1">
            <a:off x="8160542" y="-646897"/>
            <a:ext cx="7831340" cy="11051077"/>
          </a:xfrm>
          <a:custGeom>
            <a:avLst/>
            <a:gdLst/>
            <a:ahLst/>
            <a:cxnLst/>
            <a:rect l="l" t="t" r="r" b="b"/>
            <a:pathLst>
              <a:path w="7831340" h="11051077">
                <a:moveTo>
                  <a:pt x="7831340" y="0"/>
                </a:moveTo>
                <a:lnTo>
                  <a:pt x="0" y="0"/>
                </a:lnTo>
                <a:lnTo>
                  <a:pt x="0" y="11051077"/>
                </a:lnTo>
                <a:lnTo>
                  <a:pt x="7831340" y="11051077"/>
                </a:lnTo>
                <a:lnTo>
                  <a:pt x="7831340" y="0"/>
                </a:lnTo>
                <a:close/>
              </a:path>
            </a:pathLst>
          </a:custGeom>
          <a:blipFill>
            <a:blip r:embed="rId3">
              <a:alphaModFix amt="10999"/>
            </a:blip>
            <a:stretch>
              <a:fillRect t="-12991" b="-12991"/>
            </a:stretch>
          </a:blipFill>
        </p:spPr>
        <p:txBody>
          <a:bodyPr/>
          <a:lstStyle/>
          <a:p>
            <a:endParaRPr lang="en-US"/>
          </a:p>
        </p:txBody>
      </p:sp>
      <p:sp>
        <p:nvSpPr>
          <p:cNvPr id="4" name="Freeform 4">
            <a:extLst>
              <a:ext uri="{FF2B5EF4-FFF2-40B4-BE49-F238E27FC236}">
                <a16:creationId xmlns:a16="http://schemas.microsoft.com/office/drawing/2014/main" id="{E38A8D9A-7B05-AF2C-ADCD-D47382A313A3}"/>
              </a:ext>
            </a:extLst>
          </p:cNvPr>
          <p:cNvSpPr/>
          <p:nvPr/>
        </p:nvSpPr>
        <p:spPr>
          <a:xfrm>
            <a:off x="15623249" y="-764077"/>
            <a:ext cx="7831340" cy="11051077"/>
          </a:xfrm>
          <a:custGeom>
            <a:avLst/>
            <a:gdLst/>
            <a:ahLst/>
            <a:cxnLst/>
            <a:rect l="l" t="t" r="r" b="b"/>
            <a:pathLst>
              <a:path w="7831340" h="11051077">
                <a:moveTo>
                  <a:pt x="0" y="0"/>
                </a:moveTo>
                <a:lnTo>
                  <a:pt x="7831340" y="0"/>
                </a:lnTo>
                <a:lnTo>
                  <a:pt x="7831340" y="11051077"/>
                </a:lnTo>
                <a:lnTo>
                  <a:pt x="0" y="11051077"/>
                </a:lnTo>
                <a:lnTo>
                  <a:pt x="0" y="0"/>
                </a:lnTo>
                <a:close/>
              </a:path>
            </a:pathLst>
          </a:custGeom>
          <a:blipFill>
            <a:blip r:embed="rId3">
              <a:alphaModFix amt="10999"/>
            </a:blip>
            <a:stretch>
              <a:fillRect t="-12991" b="-12991"/>
            </a:stretch>
          </a:blipFill>
        </p:spPr>
        <p:txBody>
          <a:bodyPr/>
          <a:lstStyle/>
          <a:p>
            <a:endParaRPr lang="en-US"/>
          </a:p>
        </p:txBody>
      </p:sp>
      <p:sp>
        <p:nvSpPr>
          <p:cNvPr id="5" name="Freeform 5">
            <a:extLst>
              <a:ext uri="{FF2B5EF4-FFF2-40B4-BE49-F238E27FC236}">
                <a16:creationId xmlns:a16="http://schemas.microsoft.com/office/drawing/2014/main" id="{12D2321D-FEE8-D12C-327F-E66D1EF7F370}"/>
              </a:ext>
            </a:extLst>
          </p:cNvPr>
          <p:cNvSpPr/>
          <p:nvPr/>
        </p:nvSpPr>
        <p:spPr>
          <a:xfrm>
            <a:off x="0" y="-382038"/>
            <a:ext cx="7831340" cy="11051077"/>
          </a:xfrm>
          <a:custGeom>
            <a:avLst/>
            <a:gdLst/>
            <a:ahLst/>
            <a:cxnLst/>
            <a:rect l="l" t="t" r="r" b="b"/>
            <a:pathLst>
              <a:path w="7831340" h="11051077">
                <a:moveTo>
                  <a:pt x="0" y="0"/>
                </a:moveTo>
                <a:lnTo>
                  <a:pt x="7831340" y="0"/>
                </a:lnTo>
                <a:lnTo>
                  <a:pt x="7831340" y="11051076"/>
                </a:lnTo>
                <a:lnTo>
                  <a:pt x="0" y="11051076"/>
                </a:lnTo>
                <a:lnTo>
                  <a:pt x="0" y="0"/>
                </a:lnTo>
                <a:close/>
              </a:path>
            </a:pathLst>
          </a:custGeom>
          <a:blipFill>
            <a:blip r:embed="rId3">
              <a:alphaModFix amt="10999"/>
            </a:blip>
            <a:stretch>
              <a:fillRect t="-12991" b="-12991"/>
            </a:stretch>
          </a:blipFill>
        </p:spPr>
        <p:txBody>
          <a:bodyPr/>
          <a:lstStyle/>
          <a:p>
            <a:endParaRPr lang="en-US"/>
          </a:p>
        </p:txBody>
      </p:sp>
      <p:sp>
        <p:nvSpPr>
          <p:cNvPr id="6" name="Freeform 6">
            <a:extLst>
              <a:ext uri="{FF2B5EF4-FFF2-40B4-BE49-F238E27FC236}">
                <a16:creationId xmlns:a16="http://schemas.microsoft.com/office/drawing/2014/main" id="{17532A63-04A3-BA5B-A820-3BDB09C75346}"/>
              </a:ext>
            </a:extLst>
          </p:cNvPr>
          <p:cNvSpPr/>
          <p:nvPr/>
        </p:nvSpPr>
        <p:spPr>
          <a:xfrm>
            <a:off x="3955299" y="9928508"/>
            <a:ext cx="10377402" cy="358492"/>
          </a:xfrm>
          <a:custGeom>
            <a:avLst/>
            <a:gdLst/>
            <a:ahLst/>
            <a:cxnLst/>
            <a:rect l="l" t="t" r="r" b="b"/>
            <a:pathLst>
              <a:path w="10377402" h="358492">
                <a:moveTo>
                  <a:pt x="0" y="0"/>
                </a:moveTo>
                <a:lnTo>
                  <a:pt x="10377402" y="0"/>
                </a:lnTo>
                <a:lnTo>
                  <a:pt x="10377402" y="358492"/>
                </a:lnTo>
                <a:lnTo>
                  <a:pt x="0" y="3584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2127021E-520C-A48A-558B-AC034721BAB9}"/>
              </a:ext>
            </a:extLst>
          </p:cNvPr>
          <p:cNvSpPr/>
          <p:nvPr/>
        </p:nvSpPr>
        <p:spPr>
          <a:xfrm>
            <a:off x="165064" y="3527074"/>
            <a:ext cx="5049874" cy="7141964"/>
          </a:xfrm>
          <a:custGeom>
            <a:avLst/>
            <a:gdLst/>
            <a:ahLst/>
            <a:cxnLst/>
            <a:rect l="l" t="t" r="r" b="b"/>
            <a:pathLst>
              <a:path w="5049874" h="7141964">
                <a:moveTo>
                  <a:pt x="0" y="0"/>
                </a:moveTo>
                <a:lnTo>
                  <a:pt x="5049873" y="0"/>
                </a:lnTo>
                <a:lnTo>
                  <a:pt x="5049873" y="7141964"/>
                </a:lnTo>
                <a:lnTo>
                  <a:pt x="0" y="7141964"/>
                </a:lnTo>
                <a:lnTo>
                  <a:pt x="0" y="0"/>
                </a:lnTo>
                <a:close/>
              </a:path>
            </a:pathLst>
          </a:custGeom>
          <a:blipFill>
            <a:blip r:embed="rId6"/>
            <a:stretch>
              <a:fillRect/>
            </a:stretch>
          </a:blipFill>
        </p:spPr>
        <p:txBody>
          <a:bodyPr/>
          <a:lstStyle/>
          <a:p>
            <a:endParaRPr lang="en-US"/>
          </a:p>
        </p:txBody>
      </p:sp>
      <p:grpSp>
        <p:nvGrpSpPr>
          <p:cNvPr id="8" name="Group 8">
            <a:extLst>
              <a:ext uri="{FF2B5EF4-FFF2-40B4-BE49-F238E27FC236}">
                <a16:creationId xmlns:a16="http://schemas.microsoft.com/office/drawing/2014/main" id="{46E01BD5-237E-194A-3453-7467D0123EA0}"/>
              </a:ext>
            </a:extLst>
          </p:cNvPr>
          <p:cNvGrpSpPr/>
          <p:nvPr/>
        </p:nvGrpSpPr>
        <p:grpSpPr>
          <a:xfrm>
            <a:off x="329202" y="343979"/>
            <a:ext cx="8672391" cy="1404972"/>
            <a:chOff x="0" y="0"/>
            <a:chExt cx="2586954" cy="419100"/>
          </a:xfrm>
        </p:grpSpPr>
        <p:sp>
          <p:nvSpPr>
            <p:cNvPr id="9" name="Freeform 9">
              <a:extLst>
                <a:ext uri="{FF2B5EF4-FFF2-40B4-BE49-F238E27FC236}">
                  <a16:creationId xmlns:a16="http://schemas.microsoft.com/office/drawing/2014/main" id="{FC2ABB34-E59C-E3DC-0D2C-BED4B3B8CF32}"/>
                </a:ext>
              </a:extLst>
            </p:cNvPr>
            <p:cNvSpPr/>
            <p:nvPr/>
          </p:nvSpPr>
          <p:spPr>
            <a:xfrm>
              <a:off x="0" y="0"/>
              <a:ext cx="2586954" cy="419100"/>
            </a:xfrm>
            <a:custGeom>
              <a:avLst/>
              <a:gdLst/>
              <a:ahLst/>
              <a:cxnLst/>
              <a:rect l="l" t="t" r="r" b="b"/>
              <a:pathLst>
                <a:path w="2586954" h="419100">
                  <a:moveTo>
                    <a:pt x="17436" y="0"/>
                  </a:moveTo>
                  <a:lnTo>
                    <a:pt x="2569518" y="0"/>
                  </a:lnTo>
                  <a:cubicBezTo>
                    <a:pt x="2574142" y="0"/>
                    <a:pt x="2578577" y="1837"/>
                    <a:pt x="2581847" y="5107"/>
                  </a:cubicBezTo>
                  <a:cubicBezTo>
                    <a:pt x="2585117" y="8377"/>
                    <a:pt x="2586954" y="12811"/>
                    <a:pt x="2586954" y="17436"/>
                  </a:cubicBezTo>
                  <a:lnTo>
                    <a:pt x="2586954" y="401664"/>
                  </a:lnTo>
                  <a:cubicBezTo>
                    <a:pt x="2586954" y="406289"/>
                    <a:pt x="2585117" y="410723"/>
                    <a:pt x="2581847" y="413993"/>
                  </a:cubicBezTo>
                  <a:cubicBezTo>
                    <a:pt x="2578577" y="417263"/>
                    <a:pt x="2574142" y="419100"/>
                    <a:pt x="2569518" y="419100"/>
                  </a:cubicBezTo>
                  <a:lnTo>
                    <a:pt x="17436" y="419100"/>
                  </a:lnTo>
                  <a:cubicBezTo>
                    <a:pt x="12811" y="419100"/>
                    <a:pt x="8377" y="417263"/>
                    <a:pt x="5107" y="413993"/>
                  </a:cubicBezTo>
                  <a:cubicBezTo>
                    <a:pt x="1837" y="410723"/>
                    <a:pt x="0" y="406289"/>
                    <a:pt x="0" y="401664"/>
                  </a:cubicBezTo>
                  <a:lnTo>
                    <a:pt x="0" y="17436"/>
                  </a:lnTo>
                  <a:cubicBezTo>
                    <a:pt x="0" y="12811"/>
                    <a:pt x="1837" y="8377"/>
                    <a:pt x="5107" y="5107"/>
                  </a:cubicBezTo>
                  <a:cubicBezTo>
                    <a:pt x="8377" y="1837"/>
                    <a:pt x="12811" y="0"/>
                    <a:pt x="17436" y="0"/>
                  </a:cubicBezTo>
                  <a:close/>
                </a:path>
              </a:pathLst>
            </a:custGeom>
            <a:solidFill>
              <a:srgbClr val="D2BC67"/>
            </a:solidFill>
          </p:spPr>
          <p:txBody>
            <a:bodyPr/>
            <a:lstStyle/>
            <a:p>
              <a:endParaRPr lang="en-US"/>
            </a:p>
          </p:txBody>
        </p:sp>
        <p:sp>
          <p:nvSpPr>
            <p:cNvPr id="10" name="TextBox 10">
              <a:extLst>
                <a:ext uri="{FF2B5EF4-FFF2-40B4-BE49-F238E27FC236}">
                  <a16:creationId xmlns:a16="http://schemas.microsoft.com/office/drawing/2014/main" id="{393E434B-52AC-6723-9595-F826E832CD26}"/>
                </a:ext>
              </a:extLst>
            </p:cNvPr>
            <p:cNvSpPr txBox="1"/>
            <p:nvPr/>
          </p:nvSpPr>
          <p:spPr>
            <a:xfrm>
              <a:off x="0" y="-38100"/>
              <a:ext cx="2586954" cy="457200"/>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89C931F4-A8FF-55F5-D9B2-F2276234106A}"/>
              </a:ext>
            </a:extLst>
          </p:cNvPr>
          <p:cNvSpPr/>
          <p:nvPr/>
        </p:nvSpPr>
        <p:spPr>
          <a:xfrm>
            <a:off x="1040366" y="3285611"/>
            <a:ext cx="5750608" cy="3909580"/>
          </a:xfrm>
          <a:custGeom>
            <a:avLst/>
            <a:gdLst/>
            <a:ahLst/>
            <a:cxnLst/>
            <a:rect l="l" t="t" r="r" b="b"/>
            <a:pathLst>
              <a:path w="5750608" h="3909580">
                <a:moveTo>
                  <a:pt x="0" y="0"/>
                </a:moveTo>
                <a:lnTo>
                  <a:pt x="5750608" y="0"/>
                </a:lnTo>
                <a:lnTo>
                  <a:pt x="5750608" y="3909580"/>
                </a:lnTo>
                <a:lnTo>
                  <a:pt x="0" y="3909580"/>
                </a:lnTo>
                <a:lnTo>
                  <a:pt x="0" y="0"/>
                </a:lnTo>
                <a:close/>
              </a:path>
            </a:pathLst>
          </a:custGeom>
          <a:blipFill>
            <a:blip r:embed="rId7"/>
            <a:stretch>
              <a:fillRect b="-47090"/>
            </a:stretch>
          </a:blipFill>
        </p:spPr>
        <p:txBody>
          <a:bodyPr/>
          <a:lstStyle/>
          <a:p>
            <a:endParaRPr lang="en-US"/>
          </a:p>
        </p:txBody>
      </p:sp>
      <p:grpSp>
        <p:nvGrpSpPr>
          <p:cNvPr id="12" name="Group 12">
            <a:extLst>
              <a:ext uri="{FF2B5EF4-FFF2-40B4-BE49-F238E27FC236}">
                <a16:creationId xmlns:a16="http://schemas.microsoft.com/office/drawing/2014/main" id="{D3A616D2-9C52-2FD4-E61E-EB26102C830E}"/>
              </a:ext>
            </a:extLst>
          </p:cNvPr>
          <p:cNvGrpSpPr/>
          <p:nvPr/>
        </p:nvGrpSpPr>
        <p:grpSpPr>
          <a:xfrm>
            <a:off x="329202" y="298184"/>
            <a:ext cx="1450768" cy="1450768"/>
            <a:chOff x="0" y="0"/>
            <a:chExt cx="13716000" cy="13716000"/>
          </a:xfrm>
        </p:grpSpPr>
        <p:sp>
          <p:nvSpPr>
            <p:cNvPr id="13" name="Freeform 13">
              <a:extLst>
                <a:ext uri="{FF2B5EF4-FFF2-40B4-BE49-F238E27FC236}">
                  <a16:creationId xmlns:a16="http://schemas.microsoft.com/office/drawing/2014/main" id="{D35ADEE9-5A6E-EEC5-E677-CEE770A86444}"/>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8"/>
              <a:stretch>
                <a:fillRect t="-38888" b="-38888"/>
              </a:stretch>
            </a:blipFill>
          </p:spPr>
          <p:txBody>
            <a:bodyPr/>
            <a:lstStyle/>
            <a:p>
              <a:endParaRPr lang="en-US"/>
            </a:p>
          </p:txBody>
        </p:sp>
      </p:grpSp>
      <p:sp>
        <p:nvSpPr>
          <p:cNvPr id="14" name="TextBox 14">
            <a:extLst>
              <a:ext uri="{FF2B5EF4-FFF2-40B4-BE49-F238E27FC236}">
                <a16:creationId xmlns:a16="http://schemas.microsoft.com/office/drawing/2014/main" id="{2EDF1694-5B70-6636-AE50-B9CAFB91372B}"/>
              </a:ext>
            </a:extLst>
          </p:cNvPr>
          <p:cNvSpPr txBox="1"/>
          <p:nvPr/>
        </p:nvSpPr>
        <p:spPr>
          <a:xfrm>
            <a:off x="2091688" y="314864"/>
            <a:ext cx="6180668" cy="1284797"/>
          </a:xfrm>
          <a:prstGeom prst="rect">
            <a:avLst/>
          </a:prstGeom>
        </p:spPr>
        <p:txBody>
          <a:bodyPr wrap="square" lIns="0" tIns="0" rIns="0" bIns="0" rtlCol="0" anchor="t">
            <a:spAutoFit/>
          </a:bodyPr>
          <a:lstStyle/>
          <a:p>
            <a:pPr>
              <a:lnSpc>
                <a:spcPts val="10559"/>
              </a:lnSpc>
            </a:pPr>
            <a:r>
              <a:rPr lang="en-US" sz="7542" b="1" dirty="0">
                <a:solidFill>
                  <a:srgbClr val="000000"/>
                </a:solidFill>
                <a:latin typeface="Canva Sans Bold"/>
                <a:ea typeface="Canva Sans Bold"/>
                <a:cs typeface="Canva Sans Bold"/>
                <a:sym typeface="Canva Sans Bold"/>
              </a:rPr>
              <a:t>SMARTDOCS</a:t>
            </a:r>
          </a:p>
        </p:txBody>
      </p:sp>
      <p:grpSp>
        <p:nvGrpSpPr>
          <p:cNvPr id="15" name="Group 15">
            <a:extLst>
              <a:ext uri="{FF2B5EF4-FFF2-40B4-BE49-F238E27FC236}">
                <a16:creationId xmlns:a16="http://schemas.microsoft.com/office/drawing/2014/main" id="{E4386C52-5AA6-A3A8-4A5E-F0160B99D906}"/>
              </a:ext>
            </a:extLst>
          </p:cNvPr>
          <p:cNvGrpSpPr/>
          <p:nvPr/>
        </p:nvGrpSpPr>
        <p:grpSpPr>
          <a:xfrm>
            <a:off x="6821588" y="1925766"/>
            <a:ext cx="10044349" cy="4863759"/>
            <a:chOff x="0" y="0"/>
            <a:chExt cx="635000" cy="307485"/>
          </a:xfrm>
        </p:grpSpPr>
        <p:sp>
          <p:nvSpPr>
            <p:cNvPr id="16" name="Freeform 16">
              <a:extLst>
                <a:ext uri="{FF2B5EF4-FFF2-40B4-BE49-F238E27FC236}">
                  <a16:creationId xmlns:a16="http://schemas.microsoft.com/office/drawing/2014/main" id="{ABF2914C-3CE2-DE5D-73CA-8D5EEA97C404}"/>
                </a:ext>
              </a:extLst>
            </p:cNvPr>
            <p:cNvSpPr/>
            <p:nvPr/>
          </p:nvSpPr>
          <p:spPr>
            <a:xfrm>
              <a:off x="0" y="0"/>
              <a:ext cx="635000" cy="307485"/>
            </a:xfrm>
            <a:custGeom>
              <a:avLst/>
              <a:gdLst/>
              <a:ahLst/>
              <a:cxnLst/>
              <a:rect l="l" t="t" r="r" b="b"/>
              <a:pathLst>
                <a:path w="635000" h="307485">
                  <a:moveTo>
                    <a:pt x="19269" y="0"/>
                  </a:moveTo>
                  <a:lnTo>
                    <a:pt x="615731" y="0"/>
                  </a:lnTo>
                  <a:cubicBezTo>
                    <a:pt x="620841" y="0"/>
                    <a:pt x="625742" y="2030"/>
                    <a:pt x="629356" y="5644"/>
                  </a:cubicBezTo>
                  <a:cubicBezTo>
                    <a:pt x="632970" y="9258"/>
                    <a:pt x="635000" y="14159"/>
                    <a:pt x="635000" y="19269"/>
                  </a:cubicBezTo>
                  <a:lnTo>
                    <a:pt x="635000" y="288216"/>
                  </a:lnTo>
                  <a:cubicBezTo>
                    <a:pt x="635000" y="293326"/>
                    <a:pt x="632970" y="298227"/>
                    <a:pt x="629356" y="301841"/>
                  </a:cubicBezTo>
                  <a:cubicBezTo>
                    <a:pt x="625742" y="305455"/>
                    <a:pt x="620841" y="307485"/>
                    <a:pt x="615731" y="307485"/>
                  </a:cubicBezTo>
                  <a:lnTo>
                    <a:pt x="19269" y="307485"/>
                  </a:lnTo>
                  <a:cubicBezTo>
                    <a:pt x="14159" y="307485"/>
                    <a:pt x="9258" y="305455"/>
                    <a:pt x="5644" y="301841"/>
                  </a:cubicBezTo>
                  <a:cubicBezTo>
                    <a:pt x="2030" y="298227"/>
                    <a:pt x="0" y="293326"/>
                    <a:pt x="0" y="288216"/>
                  </a:cubicBezTo>
                  <a:lnTo>
                    <a:pt x="0" y="19269"/>
                  </a:lnTo>
                  <a:cubicBezTo>
                    <a:pt x="0" y="14159"/>
                    <a:pt x="2030" y="9258"/>
                    <a:pt x="5644" y="5644"/>
                  </a:cubicBezTo>
                  <a:cubicBezTo>
                    <a:pt x="9258" y="2030"/>
                    <a:pt x="14159" y="0"/>
                    <a:pt x="19269" y="0"/>
                  </a:cubicBezTo>
                  <a:close/>
                </a:path>
              </a:pathLst>
            </a:custGeom>
            <a:solidFill>
              <a:srgbClr val="FFFFFF"/>
            </a:solidFill>
            <a:ln w="66675" cap="rnd">
              <a:solidFill>
                <a:srgbClr val="C68D26"/>
              </a:solidFill>
              <a:prstDash val="solid"/>
              <a:round/>
            </a:ln>
          </p:spPr>
          <p:txBody>
            <a:bodyPr/>
            <a:lstStyle/>
            <a:p>
              <a:endParaRPr lang="en-US"/>
            </a:p>
          </p:txBody>
        </p:sp>
        <p:sp>
          <p:nvSpPr>
            <p:cNvPr id="17" name="TextBox 17">
              <a:extLst>
                <a:ext uri="{FF2B5EF4-FFF2-40B4-BE49-F238E27FC236}">
                  <a16:creationId xmlns:a16="http://schemas.microsoft.com/office/drawing/2014/main" id="{7E7E494C-65EB-B633-77E1-1F6A32098C71}"/>
                </a:ext>
              </a:extLst>
            </p:cNvPr>
            <p:cNvSpPr txBox="1"/>
            <p:nvPr/>
          </p:nvSpPr>
          <p:spPr>
            <a:xfrm>
              <a:off x="0" y="-38100"/>
              <a:ext cx="635000" cy="345585"/>
            </a:xfrm>
            <a:prstGeom prst="rect">
              <a:avLst/>
            </a:prstGeom>
          </p:spPr>
          <p:txBody>
            <a:bodyPr lIns="50800" tIns="50800" rIns="50800" bIns="50800" rtlCol="0" anchor="ctr"/>
            <a:lstStyle/>
            <a:p>
              <a:pPr algn="ctr">
                <a:lnSpc>
                  <a:spcPts val="2659"/>
                </a:lnSpc>
              </a:pPr>
              <a:endParaRPr/>
            </a:p>
          </p:txBody>
        </p:sp>
      </p:grpSp>
      <p:grpSp>
        <p:nvGrpSpPr>
          <p:cNvPr id="18" name="Group 18">
            <a:extLst>
              <a:ext uri="{FF2B5EF4-FFF2-40B4-BE49-F238E27FC236}">
                <a16:creationId xmlns:a16="http://schemas.microsoft.com/office/drawing/2014/main" id="{77B8D75B-F780-26E6-7BAE-8BDF874B2492}"/>
              </a:ext>
            </a:extLst>
          </p:cNvPr>
          <p:cNvGrpSpPr/>
          <p:nvPr/>
        </p:nvGrpSpPr>
        <p:grpSpPr>
          <a:xfrm>
            <a:off x="7537364" y="3005585"/>
            <a:ext cx="8612796" cy="1043043"/>
            <a:chOff x="0" y="0"/>
            <a:chExt cx="1511502" cy="183049"/>
          </a:xfrm>
        </p:grpSpPr>
        <p:sp>
          <p:nvSpPr>
            <p:cNvPr id="19" name="Freeform 19">
              <a:extLst>
                <a:ext uri="{FF2B5EF4-FFF2-40B4-BE49-F238E27FC236}">
                  <a16:creationId xmlns:a16="http://schemas.microsoft.com/office/drawing/2014/main" id="{93CB9522-FF73-B396-7D7A-48CA39021C6B}"/>
                </a:ext>
              </a:extLst>
            </p:cNvPr>
            <p:cNvSpPr/>
            <p:nvPr/>
          </p:nvSpPr>
          <p:spPr>
            <a:xfrm>
              <a:off x="0" y="0"/>
              <a:ext cx="1511502" cy="183049"/>
            </a:xfrm>
            <a:custGeom>
              <a:avLst/>
              <a:gdLst/>
              <a:ahLst/>
              <a:cxnLst/>
              <a:rect l="l" t="t" r="r" b="b"/>
              <a:pathLst>
                <a:path w="1511502" h="183049">
                  <a:moveTo>
                    <a:pt x="17556" y="0"/>
                  </a:moveTo>
                  <a:lnTo>
                    <a:pt x="1493946" y="0"/>
                  </a:lnTo>
                  <a:cubicBezTo>
                    <a:pt x="1503642" y="0"/>
                    <a:pt x="1511502" y="7860"/>
                    <a:pt x="1511502" y="17556"/>
                  </a:cubicBezTo>
                  <a:lnTo>
                    <a:pt x="1511502" y="165492"/>
                  </a:lnTo>
                  <a:cubicBezTo>
                    <a:pt x="1511502" y="175189"/>
                    <a:pt x="1503642" y="183049"/>
                    <a:pt x="1493946" y="183049"/>
                  </a:cubicBezTo>
                  <a:lnTo>
                    <a:pt x="17556" y="183049"/>
                  </a:lnTo>
                  <a:cubicBezTo>
                    <a:pt x="7860" y="183049"/>
                    <a:pt x="0" y="175189"/>
                    <a:pt x="0" y="165492"/>
                  </a:cubicBezTo>
                  <a:lnTo>
                    <a:pt x="0" y="17556"/>
                  </a:lnTo>
                  <a:cubicBezTo>
                    <a:pt x="0" y="7860"/>
                    <a:pt x="7860" y="0"/>
                    <a:pt x="17556" y="0"/>
                  </a:cubicBezTo>
                  <a:close/>
                </a:path>
              </a:pathLst>
            </a:custGeom>
            <a:solidFill>
              <a:srgbClr val="F5F6E5"/>
            </a:solidFill>
            <a:ln w="47625" cap="rnd">
              <a:solidFill>
                <a:srgbClr val="000000"/>
              </a:solidFill>
              <a:prstDash val="solid"/>
              <a:round/>
            </a:ln>
          </p:spPr>
          <p:txBody>
            <a:bodyPr/>
            <a:lstStyle/>
            <a:p>
              <a:endParaRPr lang="en-US"/>
            </a:p>
          </p:txBody>
        </p:sp>
        <p:sp>
          <p:nvSpPr>
            <p:cNvPr id="20" name="TextBox 20">
              <a:extLst>
                <a:ext uri="{FF2B5EF4-FFF2-40B4-BE49-F238E27FC236}">
                  <a16:creationId xmlns:a16="http://schemas.microsoft.com/office/drawing/2014/main" id="{45FD0578-36A5-FC01-C1B4-AFF5C53E128E}"/>
                </a:ext>
              </a:extLst>
            </p:cNvPr>
            <p:cNvSpPr txBox="1"/>
            <p:nvPr/>
          </p:nvSpPr>
          <p:spPr>
            <a:xfrm>
              <a:off x="0" y="-38100"/>
              <a:ext cx="1511502" cy="221149"/>
            </a:xfrm>
            <a:prstGeom prst="rect">
              <a:avLst/>
            </a:prstGeom>
          </p:spPr>
          <p:txBody>
            <a:bodyPr lIns="50800" tIns="50800" rIns="50800" bIns="50800" rtlCol="0" anchor="ctr"/>
            <a:lstStyle/>
            <a:p>
              <a:pPr algn="ctr">
                <a:lnSpc>
                  <a:spcPts val="2659"/>
                </a:lnSpc>
              </a:pPr>
              <a:endParaRPr/>
            </a:p>
          </p:txBody>
        </p:sp>
      </p:grpSp>
      <p:sp>
        <p:nvSpPr>
          <p:cNvPr id="21" name="TextBox 21">
            <a:hlinkClick r:id="rId9" action="ppaction://hlinksldjump"/>
            <a:extLst>
              <a:ext uri="{FF2B5EF4-FFF2-40B4-BE49-F238E27FC236}">
                <a16:creationId xmlns:a16="http://schemas.microsoft.com/office/drawing/2014/main" id="{516EC862-FAEB-9145-EA55-CD5865677243}"/>
              </a:ext>
            </a:extLst>
          </p:cNvPr>
          <p:cNvSpPr txBox="1"/>
          <p:nvPr/>
        </p:nvSpPr>
        <p:spPr>
          <a:xfrm>
            <a:off x="8093688" y="3203542"/>
            <a:ext cx="3613635" cy="580390"/>
          </a:xfrm>
          <a:prstGeom prst="rect">
            <a:avLst/>
          </a:prstGeom>
        </p:spPr>
        <p:txBody>
          <a:bodyPr wrap="square" lIns="0" tIns="0" rIns="0" bIns="0" rtlCol="0" anchor="t">
            <a:spAutoFit/>
          </a:bodyPr>
          <a:lstStyle/>
          <a:p>
            <a:pPr>
              <a:lnSpc>
                <a:spcPts val="4759"/>
              </a:lnSpc>
            </a:pPr>
            <a:r>
              <a:rPr lang="en-US" sz="3399" i="1" dirty="0">
                <a:solidFill>
                  <a:srgbClr val="000000">
                    <a:alpha val="40784"/>
                  </a:srgbClr>
                </a:solidFill>
                <a:latin typeface="Canva Sans Italics"/>
                <a:ea typeface="Canva Sans Italics"/>
                <a:cs typeface="Canva Sans Italics"/>
                <a:sym typeface="Canva Sans Italics"/>
              </a:rPr>
              <a:t>Username/Email</a:t>
            </a:r>
          </a:p>
        </p:txBody>
      </p:sp>
      <p:grpSp>
        <p:nvGrpSpPr>
          <p:cNvPr id="22" name="Group 22">
            <a:extLst>
              <a:ext uri="{FF2B5EF4-FFF2-40B4-BE49-F238E27FC236}">
                <a16:creationId xmlns:a16="http://schemas.microsoft.com/office/drawing/2014/main" id="{E8E83F57-2E05-717B-4B6B-3A33F6995BDB}"/>
              </a:ext>
            </a:extLst>
          </p:cNvPr>
          <p:cNvGrpSpPr/>
          <p:nvPr/>
        </p:nvGrpSpPr>
        <p:grpSpPr>
          <a:xfrm>
            <a:off x="9912517" y="4231259"/>
            <a:ext cx="3862491" cy="781050"/>
            <a:chOff x="0" y="0"/>
            <a:chExt cx="1743911" cy="352643"/>
          </a:xfrm>
        </p:grpSpPr>
        <p:sp>
          <p:nvSpPr>
            <p:cNvPr id="23" name="Freeform 23">
              <a:extLst>
                <a:ext uri="{FF2B5EF4-FFF2-40B4-BE49-F238E27FC236}">
                  <a16:creationId xmlns:a16="http://schemas.microsoft.com/office/drawing/2014/main" id="{30F4C5C4-DE71-A3CF-B017-229972DF24BC}"/>
                </a:ext>
              </a:extLst>
            </p:cNvPr>
            <p:cNvSpPr/>
            <p:nvPr/>
          </p:nvSpPr>
          <p:spPr>
            <a:xfrm>
              <a:off x="0" y="0"/>
              <a:ext cx="1743911" cy="352643"/>
            </a:xfrm>
            <a:custGeom>
              <a:avLst/>
              <a:gdLst/>
              <a:ahLst/>
              <a:cxnLst/>
              <a:rect l="l" t="t" r="r" b="b"/>
              <a:pathLst>
                <a:path w="1743911" h="352643">
                  <a:moveTo>
                    <a:pt x="1540711" y="0"/>
                  </a:moveTo>
                  <a:cubicBezTo>
                    <a:pt x="1652935" y="0"/>
                    <a:pt x="1743911" y="78942"/>
                    <a:pt x="1743911" y="176322"/>
                  </a:cubicBezTo>
                  <a:cubicBezTo>
                    <a:pt x="1743911" y="273701"/>
                    <a:pt x="1652935" y="352643"/>
                    <a:pt x="1540711" y="352643"/>
                  </a:cubicBezTo>
                  <a:lnTo>
                    <a:pt x="203200" y="352643"/>
                  </a:lnTo>
                  <a:cubicBezTo>
                    <a:pt x="90976" y="352643"/>
                    <a:pt x="0" y="273701"/>
                    <a:pt x="0" y="176322"/>
                  </a:cubicBezTo>
                  <a:cubicBezTo>
                    <a:pt x="0" y="78942"/>
                    <a:pt x="90976" y="0"/>
                    <a:pt x="203200" y="0"/>
                  </a:cubicBezTo>
                  <a:close/>
                </a:path>
              </a:pathLst>
            </a:custGeom>
            <a:solidFill>
              <a:srgbClr val="D2BC67"/>
            </a:solidFill>
          </p:spPr>
          <p:txBody>
            <a:bodyPr/>
            <a:lstStyle/>
            <a:p>
              <a:endParaRPr lang="en-US"/>
            </a:p>
          </p:txBody>
        </p:sp>
        <p:sp>
          <p:nvSpPr>
            <p:cNvPr id="24" name="TextBox 24">
              <a:extLst>
                <a:ext uri="{FF2B5EF4-FFF2-40B4-BE49-F238E27FC236}">
                  <a16:creationId xmlns:a16="http://schemas.microsoft.com/office/drawing/2014/main" id="{13015F12-6F90-8128-FBD2-84AD3484CC16}"/>
                </a:ext>
              </a:extLst>
            </p:cNvPr>
            <p:cNvSpPr txBox="1"/>
            <p:nvPr/>
          </p:nvSpPr>
          <p:spPr>
            <a:xfrm>
              <a:off x="0" y="-38100"/>
              <a:ext cx="1743911" cy="390743"/>
            </a:xfrm>
            <a:prstGeom prst="rect">
              <a:avLst/>
            </a:prstGeom>
          </p:spPr>
          <p:txBody>
            <a:bodyPr lIns="50800" tIns="50800" rIns="50800" bIns="50800" rtlCol="0" anchor="ctr"/>
            <a:lstStyle/>
            <a:p>
              <a:pPr algn="ctr">
                <a:lnSpc>
                  <a:spcPts val="2659"/>
                </a:lnSpc>
              </a:pPr>
              <a:endParaRPr/>
            </a:p>
          </p:txBody>
        </p:sp>
      </p:grpSp>
      <p:sp>
        <p:nvSpPr>
          <p:cNvPr id="25" name="TextBox 25">
            <a:hlinkClick r:id="rId10" action="ppaction://hlinksldjump"/>
            <a:extLst>
              <a:ext uri="{FF2B5EF4-FFF2-40B4-BE49-F238E27FC236}">
                <a16:creationId xmlns:a16="http://schemas.microsoft.com/office/drawing/2014/main" id="{F24352CD-C718-234B-D44D-852C4C4310C8}"/>
              </a:ext>
            </a:extLst>
          </p:cNvPr>
          <p:cNvSpPr txBox="1"/>
          <p:nvPr/>
        </p:nvSpPr>
        <p:spPr>
          <a:xfrm>
            <a:off x="8669675" y="4298251"/>
            <a:ext cx="6348175" cy="580390"/>
          </a:xfrm>
          <a:prstGeom prst="rect">
            <a:avLst/>
          </a:prstGeom>
        </p:spPr>
        <p:txBody>
          <a:bodyPr lIns="0" tIns="0" rIns="0" bIns="0" rtlCol="0" anchor="t">
            <a:spAutoFit/>
          </a:bodyPr>
          <a:lstStyle/>
          <a:p>
            <a:pPr algn="ctr">
              <a:lnSpc>
                <a:spcPts val="4759"/>
              </a:lnSpc>
            </a:pPr>
            <a:r>
              <a:rPr lang="en-US" sz="3399" i="1" dirty="0" err="1">
                <a:solidFill>
                  <a:srgbClr val="000000"/>
                </a:solidFill>
                <a:latin typeface="Canva Sans Italics"/>
                <a:ea typeface="Canva Sans Italics"/>
                <a:cs typeface="Canva Sans Italics"/>
                <a:sym typeface="Canva Sans Italics"/>
              </a:rPr>
              <a:t>Đặt</a:t>
            </a:r>
            <a:r>
              <a:rPr lang="en-US" sz="3399" i="1" dirty="0">
                <a:solidFill>
                  <a:srgbClr val="000000"/>
                </a:solidFill>
                <a:latin typeface="Canva Sans Italics"/>
                <a:ea typeface="Canva Sans Italics"/>
                <a:cs typeface="Canva Sans Italics"/>
                <a:sym typeface="Canva Sans Italics"/>
              </a:rPr>
              <a:t> </a:t>
            </a:r>
            <a:r>
              <a:rPr lang="en-US" sz="3399" i="1" dirty="0" err="1">
                <a:solidFill>
                  <a:srgbClr val="000000"/>
                </a:solidFill>
                <a:latin typeface="Canva Sans Italics"/>
                <a:ea typeface="Canva Sans Italics"/>
                <a:cs typeface="Canva Sans Italics"/>
                <a:sym typeface="Canva Sans Italics"/>
              </a:rPr>
              <a:t>lại</a:t>
            </a:r>
            <a:r>
              <a:rPr lang="en-US" sz="3399" i="1" dirty="0">
                <a:solidFill>
                  <a:srgbClr val="000000"/>
                </a:solidFill>
                <a:latin typeface="Canva Sans Italics"/>
                <a:ea typeface="Canva Sans Italics"/>
                <a:cs typeface="Canva Sans Italics"/>
                <a:sym typeface="Canva Sans Italics"/>
              </a:rPr>
              <a:t> </a:t>
            </a:r>
            <a:r>
              <a:rPr lang="en-US" sz="3399" i="1" dirty="0" err="1">
                <a:solidFill>
                  <a:srgbClr val="000000"/>
                </a:solidFill>
                <a:latin typeface="Canva Sans Italics"/>
                <a:ea typeface="Canva Sans Italics"/>
                <a:cs typeface="Canva Sans Italics"/>
                <a:sym typeface="Canva Sans Italics"/>
              </a:rPr>
              <a:t>mật</a:t>
            </a:r>
            <a:r>
              <a:rPr lang="en-US" sz="3399" i="1" dirty="0">
                <a:solidFill>
                  <a:srgbClr val="000000"/>
                </a:solidFill>
                <a:latin typeface="Canva Sans Italics"/>
                <a:ea typeface="Canva Sans Italics"/>
                <a:cs typeface="Canva Sans Italics"/>
                <a:sym typeface="Canva Sans Italics"/>
              </a:rPr>
              <a:t> </a:t>
            </a:r>
            <a:r>
              <a:rPr lang="en-US" sz="3399" i="1" dirty="0" err="1">
                <a:solidFill>
                  <a:srgbClr val="000000"/>
                </a:solidFill>
                <a:latin typeface="Canva Sans Italics"/>
                <a:ea typeface="Canva Sans Italics"/>
                <a:cs typeface="Canva Sans Italics"/>
                <a:sym typeface="Canva Sans Italics"/>
              </a:rPr>
              <a:t>khẩu</a:t>
            </a:r>
            <a:endParaRPr lang="en-US" sz="3399" i="1" dirty="0">
              <a:solidFill>
                <a:srgbClr val="000000"/>
              </a:solidFill>
              <a:latin typeface="Canva Sans Italics"/>
              <a:ea typeface="Canva Sans Italics"/>
              <a:cs typeface="Canva Sans Italics"/>
              <a:sym typeface="Canva Sans Italics"/>
            </a:endParaRPr>
          </a:p>
        </p:txBody>
      </p:sp>
      <p:sp>
        <p:nvSpPr>
          <p:cNvPr id="26" name="TextBox 26">
            <a:extLst>
              <a:ext uri="{FF2B5EF4-FFF2-40B4-BE49-F238E27FC236}">
                <a16:creationId xmlns:a16="http://schemas.microsoft.com/office/drawing/2014/main" id="{9D7FD977-1E7E-046D-4DC7-A5267385EE22}"/>
              </a:ext>
            </a:extLst>
          </p:cNvPr>
          <p:cNvSpPr txBox="1"/>
          <p:nvPr/>
        </p:nvSpPr>
        <p:spPr>
          <a:xfrm>
            <a:off x="8600568" y="2110870"/>
            <a:ext cx="7322207" cy="580390"/>
          </a:xfrm>
          <a:prstGeom prst="rect">
            <a:avLst/>
          </a:prstGeom>
        </p:spPr>
        <p:txBody>
          <a:bodyPr lIns="0" tIns="0" rIns="0" bIns="0" rtlCol="0" anchor="t">
            <a:spAutoFit/>
          </a:bodyPr>
          <a:lstStyle/>
          <a:p>
            <a:pPr algn="l">
              <a:lnSpc>
                <a:spcPts val="4759"/>
              </a:lnSpc>
            </a:pPr>
            <a:r>
              <a:rPr lang="en-US" sz="3399" i="1">
                <a:solidFill>
                  <a:srgbClr val="FE3A3A"/>
                </a:solidFill>
                <a:latin typeface="Canva Sans Italics"/>
                <a:ea typeface="Canva Sans Italics"/>
                <a:cs typeface="Canva Sans Italics"/>
                <a:sym typeface="Canva Sans Italics"/>
              </a:rPr>
              <a:t>Vui lòng nhập Username/Email</a:t>
            </a:r>
          </a:p>
        </p:txBody>
      </p:sp>
      <p:sp>
        <p:nvSpPr>
          <p:cNvPr id="27" name="TextBox 27">
            <a:hlinkClick r:id="rId11" action="ppaction://hlinksldjump"/>
            <a:extLst>
              <a:ext uri="{FF2B5EF4-FFF2-40B4-BE49-F238E27FC236}">
                <a16:creationId xmlns:a16="http://schemas.microsoft.com/office/drawing/2014/main" id="{40FE504C-0530-7430-F7C9-0A170BEE319B}"/>
              </a:ext>
            </a:extLst>
          </p:cNvPr>
          <p:cNvSpPr txBox="1"/>
          <p:nvPr/>
        </p:nvSpPr>
        <p:spPr>
          <a:xfrm>
            <a:off x="10269314" y="5402834"/>
            <a:ext cx="2915960" cy="431799"/>
          </a:xfrm>
          <a:prstGeom prst="rect">
            <a:avLst/>
          </a:prstGeom>
        </p:spPr>
        <p:txBody>
          <a:bodyPr lIns="0" tIns="0" rIns="0" bIns="0" rtlCol="0" anchor="t">
            <a:spAutoFit/>
          </a:bodyPr>
          <a:lstStyle/>
          <a:p>
            <a:pPr algn="ctr">
              <a:lnSpc>
                <a:spcPts val="3500"/>
              </a:lnSpc>
            </a:pPr>
            <a:r>
              <a:rPr lang="en-US" sz="2500" u="sng" dirty="0">
                <a:solidFill>
                  <a:srgbClr val="004AAD"/>
                </a:solidFill>
                <a:latin typeface="Canva Sans"/>
                <a:ea typeface="Canva Sans"/>
                <a:cs typeface="Canva Sans"/>
                <a:sym typeface="Canva Sans"/>
              </a:rPr>
              <a:t>Quay </a:t>
            </a:r>
            <a:r>
              <a:rPr lang="en-US" sz="2500" u="sng" dirty="0" err="1">
                <a:solidFill>
                  <a:srgbClr val="004AAD"/>
                </a:solidFill>
                <a:latin typeface="Canva Sans"/>
                <a:ea typeface="Canva Sans"/>
                <a:cs typeface="Canva Sans"/>
                <a:sym typeface="Canva Sans"/>
              </a:rPr>
              <a:t>lại</a:t>
            </a:r>
            <a:r>
              <a:rPr lang="en-US" sz="2500" u="sng" dirty="0">
                <a:solidFill>
                  <a:srgbClr val="004AAD"/>
                </a:solidFill>
                <a:latin typeface="Canva Sans"/>
                <a:ea typeface="Canva Sans"/>
                <a:cs typeface="Canva Sans"/>
                <a:sym typeface="Canva Sans"/>
              </a:rPr>
              <a:t> </a:t>
            </a:r>
            <a:r>
              <a:rPr lang="en-US" sz="2500" u="sng" dirty="0" err="1">
                <a:solidFill>
                  <a:srgbClr val="004AAD"/>
                </a:solidFill>
                <a:latin typeface="Canva Sans"/>
                <a:ea typeface="Canva Sans"/>
                <a:cs typeface="Canva Sans"/>
                <a:sym typeface="Canva Sans"/>
              </a:rPr>
              <a:t>đăng</a:t>
            </a:r>
            <a:r>
              <a:rPr lang="en-US" sz="2500" u="sng" dirty="0">
                <a:solidFill>
                  <a:srgbClr val="004AAD"/>
                </a:solidFill>
                <a:latin typeface="Canva Sans"/>
                <a:ea typeface="Canva Sans"/>
                <a:cs typeface="Canva Sans"/>
                <a:sym typeface="Canva Sans"/>
              </a:rPr>
              <a:t> </a:t>
            </a:r>
            <a:r>
              <a:rPr lang="en-US" sz="2500" u="sng" dirty="0" err="1">
                <a:solidFill>
                  <a:srgbClr val="004AAD"/>
                </a:solidFill>
                <a:latin typeface="Canva Sans"/>
                <a:ea typeface="Canva Sans"/>
                <a:cs typeface="Canva Sans"/>
                <a:sym typeface="Canva Sans"/>
              </a:rPr>
              <a:t>nhập</a:t>
            </a:r>
            <a:endParaRPr lang="en-US" sz="2500" u="sng" dirty="0">
              <a:solidFill>
                <a:srgbClr val="004AAD"/>
              </a:solidFill>
              <a:latin typeface="Canva Sans"/>
              <a:ea typeface="Canva Sans"/>
              <a:cs typeface="Canva Sans"/>
              <a:sym typeface="Canva Sans"/>
            </a:endParaRPr>
          </a:p>
        </p:txBody>
      </p:sp>
    </p:spTree>
    <p:extLst>
      <p:ext uri="{BB962C8B-B14F-4D97-AF65-F5344CB8AC3E}">
        <p14:creationId xmlns:p14="http://schemas.microsoft.com/office/powerpoint/2010/main" val="8440013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dirty="0"/>
          </a:p>
        </p:txBody>
      </p:sp>
      <p:sp>
        <p:nvSpPr>
          <p:cNvPr id="3" name="Freeform 3"/>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hlinkClick r:id="rId5" action="ppaction://hlinksldjump"/>
          </p:cNvPr>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5" name="Group 5"/>
          <p:cNvGrpSpPr/>
          <p:nvPr/>
        </p:nvGrpSpPr>
        <p:grpSpPr>
          <a:xfrm>
            <a:off x="776763" y="114333"/>
            <a:ext cx="1450768" cy="1450768"/>
            <a:chOff x="0" y="0"/>
            <a:chExt cx="13716000" cy="13716000"/>
          </a:xfrm>
        </p:grpSpPr>
        <p:sp>
          <p:nvSpPr>
            <p:cNvPr id="6" name="Freeform 6">
              <a:hlinkClick r:id="rId8" action="ppaction://hlinksldjump"/>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9"/>
              <a:stretch>
                <a:fillRect t="-38888" b="-38888"/>
              </a:stretch>
            </a:blipFill>
          </p:spPr>
          <p:txBody>
            <a:bodyPr/>
            <a:lstStyle/>
            <a:p>
              <a:endParaRPr lang="en-US" dirty="0"/>
            </a:p>
          </p:txBody>
        </p:sp>
      </p:grpSp>
      <p:grpSp>
        <p:nvGrpSpPr>
          <p:cNvPr id="7" name="Group 7"/>
          <p:cNvGrpSpPr/>
          <p:nvPr/>
        </p:nvGrpSpPr>
        <p:grpSpPr>
          <a:xfrm>
            <a:off x="466387" y="1565101"/>
            <a:ext cx="4258453" cy="6891621"/>
            <a:chOff x="0" y="0"/>
            <a:chExt cx="5677938" cy="9188827"/>
          </a:xfrm>
        </p:grpSpPr>
        <p:sp>
          <p:nvSpPr>
            <p:cNvPr id="8" name="Freeform 8"/>
            <p:cNvSpPr/>
            <p:nvPr/>
          </p:nvSpPr>
          <p:spPr>
            <a:xfrm>
              <a:off x="30434" y="0"/>
              <a:ext cx="5632283" cy="7301480"/>
            </a:xfrm>
            <a:custGeom>
              <a:avLst/>
              <a:gdLst/>
              <a:ahLst/>
              <a:cxnLst/>
              <a:rect l="l" t="t" r="r" b="b"/>
              <a:pathLst>
                <a:path w="5632283" h="7301480">
                  <a:moveTo>
                    <a:pt x="0" y="0"/>
                  </a:moveTo>
                  <a:lnTo>
                    <a:pt x="5632282" y="0"/>
                  </a:lnTo>
                  <a:lnTo>
                    <a:pt x="5632282" y="7301480"/>
                  </a:lnTo>
                  <a:lnTo>
                    <a:pt x="0" y="7301480"/>
                  </a:lnTo>
                  <a:lnTo>
                    <a:pt x="0" y="0"/>
                  </a:lnTo>
                  <a:close/>
                </a:path>
              </a:pathLst>
            </a:custGeom>
            <a:blipFill>
              <a:blip r:embed="rId10"/>
              <a:stretch>
                <a:fillRect t="-7890" b="-7890"/>
              </a:stretch>
            </a:blipFill>
          </p:spPr>
          <p:txBody>
            <a:bodyPr/>
            <a:lstStyle/>
            <a:p>
              <a:endParaRPr lang="en-US"/>
            </a:p>
          </p:txBody>
        </p:sp>
        <p:sp>
          <p:nvSpPr>
            <p:cNvPr id="9" name="Freeform 9"/>
            <p:cNvSpPr/>
            <p:nvPr/>
          </p:nvSpPr>
          <p:spPr>
            <a:xfrm>
              <a:off x="0" y="8927251"/>
              <a:ext cx="189352" cy="203009"/>
            </a:xfrm>
            <a:custGeom>
              <a:avLst/>
              <a:gdLst/>
              <a:ahLst/>
              <a:cxnLst/>
              <a:rect l="l" t="t" r="r" b="b"/>
              <a:pathLst>
                <a:path w="189352" h="203009">
                  <a:moveTo>
                    <a:pt x="0" y="0"/>
                  </a:moveTo>
                  <a:lnTo>
                    <a:pt x="189352" y="0"/>
                  </a:lnTo>
                  <a:lnTo>
                    <a:pt x="189352" y="203009"/>
                  </a:lnTo>
                  <a:lnTo>
                    <a:pt x="0" y="20300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0" name="TextBox 10"/>
            <p:cNvSpPr txBox="1"/>
            <p:nvPr/>
          </p:nvSpPr>
          <p:spPr>
            <a:xfrm>
              <a:off x="0" y="8637464"/>
              <a:ext cx="2206841" cy="289786"/>
            </a:xfrm>
            <a:prstGeom prst="rect">
              <a:avLst/>
            </a:prstGeom>
          </p:spPr>
          <p:txBody>
            <a:bodyPr lIns="0" tIns="0" rIns="0" bIns="0" rtlCol="0" anchor="t">
              <a:spAutoFit/>
            </a:bodyPr>
            <a:lstStyle/>
            <a:p>
              <a:pPr algn="l">
                <a:lnSpc>
                  <a:spcPts val="1975"/>
                </a:lnSpc>
              </a:pPr>
              <a:r>
                <a:rPr lang="en-US" sz="1410">
                  <a:solidFill>
                    <a:srgbClr val="000000"/>
                  </a:solidFill>
                  <a:latin typeface="Canva Sans"/>
                  <a:ea typeface="Canva Sans"/>
                  <a:cs typeface="Canva Sans"/>
                  <a:sym typeface="Canva Sans"/>
                </a:rPr>
                <a:t>360 lượt mua</a:t>
              </a:r>
            </a:p>
          </p:txBody>
        </p:sp>
        <p:sp>
          <p:nvSpPr>
            <p:cNvPr id="11" name="TextBox 11"/>
            <p:cNvSpPr txBox="1"/>
            <p:nvPr/>
          </p:nvSpPr>
          <p:spPr>
            <a:xfrm>
              <a:off x="254930" y="8888527"/>
              <a:ext cx="2206841" cy="289786"/>
            </a:xfrm>
            <a:prstGeom prst="rect">
              <a:avLst/>
            </a:prstGeom>
          </p:spPr>
          <p:txBody>
            <a:bodyPr lIns="0" tIns="0" rIns="0" bIns="0" rtlCol="0" anchor="t">
              <a:spAutoFit/>
            </a:bodyPr>
            <a:lstStyle/>
            <a:p>
              <a:pPr algn="l">
                <a:lnSpc>
                  <a:spcPts val="1975"/>
                </a:lnSpc>
              </a:pPr>
              <a:r>
                <a:rPr lang="en-US" sz="1410">
                  <a:solidFill>
                    <a:srgbClr val="000000"/>
                  </a:solidFill>
                  <a:latin typeface="Canva Sans"/>
                  <a:ea typeface="Canva Sans"/>
                  <a:cs typeface="Canva Sans"/>
                  <a:sym typeface="Canva Sans"/>
                </a:rPr>
                <a:t>4.5 (180)</a:t>
              </a:r>
            </a:p>
          </p:txBody>
        </p:sp>
        <p:sp>
          <p:nvSpPr>
            <p:cNvPr id="12" name="TextBox 12"/>
            <p:cNvSpPr txBox="1"/>
            <p:nvPr/>
          </p:nvSpPr>
          <p:spPr>
            <a:xfrm>
              <a:off x="0" y="7359936"/>
              <a:ext cx="5677938" cy="1182360"/>
            </a:xfrm>
            <a:prstGeom prst="rect">
              <a:avLst/>
            </a:prstGeom>
          </p:spPr>
          <p:txBody>
            <a:bodyPr lIns="0" tIns="0" rIns="0" bIns="0" rtlCol="0" anchor="t">
              <a:spAutoFit/>
            </a:bodyPr>
            <a:lstStyle/>
            <a:p>
              <a:pPr algn="l">
                <a:lnSpc>
                  <a:spcPts val="3629"/>
                </a:lnSpc>
              </a:pPr>
              <a:r>
                <a:rPr lang="en-US" sz="2592">
                  <a:solidFill>
                    <a:srgbClr val="000000"/>
                  </a:solidFill>
                  <a:latin typeface="Canva Sans"/>
                  <a:ea typeface="Canva Sans"/>
                  <a:cs typeface="Canva Sans"/>
                  <a:sym typeface="Canva Sans"/>
                </a:rPr>
                <a:t>Giải Bài Tập SGK Unit 6: Vietnamese Lifestyle...</a:t>
              </a:r>
            </a:p>
          </p:txBody>
        </p:sp>
        <p:sp>
          <p:nvSpPr>
            <p:cNvPr id="13" name="TextBox 13"/>
            <p:cNvSpPr txBox="1"/>
            <p:nvPr/>
          </p:nvSpPr>
          <p:spPr>
            <a:xfrm>
              <a:off x="2751807" y="8581482"/>
              <a:ext cx="2926104" cy="607345"/>
            </a:xfrm>
            <a:prstGeom prst="rect">
              <a:avLst/>
            </a:prstGeom>
          </p:spPr>
          <p:txBody>
            <a:bodyPr wrap="square" lIns="0" tIns="0" rIns="0" bIns="0" rtlCol="0" anchor="t">
              <a:spAutoFit/>
            </a:bodyPr>
            <a:lstStyle/>
            <a:p>
              <a:pPr>
                <a:lnSpc>
                  <a:spcPts val="3807"/>
                </a:lnSpc>
              </a:pPr>
              <a:r>
                <a:rPr lang="en-US" sz="2719" b="1" dirty="0">
                  <a:solidFill>
                    <a:srgbClr val="FF3131"/>
                  </a:solidFill>
                  <a:latin typeface="Canva Sans Bold"/>
                  <a:ea typeface="Canva Sans Bold"/>
                  <a:cs typeface="Canva Sans Bold"/>
                  <a:sym typeface="Canva Sans Bold"/>
                </a:rPr>
                <a:t>50.000 VNĐ</a:t>
              </a:r>
            </a:p>
          </p:txBody>
        </p:sp>
      </p:grpSp>
      <p:sp>
        <p:nvSpPr>
          <p:cNvPr id="14" name="Freeform 14">
            <a:hlinkClick r:id="rId13" action="ppaction://hlinksldjump"/>
          </p:cNvPr>
          <p:cNvSpPr/>
          <p:nvPr/>
        </p:nvSpPr>
        <p:spPr>
          <a:xfrm>
            <a:off x="15236121"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grpSp>
        <p:nvGrpSpPr>
          <p:cNvPr id="15" name="Group 15"/>
          <p:cNvGrpSpPr/>
          <p:nvPr/>
        </p:nvGrpSpPr>
        <p:grpSpPr>
          <a:xfrm>
            <a:off x="4953289" y="1821958"/>
            <a:ext cx="4475906" cy="708772"/>
            <a:chOff x="0" y="0"/>
            <a:chExt cx="1178840" cy="186672"/>
          </a:xfrm>
        </p:grpSpPr>
        <p:sp>
          <p:nvSpPr>
            <p:cNvPr id="16" name="Freeform 16"/>
            <p:cNvSpPr/>
            <p:nvPr/>
          </p:nvSpPr>
          <p:spPr>
            <a:xfrm>
              <a:off x="0" y="0"/>
              <a:ext cx="1178840" cy="186672"/>
            </a:xfrm>
            <a:custGeom>
              <a:avLst/>
              <a:gdLst/>
              <a:ahLst/>
              <a:cxnLst/>
              <a:rect l="l" t="t" r="r" b="b"/>
              <a:pathLst>
                <a:path w="1178840" h="186672">
                  <a:moveTo>
                    <a:pt x="88214" y="0"/>
                  </a:moveTo>
                  <a:lnTo>
                    <a:pt x="1090625" y="0"/>
                  </a:lnTo>
                  <a:cubicBezTo>
                    <a:pt x="1139345" y="0"/>
                    <a:pt x="1178840" y="39495"/>
                    <a:pt x="1178840" y="88214"/>
                  </a:cubicBezTo>
                  <a:lnTo>
                    <a:pt x="1178840" y="98458"/>
                  </a:lnTo>
                  <a:cubicBezTo>
                    <a:pt x="1178840" y="147178"/>
                    <a:pt x="1139345" y="186672"/>
                    <a:pt x="1090625" y="186672"/>
                  </a:cubicBezTo>
                  <a:lnTo>
                    <a:pt x="88214" y="186672"/>
                  </a:lnTo>
                  <a:cubicBezTo>
                    <a:pt x="39495" y="186672"/>
                    <a:pt x="0" y="147178"/>
                    <a:pt x="0" y="98458"/>
                  </a:cubicBezTo>
                  <a:lnTo>
                    <a:pt x="0" y="88214"/>
                  </a:lnTo>
                  <a:cubicBezTo>
                    <a:pt x="0" y="39495"/>
                    <a:pt x="39495" y="0"/>
                    <a:pt x="88214" y="0"/>
                  </a:cubicBezTo>
                  <a:close/>
                </a:path>
              </a:pathLst>
            </a:custGeom>
            <a:solidFill>
              <a:srgbClr val="D2BC67"/>
            </a:solidFill>
          </p:spPr>
          <p:txBody>
            <a:bodyPr/>
            <a:lstStyle/>
            <a:p>
              <a:endParaRPr lang="en-US"/>
            </a:p>
          </p:txBody>
        </p:sp>
        <p:sp>
          <p:nvSpPr>
            <p:cNvPr id="17" name="TextBox 17"/>
            <p:cNvSpPr txBox="1"/>
            <p:nvPr/>
          </p:nvSpPr>
          <p:spPr>
            <a:xfrm>
              <a:off x="0" y="-38100"/>
              <a:ext cx="1178840" cy="224772"/>
            </a:xfrm>
            <a:prstGeom prst="rect">
              <a:avLst/>
            </a:prstGeom>
          </p:spPr>
          <p:txBody>
            <a:bodyPr lIns="50800" tIns="50800" rIns="50800" bIns="50800" rtlCol="0" anchor="ctr"/>
            <a:lstStyle/>
            <a:p>
              <a:pPr algn="ctr">
                <a:lnSpc>
                  <a:spcPts val="2659"/>
                </a:lnSpc>
              </a:pPr>
              <a:endParaRPr/>
            </a:p>
          </p:txBody>
        </p:sp>
      </p:grpSp>
      <p:sp>
        <p:nvSpPr>
          <p:cNvPr id="18" name="TextBox 18">
            <a:hlinkClick r:id="rId16" action="ppaction://hlinksldjump"/>
          </p:cNvPr>
          <p:cNvSpPr txBox="1"/>
          <p:nvPr/>
        </p:nvSpPr>
        <p:spPr>
          <a:xfrm>
            <a:off x="5168903" y="2711705"/>
            <a:ext cx="3057406" cy="464820"/>
          </a:xfrm>
          <a:prstGeom prst="rect">
            <a:avLst/>
          </a:prstGeom>
        </p:spPr>
        <p:txBody>
          <a:bodyPr lIns="0" tIns="0" rIns="0" bIns="0" rtlCol="0" anchor="t">
            <a:spAutoFit/>
          </a:bodyPr>
          <a:lstStyle/>
          <a:p>
            <a:pPr algn="ctr">
              <a:lnSpc>
                <a:spcPts val="3780"/>
              </a:lnSpc>
            </a:pPr>
            <a:r>
              <a:rPr lang="en-US" sz="2700" dirty="0">
                <a:solidFill>
                  <a:srgbClr val="004AAD"/>
                </a:solidFill>
                <a:latin typeface="Canva Sans"/>
                <a:ea typeface="Canva Sans"/>
                <a:cs typeface="Canva Sans"/>
                <a:sym typeface="Canva Sans"/>
              </a:rPr>
              <a:t>&gt;   </a:t>
            </a:r>
            <a:r>
              <a:rPr lang="en-US" sz="2700" u="sng" dirty="0" err="1">
                <a:solidFill>
                  <a:srgbClr val="004AAD"/>
                </a:solidFill>
                <a:latin typeface="Canva Sans"/>
                <a:ea typeface="Canva Sans"/>
                <a:cs typeface="Canva Sans"/>
                <a:sym typeface="Canva Sans"/>
              </a:rPr>
              <a:t>Mô</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tả</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sp>
        <p:nvSpPr>
          <p:cNvPr id="19" name="TextBox 19">
            <a:hlinkClick r:id="rId17" action="ppaction://hlinksldjump"/>
          </p:cNvPr>
          <p:cNvSpPr txBox="1"/>
          <p:nvPr/>
        </p:nvSpPr>
        <p:spPr>
          <a:xfrm>
            <a:off x="4638637" y="1887102"/>
            <a:ext cx="5105211" cy="521335"/>
          </a:xfrm>
          <a:prstGeom prst="rect">
            <a:avLst/>
          </a:prstGeom>
        </p:spPr>
        <p:txBody>
          <a:bodyPr lIns="0" tIns="0" rIns="0" bIns="0" rtlCol="0" anchor="t">
            <a:spAutoFit/>
          </a:bodyPr>
          <a:lstStyle/>
          <a:p>
            <a:pPr algn="ctr">
              <a:lnSpc>
                <a:spcPts val="4340"/>
              </a:lnSpc>
            </a:pP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Thêm</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vào</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giỏ</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hàng</a:t>
            </a:r>
            <a:endParaRPr lang="en-US" sz="3100" dirty="0">
              <a:solidFill>
                <a:srgbClr val="000000"/>
              </a:solidFill>
              <a:latin typeface="Canva Sans"/>
              <a:ea typeface="Canva Sans"/>
              <a:cs typeface="Canva Sans"/>
              <a:sym typeface="Canva Sans"/>
            </a:endParaRPr>
          </a:p>
        </p:txBody>
      </p:sp>
      <p:sp>
        <p:nvSpPr>
          <p:cNvPr id="20" name="TextBox 20">
            <a:hlinkClick r:id="rId18" action="ppaction://hlinksldjump"/>
          </p:cNvPr>
          <p:cNvSpPr txBox="1"/>
          <p:nvPr/>
        </p:nvSpPr>
        <p:spPr>
          <a:xfrm>
            <a:off x="5162117" y="3357500"/>
            <a:ext cx="4338876" cy="464820"/>
          </a:xfrm>
          <a:prstGeom prst="rect">
            <a:avLst/>
          </a:prstGeom>
        </p:spPr>
        <p:txBody>
          <a:bodyPr lIns="0" tIns="0" rIns="0" bIns="0" rtlCol="0" anchor="t">
            <a:spAutoFit/>
          </a:bodyPr>
          <a:lstStyle/>
          <a:p>
            <a:pPr algn="ctr">
              <a:lnSpc>
                <a:spcPts val="3780"/>
              </a:lnSpc>
            </a:pPr>
            <a:r>
              <a:rPr lang="en-US" sz="2700" dirty="0">
                <a:solidFill>
                  <a:srgbClr val="004AAD"/>
                </a:solidFill>
                <a:latin typeface="Canva Sans"/>
                <a:ea typeface="Canva Sans"/>
                <a:cs typeface="Canva Sans"/>
                <a:sym typeface="Canva Sans"/>
              </a:rPr>
              <a:t>v   </a:t>
            </a:r>
            <a:r>
              <a:rPr lang="en-US" sz="2700" u="sng" dirty="0">
                <a:solidFill>
                  <a:srgbClr val="004AAD"/>
                </a:solidFill>
                <a:latin typeface="Canva Sans"/>
                <a:ea typeface="Canva Sans"/>
                <a:cs typeface="Canva Sans"/>
                <a:sym typeface="Canva Sans"/>
              </a:rPr>
              <a:t>Xem </a:t>
            </a:r>
            <a:r>
              <a:rPr lang="en-US" sz="2700" u="sng" dirty="0" err="1">
                <a:solidFill>
                  <a:srgbClr val="004AAD"/>
                </a:solidFill>
                <a:latin typeface="Canva Sans"/>
                <a:ea typeface="Canva Sans"/>
                <a:cs typeface="Canva Sans"/>
                <a:sym typeface="Canva Sans"/>
              </a:rPr>
              <a:t>đánh</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giá</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grpSp>
        <p:nvGrpSpPr>
          <p:cNvPr id="21" name="Group 21"/>
          <p:cNvGrpSpPr/>
          <p:nvPr/>
        </p:nvGrpSpPr>
        <p:grpSpPr>
          <a:xfrm>
            <a:off x="5548420" y="3923243"/>
            <a:ext cx="3880776" cy="552422"/>
            <a:chOff x="0" y="0"/>
            <a:chExt cx="5174368" cy="736563"/>
          </a:xfrm>
        </p:grpSpPr>
        <p:grpSp>
          <p:nvGrpSpPr>
            <p:cNvPr id="22" name="Group 22"/>
            <p:cNvGrpSpPr/>
            <p:nvPr/>
          </p:nvGrpSpPr>
          <p:grpSpPr>
            <a:xfrm>
              <a:off x="0" y="0"/>
              <a:ext cx="5174368" cy="736563"/>
              <a:chOff x="0" y="0"/>
              <a:chExt cx="1955002" cy="278329"/>
            </a:xfrm>
          </p:grpSpPr>
          <p:sp>
            <p:nvSpPr>
              <p:cNvPr id="23" name="Freeform 23"/>
              <p:cNvSpPr/>
              <p:nvPr/>
            </p:nvSpPr>
            <p:spPr>
              <a:xfrm>
                <a:off x="0" y="0"/>
                <a:ext cx="1955002" cy="278329"/>
              </a:xfrm>
              <a:custGeom>
                <a:avLst/>
                <a:gdLst/>
                <a:ahLst/>
                <a:cxnLst/>
                <a:rect l="l" t="t" r="r" b="b"/>
                <a:pathLst>
                  <a:path w="1955002" h="278329">
                    <a:moveTo>
                      <a:pt x="1955002" y="13965"/>
                    </a:moveTo>
                    <a:lnTo>
                      <a:pt x="1955002" y="264364"/>
                    </a:lnTo>
                    <a:cubicBezTo>
                      <a:pt x="1955002" y="268068"/>
                      <a:pt x="1953531" y="271620"/>
                      <a:pt x="1950912" y="274239"/>
                    </a:cubicBezTo>
                    <a:cubicBezTo>
                      <a:pt x="1948293" y="276857"/>
                      <a:pt x="1944741" y="278329"/>
                      <a:pt x="1941037" y="278329"/>
                    </a:cubicBezTo>
                    <a:lnTo>
                      <a:pt x="13965" y="278329"/>
                    </a:lnTo>
                    <a:cubicBezTo>
                      <a:pt x="10261" y="278329"/>
                      <a:pt x="6709" y="276857"/>
                      <a:pt x="4090" y="274239"/>
                    </a:cubicBezTo>
                    <a:cubicBezTo>
                      <a:pt x="1471" y="271620"/>
                      <a:pt x="0" y="268068"/>
                      <a:pt x="0" y="264364"/>
                    </a:cubicBezTo>
                    <a:lnTo>
                      <a:pt x="0" y="13965"/>
                    </a:lnTo>
                    <a:cubicBezTo>
                      <a:pt x="0" y="10261"/>
                      <a:pt x="1471" y="6709"/>
                      <a:pt x="4090" y="4090"/>
                    </a:cubicBezTo>
                    <a:cubicBezTo>
                      <a:pt x="6709" y="1471"/>
                      <a:pt x="10261" y="0"/>
                      <a:pt x="13965" y="0"/>
                    </a:cubicBezTo>
                    <a:lnTo>
                      <a:pt x="1941037" y="0"/>
                    </a:lnTo>
                    <a:cubicBezTo>
                      <a:pt x="1944741" y="0"/>
                      <a:pt x="1948293" y="1471"/>
                      <a:pt x="1950912" y="4090"/>
                    </a:cubicBezTo>
                    <a:cubicBezTo>
                      <a:pt x="1953531" y="6709"/>
                      <a:pt x="1955002" y="10261"/>
                      <a:pt x="1955002" y="13965"/>
                    </a:cubicBezTo>
                    <a:close/>
                  </a:path>
                </a:pathLst>
              </a:custGeom>
              <a:solidFill>
                <a:srgbClr val="356BA6"/>
              </a:solidFill>
            </p:spPr>
            <p:txBody>
              <a:bodyPr/>
              <a:lstStyle/>
              <a:p>
                <a:endParaRPr lang="en-US"/>
              </a:p>
            </p:txBody>
          </p:sp>
          <p:sp>
            <p:nvSpPr>
              <p:cNvPr id="24" name="TextBox 24"/>
              <p:cNvSpPr txBox="1"/>
              <p:nvPr/>
            </p:nvSpPr>
            <p:spPr>
              <a:xfrm>
                <a:off x="0" y="-38100"/>
                <a:ext cx="1955002" cy="316429"/>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398052" y="-18350"/>
              <a:ext cx="914700" cy="455376"/>
            </a:xfrm>
            <a:prstGeom prst="rect">
              <a:avLst/>
            </a:prstGeom>
          </p:spPr>
          <p:txBody>
            <a:bodyPr lIns="0" tIns="0" rIns="0" bIns="0" rtlCol="0" anchor="t">
              <a:spAutoFit/>
            </a:bodyPr>
            <a:lstStyle/>
            <a:p>
              <a:pPr algn="ctr">
                <a:lnSpc>
                  <a:spcPts val="2833"/>
                </a:lnSpc>
              </a:pPr>
              <a:r>
                <a:rPr lang="en-US" sz="2024" dirty="0">
                  <a:solidFill>
                    <a:srgbClr val="FFFFFF"/>
                  </a:solidFill>
                  <a:latin typeface="Canva Sans"/>
                  <a:ea typeface="Canva Sans"/>
                  <a:cs typeface="Canva Sans"/>
                  <a:sym typeface="Canva Sans"/>
                </a:rPr>
                <a:t>4.5/5 </a:t>
              </a:r>
            </a:p>
          </p:txBody>
        </p:sp>
        <p:sp>
          <p:nvSpPr>
            <p:cNvPr id="26" name="Freeform 26"/>
            <p:cNvSpPr/>
            <p:nvPr/>
          </p:nvSpPr>
          <p:spPr>
            <a:xfrm>
              <a:off x="134487" y="382919"/>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27" name="Freeform 27"/>
            <p:cNvSpPr/>
            <p:nvPr/>
          </p:nvSpPr>
          <p:spPr>
            <a:xfrm>
              <a:off x="444351" y="382919"/>
              <a:ext cx="282991" cy="269131"/>
            </a:xfrm>
            <a:custGeom>
              <a:avLst/>
              <a:gdLst/>
              <a:ahLst/>
              <a:cxnLst/>
              <a:rect l="l" t="t" r="r" b="b"/>
              <a:pathLst>
                <a:path w="282991" h="269131">
                  <a:moveTo>
                    <a:pt x="0" y="0"/>
                  </a:moveTo>
                  <a:lnTo>
                    <a:pt x="282992" y="0"/>
                  </a:lnTo>
                  <a:lnTo>
                    <a:pt x="282992" y="269131"/>
                  </a:lnTo>
                  <a:lnTo>
                    <a:pt x="0" y="2691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28" name="Freeform 28"/>
            <p:cNvSpPr/>
            <p:nvPr/>
          </p:nvSpPr>
          <p:spPr>
            <a:xfrm>
              <a:off x="727343" y="382919"/>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29" name="Freeform 29"/>
            <p:cNvSpPr/>
            <p:nvPr/>
          </p:nvSpPr>
          <p:spPr>
            <a:xfrm>
              <a:off x="1010334" y="382919"/>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30" name="Freeform 30"/>
            <p:cNvSpPr/>
            <p:nvPr/>
          </p:nvSpPr>
          <p:spPr>
            <a:xfrm>
              <a:off x="1293325" y="382919"/>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31" name="Freeform 31"/>
            <p:cNvSpPr/>
            <p:nvPr/>
          </p:nvSpPr>
          <p:spPr>
            <a:xfrm>
              <a:off x="1293325" y="382919"/>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32" name="Freeform 32"/>
            <p:cNvSpPr/>
            <p:nvPr/>
          </p:nvSpPr>
          <p:spPr>
            <a:xfrm>
              <a:off x="1293325" y="382919"/>
              <a:ext cx="139912" cy="269131"/>
            </a:xfrm>
            <a:custGeom>
              <a:avLst/>
              <a:gdLst/>
              <a:ahLst/>
              <a:cxnLst/>
              <a:rect l="l" t="t" r="r" b="b"/>
              <a:pathLst>
                <a:path w="139912" h="269131">
                  <a:moveTo>
                    <a:pt x="0" y="0"/>
                  </a:moveTo>
                  <a:lnTo>
                    <a:pt x="139912" y="0"/>
                  </a:lnTo>
                  <a:lnTo>
                    <a:pt x="139912" y="269131"/>
                  </a:lnTo>
                  <a:lnTo>
                    <a:pt x="0" y="269131"/>
                  </a:lnTo>
                  <a:lnTo>
                    <a:pt x="0" y="0"/>
                  </a:lnTo>
                  <a:close/>
                </a:path>
              </a:pathLst>
            </a:custGeom>
            <a:blipFill>
              <a:blip r:embed="rId19">
                <a:extLst>
                  <a:ext uri="{96DAC541-7B7A-43D3-8B79-37D633B846F1}">
                    <asvg:svgBlip xmlns:asvg="http://schemas.microsoft.com/office/drawing/2016/SVG/main" r:embed="rId20"/>
                  </a:ext>
                </a:extLst>
              </a:blip>
              <a:stretch>
                <a:fillRect r="-102263"/>
              </a:stretch>
            </a:blipFill>
          </p:spPr>
          <p:txBody>
            <a:bodyPr/>
            <a:lstStyle/>
            <a:p>
              <a:endParaRPr lang="en-US"/>
            </a:p>
          </p:txBody>
        </p:sp>
        <p:sp>
          <p:nvSpPr>
            <p:cNvPr id="33" name="TextBox 33"/>
            <p:cNvSpPr txBox="1"/>
            <p:nvPr/>
          </p:nvSpPr>
          <p:spPr>
            <a:xfrm>
              <a:off x="2074081" y="106408"/>
              <a:ext cx="2868136" cy="449114"/>
            </a:xfrm>
            <a:prstGeom prst="rect">
              <a:avLst/>
            </a:prstGeom>
          </p:spPr>
          <p:txBody>
            <a:bodyPr lIns="0" tIns="0" rIns="0" bIns="0" rtlCol="0" anchor="t">
              <a:spAutoFit/>
            </a:bodyPr>
            <a:lstStyle/>
            <a:p>
              <a:pPr algn="ctr">
                <a:lnSpc>
                  <a:spcPts val="2827"/>
                </a:lnSpc>
              </a:pPr>
              <a:r>
                <a:rPr lang="en-US" sz="2019">
                  <a:solidFill>
                    <a:srgbClr val="FFFFFF"/>
                  </a:solidFill>
                  <a:latin typeface="Canva Sans"/>
                  <a:ea typeface="Canva Sans"/>
                  <a:cs typeface="Canva Sans"/>
                  <a:sym typeface="Canva Sans"/>
                </a:rPr>
                <a:t>180 lượt đánh giá</a:t>
              </a:r>
            </a:p>
          </p:txBody>
        </p:sp>
      </p:grpSp>
      <p:grpSp>
        <p:nvGrpSpPr>
          <p:cNvPr id="34" name="Group 34"/>
          <p:cNvGrpSpPr/>
          <p:nvPr/>
        </p:nvGrpSpPr>
        <p:grpSpPr>
          <a:xfrm>
            <a:off x="5525601" y="4650997"/>
            <a:ext cx="11097820" cy="5597235"/>
            <a:chOff x="0" y="-32424"/>
            <a:chExt cx="14797093" cy="7462980"/>
          </a:xfrm>
        </p:grpSpPr>
        <p:sp>
          <p:nvSpPr>
            <p:cNvPr id="35" name="Freeform 35"/>
            <p:cNvSpPr/>
            <p:nvPr/>
          </p:nvSpPr>
          <p:spPr>
            <a:xfrm>
              <a:off x="30425" y="0"/>
              <a:ext cx="856953" cy="856953"/>
            </a:xfrm>
            <a:custGeom>
              <a:avLst/>
              <a:gdLst/>
              <a:ahLst/>
              <a:cxnLst/>
              <a:rect l="l" t="t" r="r" b="b"/>
              <a:pathLst>
                <a:path w="856953" h="856953">
                  <a:moveTo>
                    <a:pt x="0" y="0"/>
                  </a:moveTo>
                  <a:lnTo>
                    <a:pt x="856953" y="0"/>
                  </a:lnTo>
                  <a:lnTo>
                    <a:pt x="856953" y="856953"/>
                  </a:lnTo>
                  <a:lnTo>
                    <a:pt x="0" y="856953"/>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36" name="TextBox 36"/>
            <p:cNvSpPr txBox="1"/>
            <p:nvPr/>
          </p:nvSpPr>
          <p:spPr>
            <a:xfrm>
              <a:off x="980452" y="-32424"/>
              <a:ext cx="2828080" cy="510920"/>
            </a:xfrm>
            <a:prstGeom prst="rect">
              <a:avLst/>
            </a:prstGeom>
          </p:spPr>
          <p:txBody>
            <a:bodyPr wrap="square" lIns="0" tIns="0" rIns="0" bIns="0" rtlCol="0" anchor="t">
              <a:spAutoFit/>
            </a:bodyPr>
            <a:lstStyle/>
            <a:p>
              <a:pPr algn="l">
                <a:lnSpc>
                  <a:spcPts val="3236"/>
                </a:lnSpc>
              </a:pPr>
              <a:r>
                <a:rPr lang="en-US" sz="2311" dirty="0">
                  <a:solidFill>
                    <a:srgbClr val="000000"/>
                  </a:solidFill>
                  <a:latin typeface="Canva Sans"/>
                  <a:ea typeface="Canva Sans"/>
                  <a:cs typeface="Canva Sans"/>
                  <a:sym typeface="Canva Sans"/>
                </a:rPr>
                <a:t>tuyetmai1988</a:t>
              </a:r>
            </a:p>
          </p:txBody>
        </p:sp>
        <p:sp>
          <p:nvSpPr>
            <p:cNvPr id="37" name="Freeform 37"/>
            <p:cNvSpPr/>
            <p:nvPr/>
          </p:nvSpPr>
          <p:spPr>
            <a:xfrm>
              <a:off x="980452" y="491195"/>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38" name="Freeform 38"/>
            <p:cNvSpPr/>
            <p:nvPr/>
          </p:nvSpPr>
          <p:spPr>
            <a:xfrm>
              <a:off x="1263443" y="491195"/>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39" name="Freeform 39"/>
            <p:cNvSpPr/>
            <p:nvPr/>
          </p:nvSpPr>
          <p:spPr>
            <a:xfrm>
              <a:off x="1546434" y="491195"/>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40" name="Freeform 40"/>
            <p:cNvSpPr/>
            <p:nvPr/>
          </p:nvSpPr>
          <p:spPr>
            <a:xfrm>
              <a:off x="1829425" y="491195"/>
              <a:ext cx="282991" cy="269131"/>
            </a:xfrm>
            <a:custGeom>
              <a:avLst/>
              <a:gdLst/>
              <a:ahLst/>
              <a:cxnLst/>
              <a:rect l="l" t="t" r="r" b="b"/>
              <a:pathLst>
                <a:path w="282991" h="269131">
                  <a:moveTo>
                    <a:pt x="0" y="0"/>
                  </a:moveTo>
                  <a:lnTo>
                    <a:pt x="282992" y="0"/>
                  </a:lnTo>
                  <a:lnTo>
                    <a:pt x="282992" y="269131"/>
                  </a:lnTo>
                  <a:lnTo>
                    <a:pt x="0" y="2691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41" name="Freeform 41"/>
            <p:cNvSpPr/>
            <p:nvPr/>
          </p:nvSpPr>
          <p:spPr>
            <a:xfrm>
              <a:off x="2112417" y="491195"/>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42" name="TextBox 42"/>
            <p:cNvSpPr txBox="1"/>
            <p:nvPr/>
          </p:nvSpPr>
          <p:spPr>
            <a:xfrm>
              <a:off x="980452" y="861780"/>
              <a:ext cx="13816641" cy="386714"/>
            </a:xfrm>
            <a:prstGeom prst="rect">
              <a:avLst/>
            </a:prstGeom>
          </p:spPr>
          <p:txBody>
            <a:bodyPr lIns="0" tIns="0" rIns="0" bIns="0" rtlCol="0" anchor="t">
              <a:spAutoFit/>
            </a:bodyPr>
            <a:lstStyle/>
            <a:p>
              <a:pPr algn="l">
                <a:lnSpc>
                  <a:spcPts val="2520"/>
                </a:lnSpc>
              </a:pPr>
              <a:r>
                <a:rPr lang="en-US" sz="1800">
                  <a:solidFill>
                    <a:srgbClr val="000000"/>
                  </a:solidFill>
                  <a:latin typeface="Canva Sans"/>
                  <a:ea typeface="Canva Sans"/>
                  <a:cs typeface="Canva Sans"/>
                  <a:sym typeface="Canva Sans"/>
                </a:rPr>
                <a:t>Bài giải đầy đủ, đúng trọng tâm. Con mình làm bài nhìn vào là hiểu liền, rất tiện cho ôn tập.</a:t>
              </a:r>
            </a:p>
          </p:txBody>
        </p:sp>
        <p:sp>
          <p:nvSpPr>
            <p:cNvPr id="43" name="Freeform 43"/>
            <p:cNvSpPr/>
            <p:nvPr/>
          </p:nvSpPr>
          <p:spPr>
            <a:xfrm>
              <a:off x="30425" y="1824397"/>
              <a:ext cx="856953" cy="856953"/>
            </a:xfrm>
            <a:custGeom>
              <a:avLst/>
              <a:gdLst/>
              <a:ahLst/>
              <a:cxnLst/>
              <a:rect l="l" t="t" r="r" b="b"/>
              <a:pathLst>
                <a:path w="856953" h="856953">
                  <a:moveTo>
                    <a:pt x="0" y="0"/>
                  </a:moveTo>
                  <a:lnTo>
                    <a:pt x="856953" y="0"/>
                  </a:lnTo>
                  <a:lnTo>
                    <a:pt x="856953" y="856953"/>
                  </a:lnTo>
                  <a:lnTo>
                    <a:pt x="0" y="856953"/>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44" name="Freeform 44"/>
            <p:cNvSpPr/>
            <p:nvPr/>
          </p:nvSpPr>
          <p:spPr>
            <a:xfrm>
              <a:off x="30425" y="4573650"/>
              <a:ext cx="856953" cy="856953"/>
            </a:xfrm>
            <a:custGeom>
              <a:avLst/>
              <a:gdLst/>
              <a:ahLst/>
              <a:cxnLst/>
              <a:rect l="l" t="t" r="r" b="b"/>
              <a:pathLst>
                <a:path w="856953" h="856953">
                  <a:moveTo>
                    <a:pt x="0" y="0"/>
                  </a:moveTo>
                  <a:lnTo>
                    <a:pt x="856953" y="0"/>
                  </a:lnTo>
                  <a:lnTo>
                    <a:pt x="856953" y="856953"/>
                  </a:lnTo>
                  <a:lnTo>
                    <a:pt x="0" y="856953"/>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45" name="TextBox 45"/>
            <p:cNvSpPr txBox="1"/>
            <p:nvPr/>
          </p:nvSpPr>
          <p:spPr>
            <a:xfrm>
              <a:off x="992682" y="1891818"/>
              <a:ext cx="2608262" cy="515439"/>
            </a:xfrm>
            <a:prstGeom prst="rect">
              <a:avLst/>
            </a:prstGeom>
          </p:spPr>
          <p:txBody>
            <a:bodyPr lIns="0" tIns="0" rIns="0" bIns="0" rtlCol="0" anchor="t">
              <a:spAutoFit/>
            </a:bodyPr>
            <a:lstStyle/>
            <a:p>
              <a:pPr algn="l">
                <a:lnSpc>
                  <a:spcPts val="3236"/>
                </a:lnSpc>
              </a:pPr>
              <a:r>
                <a:rPr lang="en-US" sz="2311">
                  <a:solidFill>
                    <a:srgbClr val="000000"/>
                  </a:solidFill>
                  <a:latin typeface="Canva Sans"/>
                  <a:ea typeface="Canva Sans"/>
                  <a:cs typeface="Canva Sans"/>
                  <a:sym typeface="Canva Sans"/>
                </a:rPr>
                <a:t>toitenlatoi</a:t>
              </a:r>
            </a:p>
          </p:txBody>
        </p:sp>
        <p:sp>
          <p:nvSpPr>
            <p:cNvPr id="46" name="Freeform 46"/>
            <p:cNvSpPr/>
            <p:nvPr/>
          </p:nvSpPr>
          <p:spPr>
            <a:xfrm>
              <a:off x="992982" y="2412219"/>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47" name="Freeform 47"/>
            <p:cNvSpPr/>
            <p:nvPr/>
          </p:nvSpPr>
          <p:spPr>
            <a:xfrm>
              <a:off x="1275973" y="2412219"/>
              <a:ext cx="282991" cy="269131"/>
            </a:xfrm>
            <a:custGeom>
              <a:avLst/>
              <a:gdLst/>
              <a:ahLst/>
              <a:cxnLst/>
              <a:rect l="l" t="t" r="r" b="b"/>
              <a:pathLst>
                <a:path w="282991" h="269131">
                  <a:moveTo>
                    <a:pt x="0" y="0"/>
                  </a:moveTo>
                  <a:lnTo>
                    <a:pt x="282992" y="0"/>
                  </a:lnTo>
                  <a:lnTo>
                    <a:pt x="282992" y="269131"/>
                  </a:lnTo>
                  <a:lnTo>
                    <a:pt x="0" y="2691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48" name="Freeform 48"/>
            <p:cNvSpPr/>
            <p:nvPr/>
          </p:nvSpPr>
          <p:spPr>
            <a:xfrm>
              <a:off x="1558965" y="2412219"/>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49" name="Freeform 49"/>
            <p:cNvSpPr/>
            <p:nvPr/>
          </p:nvSpPr>
          <p:spPr>
            <a:xfrm>
              <a:off x="1841956" y="2412219"/>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50" name="Freeform 50"/>
            <p:cNvSpPr/>
            <p:nvPr/>
          </p:nvSpPr>
          <p:spPr>
            <a:xfrm>
              <a:off x="2124947" y="2412219"/>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51" name="TextBox 51"/>
            <p:cNvSpPr txBox="1"/>
            <p:nvPr/>
          </p:nvSpPr>
          <p:spPr>
            <a:xfrm>
              <a:off x="980452" y="2779775"/>
              <a:ext cx="13816641" cy="1644014"/>
            </a:xfrm>
            <a:prstGeom prst="rect">
              <a:avLst/>
            </a:prstGeom>
          </p:spPr>
          <p:txBody>
            <a:bodyPr lIns="0" tIns="0" rIns="0" bIns="0" rtlCol="0" anchor="t">
              <a:spAutoFit/>
            </a:bodyPr>
            <a:lstStyle/>
            <a:p>
              <a:pPr algn="l">
                <a:lnSpc>
                  <a:spcPts val="2520"/>
                </a:lnSpc>
              </a:pPr>
              <a:r>
                <a:rPr lang="en-US" sz="1800">
                  <a:solidFill>
                    <a:srgbClr val="000000"/>
                  </a:solidFill>
                  <a:latin typeface="Canva Sans"/>
                  <a:ea typeface="Canva Sans"/>
                  <a:cs typeface="Canva Sans"/>
                  <a:sym typeface="Canva Sans"/>
                </a:rPr>
                <a:t>Tài liệu làm đầy đủ phần Looking Back của Unit 6, đáp án đúng và bám sát SGK. Tuy nhiên phần giải thích chưa quá chi tiết cho những bạn mất gốc. Phù hợp hơn để đối chiếu bài tập và ôn nhanh.</a:t>
              </a:r>
            </a:p>
            <a:p>
              <a:pPr algn="l">
                <a:lnSpc>
                  <a:spcPts val="2520"/>
                </a:lnSpc>
              </a:pPr>
              <a:endParaRPr lang="en-US" sz="1800">
                <a:solidFill>
                  <a:srgbClr val="000000"/>
                </a:solidFill>
                <a:latin typeface="Canva Sans"/>
                <a:ea typeface="Canva Sans"/>
                <a:cs typeface="Canva Sans"/>
                <a:sym typeface="Canva Sans"/>
              </a:endParaRPr>
            </a:p>
          </p:txBody>
        </p:sp>
        <p:sp>
          <p:nvSpPr>
            <p:cNvPr id="52" name="TextBox 52"/>
            <p:cNvSpPr txBox="1"/>
            <p:nvPr/>
          </p:nvSpPr>
          <p:spPr>
            <a:xfrm>
              <a:off x="949781" y="4541264"/>
              <a:ext cx="3054977" cy="515439"/>
            </a:xfrm>
            <a:prstGeom prst="rect">
              <a:avLst/>
            </a:prstGeom>
          </p:spPr>
          <p:txBody>
            <a:bodyPr lIns="0" tIns="0" rIns="0" bIns="0" rtlCol="0" anchor="t">
              <a:spAutoFit/>
            </a:bodyPr>
            <a:lstStyle/>
            <a:p>
              <a:pPr algn="l">
                <a:lnSpc>
                  <a:spcPts val="3236"/>
                </a:lnSpc>
              </a:pPr>
              <a:r>
                <a:rPr lang="en-US" sz="2311">
                  <a:solidFill>
                    <a:srgbClr val="000000"/>
                  </a:solidFill>
                  <a:latin typeface="Canva Sans"/>
                  <a:ea typeface="Canva Sans"/>
                  <a:cs typeface="Canva Sans"/>
                  <a:sym typeface="Canva Sans"/>
                </a:rPr>
                <a:t>hoangcuubao11</a:t>
              </a:r>
            </a:p>
          </p:txBody>
        </p:sp>
        <p:sp>
          <p:nvSpPr>
            <p:cNvPr id="53" name="TextBox 53"/>
            <p:cNvSpPr txBox="1"/>
            <p:nvPr/>
          </p:nvSpPr>
          <p:spPr>
            <a:xfrm>
              <a:off x="949781" y="5402028"/>
              <a:ext cx="13816641" cy="805814"/>
            </a:xfrm>
            <a:prstGeom prst="rect">
              <a:avLst/>
            </a:prstGeom>
          </p:spPr>
          <p:txBody>
            <a:bodyPr lIns="0" tIns="0" rIns="0" bIns="0" rtlCol="0" anchor="t">
              <a:spAutoFit/>
            </a:bodyPr>
            <a:lstStyle/>
            <a:p>
              <a:pPr algn="l">
                <a:lnSpc>
                  <a:spcPts val="2520"/>
                </a:lnSpc>
              </a:pPr>
              <a:r>
                <a:rPr lang="en-US" sz="1800">
                  <a:solidFill>
                    <a:srgbClr val="000000"/>
                  </a:solidFill>
                  <a:latin typeface="Canva Sans"/>
                  <a:ea typeface="Canva Sans"/>
                  <a:cs typeface="Canva Sans"/>
                  <a:sym typeface="Canva Sans"/>
                </a:rPr>
                <a:t>Tài liệu phù hợp để tự học tại nhà. Không chỉ dùng để chép đáp án mà còn giúp hiểu bài. Trình bày gọn, dễ đọc trên điện thoại nên rất tiện. Giá cả hợp lý so với công sức bỏ ra</a:t>
              </a:r>
            </a:p>
          </p:txBody>
        </p:sp>
        <p:sp>
          <p:nvSpPr>
            <p:cNvPr id="54" name="Freeform 54"/>
            <p:cNvSpPr/>
            <p:nvPr/>
          </p:nvSpPr>
          <p:spPr>
            <a:xfrm>
              <a:off x="992982" y="5069403"/>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55" name="Freeform 55"/>
            <p:cNvSpPr/>
            <p:nvPr/>
          </p:nvSpPr>
          <p:spPr>
            <a:xfrm>
              <a:off x="1275973" y="5069403"/>
              <a:ext cx="282991" cy="269131"/>
            </a:xfrm>
            <a:custGeom>
              <a:avLst/>
              <a:gdLst/>
              <a:ahLst/>
              <a:cxnLst/>
              <a:rect l="l" t="t" r="r" b="b"/>
              <a:pathLst>
                <a:path w="282991" h="269131">
                  <a:moveTo>
                    <a:pt x="0" y="0"/>
                  </a:moveTo>
                  <a:lnTo>
                    <a:pt x="282992" y="0"/>
                  </a:lnTo>
                  <a:lnTo>
                    <a:pt x="282992" y="269131"/>
                  </a:lnTo>
                  <a:lnTo>
                    <a:pt x="0" y="2691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56" name="Freeform 56"/>
            <p:cNvSpPr/>
            <p:nvPr/>
          </p:nvSpPr>
          <p:spPr>
            <a:xfrm>
              <a:off x="1558965" y="5069403"/>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57" name="Freeform 57"/>
            <p:cNvSpPr/>
            <p:nvPr/>
          </p:nvSpPr>
          <p:spPr>
            <a:xfrm>
              <a:off x="1841956" y="5069403"/>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58" name="Freeform 58"/>
            <p:cNvSpPr/>
            <p:nvPr/>
          </p:nvSpPr>
          <p:spPr>
            <a:xfrm>
              <a:off x="2124947" y="5069403"/>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59" name="Freeform 59"/>
            <p:cNvSpPr/>
            <p:nvPr/>
          </p:nvSpPr>
          <p:spPr>
            <a:xfrm>
              <a:off x="0" y="6573603"/>
              <a:ext cx="856953" cy="856953"/>
            </a:xfrm>
            <a:custGeom>
              <a:avLst/>
              <a:gdLst/>
              <a:ahLst/>
              <a:cxnLst/>
              <a:rect l="l" t="t" r="r" b="b"/>
              <a:pathLst>
                <a:path w="856953" h="856953">
                  <a:moveTo>
                    <a:pt x="0" y="0"/>
                  </a:moveTo>
                  <a:lnTo>
                    <a:pt x="856953" y="0"/>
                  </a:lnTo>
                  <a:lnTo>
                    <a:pt x="856953" y="856953"/>
                  </a:lnTo>
                  <a:lnTo>
                    <a:pt x="0" y="856953"/>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60" name="TextBox 60"/>
            <p:cNvSpPr txBox="1"/>
            <p:nvPr/>
          </p:nvSpPr>
          <p:spPr>
            <a:xfrm>
              <a:off x="992982" y="6566617"/>
              <a:ext cx="3054977" cy="515439"/>
            </a:xfrm>
            <a:prstGeom prst="rect">
              <a:avLst/>
            </a:prstGeom>
          </p:spPr>
          <p:txBody>
            <a:bodyPr lIns="0" tIns="0" rIns="0" bIns="0" rtlCol="0" anchor="t">
              <a:spAutoFit/>
            </a:bodyPr>
            <a:lstStyle/>
            <a:p>
              <a:pPr algn="l">
                <a:lnSpc>
                  <a:spcPts val="3236"/>
                </a:lnSpc>
              </a:pPr>
              <a:r>
                <a:rPr lang="en-US" sz="2311">
                  <a:solidFill>
                    <a:srgbClr val="000000"/>
                  </a:solidFill>
                  <a:latin typeface="Canva Sans"/>
                  <a:ea typeface="Canva Sans"/>
                  <a:cs typeface="Canva Sans"/>
                  <a:sym typeface="Canva Sans"/>
                </a:rPr>
                <a:t>vklsiucute09</a:t>
              </a:r>
            </a:p>
          </p:txBody>
        </p:sp>
        <p:sp>
          <p:nvSpPr>
            <p:cNvPr id="61" name="Freeform 61"/>
            <p:cNvSpPr/>
            <p:nvPr/>
          </p:nvSpPr>
          <p:spPr>
            <a:xfrm>
              <a:off x="1062314" y="7082056"/>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62" name="Freeform 62"/>
            <p:cNvSpPr/>
            <p:nvPr/>
          </p:nvSpPr>
          <p:spPr>
            <a:xfrm>
              <a:off x="1345305" y="7082056"/>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63" name="Freeform 63"/>
            <p:cNvSpPr/>
            <p:nvPr/>
          </p:nvSpPr>
          <p:spPr>
            <a:xfrm>
              <a:off x="1628296" y="7082056"/>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64" name="Freeform 64"/>
            <p:cNvSpPr/>
            <p:nvPr/>
          </p:nvSpPr>
          <p:spPr>
            <a:xfrm>
              <a:off x="1911287" y="7082056"/>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65" name="Freeform 65"/>
            <p:cNvSpPr/>
            <p:nvPr/>
          </p:nvSpPr>
          <p:spPr>
            <a:xfrm>
              <a:off x="2194278" y="7082056"/>
              <a:ext cx="282991" cy="269131"/>
            </a:xfrm>
            <a:custGeom>
              <a:avLst/>
              <a:gdLst/>
              <a:ahLst/>
              <a:cxnLst/>
              <a:rect l="l" t="t" r="r" b="b"/>
              <a:pathLst>
                <a:path w="282991" h="269131">
                  <a:moveTo>
                    <a:pt x="0" y="0"/>
                  </a:moveTo>
                  <a:lnTo>
                    <a:pt x="282992" y="0"/>
                  </a:lnTo>
                  <a:lnTo>
                    <a:pt x="282992" y="269131"/>
                  </a:lnTo>
                  <a:lnTo>
                    <a:pt x="0" y="26913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grpSp>
      <p:grpSp>
        <p:nvGrpSpPr>
          <p:cNvPr id="66" name="Group 66"/>
          <p:cNvGrpSpPr/>
          <p:nvPr/>
        </p:nvGrpSpPr>
        <p:grpSpPr>
          <a:xfrm>
            <a:off x="16840103" y="377686"/>
            <a:ext cx="838394" cy="838394"/>
            <a:chOff x="0" y="0"/>
            <a:chExt cx="13716000" cy="13716000"/>
          </a:xfrm>
        </p:grpSpPr>
        <p:sp>
          <p:nvSpPr>
            <p:cNvPr id="67" name="Freeform 67">
              <a:hlinkClick r:id="rId25" action="ppaction://hlinksldjump"/>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26"/>
              <a:stretch>
                <a:fillRect/>
              </a:stretch>
            </a:blipFill>
          </p:spPr>
          <p:txBody>
            <a:bodyPr/>
            <a:lstStyle/>
            <a:p>
              <a:endParaRPr lang="en-US" dirty="0"/>
            </a:p>
          </p:txBody>
        </p:sp>
      </p:grpSp>
      <p:sp>
        <p:nvSpPr>
          <p:cNvPr id="69" name="Arrow: Left 68">
            <a:hlinkClick r:id="rId27" action="ppaction://hlinksldjump"/>
            <a:extLst>
              <a:ext uri="{FF2B5EF4-FFF2-40B4-BE49-F238E27FC236}">
                <a16:creationId xmlns:a16="http://schemas.microsoft.com/office/drawing/2014/main" id="{1E0AE9D1-1CA2-3C26-9E80-F6D7DEE0DFA9}"/>
              </a:ext>
            </a:extLst>
          </p:cNvPr>
          <p:cNvSpPr/>
          <p:nvPr/>
        </p:nvSpPr>
        <p:spPr>
          <a:xfrm>
            <a:off x="398136" y="9029700"/>
            <a:ext cx="592464" cy="4572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6C91D-B802-D9AD-48C1-FB3EDF4C75C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06108D6-EED9-6875-F032-FB576D9DE04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dirty="0"/>
          </a:p>
        </p:txBody>
      </p:sp>
      <p:sp>
        <p:nvSpPr>
          <p:cNvPr id="3" name="Freeform 3">
            <a:extLst>
              <a:ext uri="{FF2B5EF4-FFF2-40B4-BE49-F238E27FC236}">
                <a16:creationId xmlns:a16="http://schemas.microsoft.com/office/drawing/2014/main" id="{08FD6DB6-9D83-33B8-E5F3-F600AF4D4ED0}"/>
              </a:ext>
            </a:extLst>
          </p:cNvPr>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hlinkClick r:id="rId5" action="ppaction://hlinksldjump"/>
            <a:extLst>
              <a:ext uri="{FF2B5EF4-FFF2-40B4-BE49-F238E27FC236}">
                <a16:creationId xmlns:a16="http://schemas.microsoft.com/office/drawing/2014/main" id="{897A1410-E1EF-150A-A96F-CB4538625BAC}"/>
              </a:ext>
            </a:extLst>
          </p:cNvPr>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5" name="Group 5">
            <a:extLst>
              <a:ext uri="{FF2B5EF4-FFF2-40B4-BE49-F238E27FC236}">
                <a16:creationId xmlns:a16="http://schemas.microsoft.com/office/drawing/2014/main" id="{6131BFCB-D685-EF87-BCB8-9FBF1F319B4F}"/>
              </a:ext>
            </a:extLst>
          </p:cNvPr>
          <p:cNvGrpSpPr/>
          <p:nvPr/>
        </p:nvGrpSpPr>
        <p:grpSpPr>
          <a:xfrm>
            <a:off x="776763" y="114333"/>
            <a:ext cx="1450768" cy="1450768"/>
            <a:chOff x="0" y="0"/>
            <a:chExt cx="13716000" cy="13716000"/>
          </a:xfrm>
        </p:grpSpPr>
        <p:sp>
          <p:nvSpPr>
            <p:cNvPr id="6" name="Freeform 6">
              <a:hlinkClick r:id="rId8" action="ppaction://hlinksldjump"/>
              <a:extLst>
                <a:ext uri="{FF2B5EF4-FFF2-40B4-BE49-F238E27FC236}">
                  <a16:creationId xmlns:a16="http://schemas.microsoft.com/office/drawing/2014/main" id="{B9EB7698-E60F-F2B0-24CE-77BC005BBA7B}"/>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9"/>
              <a:stretch>
                <a:fillRect t="-38888" b="-38888"/>
              </a:stretch>
            </a:blipFill>
          </p:spPr>
          <p:txBody>
            <a:bodyPr/>
            <a:lstStyle/>
            <a:p>
              <a:endParaRPr lang="en-US" dirty="0"/>
            </a:p>
          </p:txBody>
        </p:sp>
      </p:grpSp>
      <p:grpSp>
        <p:nvGrpSpPr>
          <p:cNvPr id="7" name="Group 7">
            <a:extLst>
              <a:ext uri="{FF2B5EF4-FFF2-40B4-BE49-F238E27FC236}">
                <a16:creationId xmlns:a16="http://schemas.microsoft.com/office/drawing/2014/main" id="{20FE17E8-5225-F499-9170-BC9B9A7F3D87}"/>
              </a:ext>
            </a:extLst>
          </p:cNvPr>
          <p:cNvGrpSpPr/>
          <p:nvPr/>
        </p:nvGrpSpPr>
        <p:grpSpPr>
          <a:xfrm>
            <a:off x="466387" y="1565101"/>
            <a:ext cx="4258453" cy="6891621"/>
            <a:chOff x="0" y="0"/>
            <a:chExt cx="5677938" cy="9188827"/>
          </a:xfrm>
        </p:grpSpPr>
        <p:sp>
          <p:nvSpPr>
            <p:cNvPr id="8" name="Freeform 8">
              <a:extLst>
                <a:ext uri="{FF2B5EF4-FFF2-40B4-BE49-F238E27FC236}">
                  <a16:creationId xmlns:a16="http://schemas.microsoft.com/office/drawing/2014/main" id="{619616CB-9372-96A2-7E88-6A5581C0619B}"/>
                </a:ext>
              </a:extLst>
            </p:cNvPr>
            <p:cNvSpPr/>
            <p:nvPr/>
          </p:nvSpPr>
          <p:spPr>
            <a:xfrm>
              <a:off x="30434" y="0"/>
              <a:ext cx="5632283" cy="7301480"/>
            </a:xfrm>
            <a:custGeom>
              <a:avLst/>
              <a:gdLst/>
              <a:ahLst/>
              <a:cxnLst/>
              <a:rect l="l" t="t" r="r" b="b"/>
              <a:pathLst>
                <a:path w="5632283" h="7301480">
                  <a:moveTo>
                    <a:pt x="0" y="0"/>
                  </a:moveTo>
                  <a:lnTo>
                    <a:pt x="5632282" y="0"/>
                  </a:lnTo>
                  <a:lnTo>
                    <a:pt x="5632282" y="7301480"/>
                  </a:lnTo>
                  <a:lnTo>
                    <a:pt x="0" y="7301480"/>
                  </a:lnTo>
                  <a:lnTo>
                    <a:pt x="0" y="0"/>
                  </a:lnTo>
                  <a:close/>
                </a:path>
              </a:pathLst>
            </a:custGeom>
            <a:blipFill>
              <a:blip r:embed="rId10"/>
              <a:stretch>
                <a:fillRect t="-7890" b="-7890"/>
              </a:stretch>
            </a:blipFill>
          </p:spPr>
          <p:txBody>
            <a:bodyPr/>
            <a:lstStyle/>
            <a:p>
              <a:endParaRPr lang="en-US"/>
            </a:p>
          </p:txBody>
        </p:sp>
        <p:sp>
          <p:nvSpPr>
            <p:cNvPr id="9" name="Freeform 9">
              <a:extLst>
                <a:ext uri="{FF2B5EF4-FFF2-40B4-BE49-F238E27FC236}">
                  <a16:creationId xmlns:a16="http://schemas.microsoft.com/office/drawing/2014/main" id="{2BA2403A-570F-FDE4-45C2-FCBA5DC7DFC5}"/>
                </a:ext>
              </a:extLst>
            </p:cNvPr>
            <p:cNvSpPr/>
            <p:nvPr/>
          </p:nvSpPr>
          <p:spPr>
            <a:xfrm>
              <a:off x="0" y="8927251"/>
              <a:ext cx="189352" cy="203009"/>
            </a:xfrm>
            <a:custGeom>
              <a:avLst/>
              <a:gdLst/>
              <a:ahLst/>
              <a:cxnLst/>
              <a:rect l="l" t="t" r="r" b="b"/>
              <a:pathLst>
                <a:path w="189352" h="203009">
                  <a:moveTo>
                    <a:pt x="0" y="0"/>
                  </a:moveTo>
                  <a:lnTo>
                    <a:pt x="189352" y="0"/>
                  </a:lnTo>
                  <a:lnTo>
                    <a:pt x="189352" y="203009"/>
                  </a:lnTo>
                  <a:lnTo>
                    <a:pt x="0" y="20300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0" name="TextBox 10">
              <a:extLst>
                <a:ext uri="{FF2B5EF4-FFF2-40B4-BE49-F238E27FC236}">
                  <a16:creationId xmlns:a16="http://schemas.microsoft.com/office/drawing/2014/main" id="{8B424289-E956-36BC-BBBC-2F541D5AC81A}"/>
                </a:ext>
              </a:extLst>
            </p:cNvPr>
            <p:cNvSpPr txBox="1"/>
            <p:nvPr/>
          </p:nvSpPr>
          <p:spPr>
            <a:xfrm>
              <a:off x="0" y="8637464"/>
              <a:ext cx="2206841" cy="289786"/>
            </a:xfrm>
            <a:prstGeom prst="rect">
              <a:avLst/>
            </a:prstGeom>
          </p:spPr>
          <p:txBody>
            <a:bodyPr lIns="0" tIns="0" rIns="0" bIns="0" rtlCol="0" anchor="t">
              <a:spAutoFit/>
            </a:bodyPr>
            <a:lstStyle/>
            <a:p>
              <a:pPr algn="l">
                <a:lnSpc>
                  <a:spcPts val="1975"/>
                </a:lnSpc>
              </a:pPr>
              <a:r>
                <a:rPr lang="en-US" sz="1410">
                  <a:solidFill>
                    <a:srgbClr val="000000"/>
                  </a:solidFill>
                  <a:latin typeface="Canva Sans"/>
                  <a:ea typeface="Canva Sans"/>
                  <a:cs typeface="Canva Sans"/>
                  <a:sym typeface="Canva Sans"/>
                </a:rPr>
                <a:t>360 lượt mua</a:t>
              </a:r>
            </a:p>
          </p:txBody>
        </p:sp>
        <p:sp>
          <p:nvSpPr>
            <p:cNvPr id="11" name="TextBox 11">
              <a:extLst>
                <a:ext uri="{FF2B5EF4-FFF2-40B4-BE49-F238E27FC236}">
                  <a16:creationId xmlns:a16="http://schemas.microsoft.com/office/drawing/2014/main" id="{237F3653-087F-E6F7-1871-60D3ED77ABAB}"/>
                </a:ext>
              </a:extLst>
            </p:cNvPr>
            <p:cNvSpPr txBox="1"/>
            <p:nvPr/>
          </p:nvSpPr>
          <p:spPr>
            <a:xfrm>
              <a:off x="254930" y="8888527"/>
              <a:ext cx="2206841" cy="289786"/>
            </a:xfrm>
            <a:prstGeom prst="rect">
              <a:avLst/>
            </a:prstGeom>
          </p:spPr>
          <p:txBody>
            <a:bodyPr lIns="0" tIns="0" rIns="0" bIns="0" rtlCol="0" anchor="t">
              <a:spAutoFit/>
            </a:bodyPr>
            <a:lstStyle/>
            <a:p>
              <a:pPr algn="l">
                <a:lnSpc>
                  <a:spcPts val="1975"/>
                </a:lnSpc>
              </a:pPr>
              <a:r>
                <a:rPr lang="en-US" sz="1410">
                  <a:solidFill>
                    <a:srgbClr val="000000"/>
                  </a:solidFill>
                  <a:latin typeface="Canva Sans"/>
                  <a:ea typeface="Canva Sans"/>
                  <a:cs typeface="Canva Sans"/>
                  <a:sym typeface="Canva Sans"/>
                </a:rPr>
                <a:t>4.5 (180)</a:t>
              </a:r>
            </a:p>
          </p:txBody>
        </p:sp>
        <p:sp>
          <p:nvSpPr>
            <p:cNvPr id="12" name="TextBox 12">
              <a:extLst>
                <a:ext uri="{FF2B5EF4-FFF2-40B4-BE49-F238E27FC236}">
                  <a16:creationId xmlns:a16="http://schemas.microsoft.com/office/drawing/2014/main" id="{D50D9A4E-0677-1716-8D62-1156E507D60C}"/>
                </a:ext>
              </a:extLst>
            </p:cNvPr>
            <p:cNvSpPr txBox="1"/>
            <p:nvPr/>
          </p:nvSpPr>
          <p:spPr>
            <a:xfrm>
              <a:off x="0" y="7359936"/>
              <a:ext cx="5677938" cy="1182360"/>
            </a:xfrm>
            <a:prstGeom prst="rect">
              <a:avLst/>
            </a:prstGeom>
          </p:spPr>
          <p:txBody>
            <a:bodyPr lIns="0" tIns="0" rIns="0" bIns="0" rtlCol="0" anchor="t">
              <a:spAutoFit/>
            </a:bodyPr>
            <a:lstStyle/>
            <a:p>
              <a:pPr algn="l">
                <a:lnSpc>
                  <a:spcPts val="3629"/>
                </a:lnSpc>
              </a:pPr>
              <a:r>
                <a:rPr lang="en-US" sz="2592">
                  <a:solidFill>
                    <a:srgbClr val="000000"/>
                  </a:solidFill>
                  <a:latin typeface="Canva Sans"/>
                  <a:ea typeface="Canva Sans"/>
                  <a:cs typeface="Canva Sans"/>
                  <a:sym typeface="Canva Sans"/>
                </a:rPr>
                <a:t>Giải Bài Tập SGK Unit 6: Vietnamese Lifestyle...</a:t>
              </a:r>
            </a:p>
          </p:txBody>
        </p:sp>
        <p:sp>
          <p:nvSpPr>
            <p:cNvPr id="13" name="TextBox 13">
              <a:extLst>
                <a:ext uri="{FF2B5EF4-FFF2-40B4-BE49-F238E27FC236}">
                  <a16:creationId xmlns:a16="http://schemas.microsoft.com/office/drawing/2014/main" id="{55ED1491-B7C0-C3E6-6E52-BABB5873D839}"/>
                </a:ext>
              </a:extLst>
            </p:cNvPr>
            <p:cNvSpPr txBox="1"/>
            <p:nvPr/>
          </p:nvSpPr>
          <p:spPr>
            <a:xfrm>
              <a:off x="2751807" y="8581482"/>
              <a:ext cx="2926104" cy="607345"/>
            </a:xfrm>
            <a:prstGeom prst="rect">
              <a:avLst/>
            </a:prstGeom>
          </p:spPr>
          <p:txBody>
            <a:bodyPr wrap="square" lIns="0" tIns="0" rIns="0" bIns="0" rtlCol="0" anchor="t">
              <a:spAutoFit/>
            </a:bodyPr>
            <a:lstStyle/>
            <a:p>
              <a:pPr>
                <a:lnSpc>
                  <a:spcPts val="3807"/>
                </a:lnSpc>
              </a:pPr>
              <a:r>
                <a:rPr lang="en-US" sz="2719" b="1" dirty="0">
                  <a:solidFill>
                    <a:srgbClr val="FF3131"/>
                  </a:solidFill>
                  <a:latin typeface="Canva Sans Bold"/>
                  <a:ea typeface="Canva Sans Bold"/>
                  <a:cs typeface="Canva Sans Bold"/>
                  <a:sym typeface="Canva Sans Bold"/>
                </a:rPr>
                <a:t>50.000 VNĐ</a:t>
              </a:r>
            </a:p>
          </p:txBody>
        </p:sp>
      </p:grpSp>
      <p:sp>
        <p:nvSpPr>
          <p:cNvPr id="14" name="Freeform 14">
            <a:hlinkClick r:id="rId13" action="ppaction://hlinksldjump"/>
            <a:extLst>
              <a:ext uri="{FF2B5EF4-FFF2-40B4-BE49-F238E27FC236}">
                <a16:creationId xmlns:a16="http://schemas.microsoft.com/office/drawing/2014/main" id="{E472A12F-A3B0-2E79-35FC-281CD4E28814}"/>
              </a:ext>
            </a:extLst>
          </p:cNvPr>
          <p:cNvSpPr/>
          <p:nvPr/>
        </p:nvSpPr>
        <p:spPr>
          <a:xfrm>
            <a:off x="15236121"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grpSp>
        <p:nvGrpSpPr>
          <p:cNvPr id="15" name="Group 15">
            <a:extLst>
              <a:ext uri="{FF2B5EF4-FFF2-40B4-BE49-F238E27FC236}">
                <a16:creationId xmlns:a16="http://schemas.microsoft.com/office/drawing/2014/main" id="{25D81B50-1D41-BF81-BA5B-5E5E6575A45D}"/>
              </a:ext>
            </a:extLst>
          </p:cNvPr>
          <p:cNvGrpSpPr/>
          <p:nvPr/>
        </p:nvGrpSpPr>
        <p:grpSpPr>
          <a:xfrm>
            <a:off x="4953289" y="1821958"/>
            <a:ext cx="4475906" cy="708772"/>
            <a:chOff x="0" y="0"/>
            <a:chExt cx="1178840" cy="186672"/>
          </a:xfrm>
        </p:grpSpPr>
        <p:sp>
          <p:nvSpPr>
            <p:cNvPr id="16" name="Freeform 16">
              <a:extLst>
                <a:ext uri="{FF2B5EF4-FFF2-40B4-BE49-F238E27FC236}">
                  <a16:creationId xmlns:a16="http://schemas.microsoft.com/office/drawing/2014/main" id="{D263C8EA-7732-E9F8-9310-5D58BFF8D695}"/>
                </a:ext>
              </a:extLst>
            </p:cNvPr>
            <p:cNvSpPr/>
            <p:nvPr/>
          </p:nvSpPr>
          <p:spPr>
            <a:xfrm>
              <a:off x="0" y="0"/>
              <a:ext cx="1178840" cy="186672"/>
            </a:xfrm>
            <a:custGeom>
              <a:avLst/>
              <a:gdLst/>
              <a:ahLst/>
              <a:cxnLst/>
              <a:rect l="l" t="t" r="r" b="b"/>
              <a:pathLst>
                <a:path w="1178840" h="186672">
                  <a:moveTo>
                    <a:pt x="88214" y="0"/>
                  </a:moveTo>
                  <a:lnTo>
                    <a:pt x="1090625" y="0"/>
                  </a:lnTo>
                  <a:cubicBezTo>
                    <a:pt x="1139345" y="0"/>
                    <a:pt x="1178840" y="39495"/>
                    <a:pt x="1178840" y="88214"/>
                  </a:cubicBezTo>
                  <a:lnTo>
                    <a:pt x="1178840" y="98458"/>
                  </a:lnTo>
                  <a:cubicBezTo>
                    <a:pt x="1178840" y="147178"/>
                    <a:pt x="1139345" y="186672"/>
                    <a:pt x="1090625" y="186672"/>
                  </a:cubicBezTo>
                  <a:lnTo>
                    <a:pt x="88214" y="186672"/>
                  </a:lnTo>
                  <a:cubicBezTo>
                    <a:pt x="39495" y="186672"/>
                    <a:pt x="0" y="147178"/>
                    <a:pt x="0" y="98458"/>
                  </a:cubicBezTo>
                  <a:lnTo>
                    <a:pt x="0" y="88214"/>
                  </a:lnTo>
                  <a:cubicBezTo>
                    <a:pt x="0" y="39495"/>
                    <a:pt x="39495" y="0"/>
                    <a:pt x="88214" y="0"/>
                  </a:cubicBezTo>
                  <a:close/>
                </a:path>
              </a:pathLst>
            </a:custGeom>
            <a:solidFill>
              <a:srgbClr val="D2BC67"/>
            </a:solidFill>
          </p:spPr>
          <p:txBody>
            <a:bodyPr/>
            <a:lstStyle/>
            <a:p>
              <a:endParaRPr lang="en-US"/>
            </a:p>
          </p:txBody>
        </p:sp>
        <p:sp>
          <p:nvSpPr>
            <p:cNvPr id="17" name="TextBox 17">
              <a:extLst>
                <a:ext uri="{FF2B5EF4-FFF2-40B4-BE49-F238E27FC236}">
                  <a16:creationId xmlns:a16="http://schemas.microsoft.com/office/drawing/2014/main" id="{4428B64A-FD4D-A30A-8D7F-034CF30ACE31}"/>
                </a:ext>
              </a:extLst>
            </p:cNvPr>
            <p:cNvSpPr txBox="1"/>
            <p:nvPr/>
          </p:nvSpPr>
          <p:spPr>
            <a:xfrm>
              <a:off x="0" y="-38100"/>
              <a:ext cx="1178840" cy="224772"/>
            </a:xfrm>
            <a:prstGeom prst="rect">
              <a:avLst/>
            </a:prstGeom>
          </p:spPr>
          <p:txBody>
            <a:bodyPr lIns="50800" tIns="50800" rIns="50800" bIns="50800" rtlCol="0" anchor="ctr"/>
            <a:lstStyle/>
            <a:p>
              <a:pPr algn="ctr">
                <a:lnSpc>
                  <a:spcPts val="2659"/>
                </a:lnSpc>
              </a:pPr>
              <a:endParaRPr/>
            </a:p>
          </p:txBody>
        </p:sp>
      </p:grpSp>
      <p:sp>
        <p:nvSpPr>
          <p:cNvPr id="18" name="TextBox 18">
            <a:hlinkClick r:id="rId16" action="ppaction://hlinksldjump"/>
            <a:extLst>
              <a:ext uri="{FF2B5EF4-FFF2-40B4-BE49-F238E27FC236}">
                <a16:creationId xmlns:a16="http://schemas.microsoft.com/office/drawing/2014/main" id="{B00C0028-2BCC-24ED-8EB8-A66B005DB218}"/>
              </a:ext>
            </a:extLst>
          </p:cNvPr>
          <p:cNvSpPr txBox="1"/>
          <p:nvPr/>
        </p:nvSpPr>
        <p:spPr>
          <a:xfrm>
            <a:off x="5168903" y="2711705"/>
            <a:ext cx="3057406" cy="464820"/>
          </a:xfrm>
          <a:prstGeom prst="rect">
            <a:avLst/>
          </a:prstGeom>
        </p:spPr>
        <p:txBody>
          <a:bodyPr lIns="0" tIns="0" rIns="0" bIns="0" rtlCol="0" anchor="t">
            <a:spAutoFit/>
          </a:bodyPr>
          <a:lstStyle/>
          <a:p>
            <a:pPr algn="ctr">
              <a:lnSpc>
                <a:spcPts val="3780"/>
              </a:lnSpc>
            </a:pPr>
            <a:r>
              <a:rPr lang="en-US" sz="2700" dirty="0">
                <a:solidFill>
                  <a:srgbClr val="004AAD"/>
                </a:solidFill>
                <a:latin typeface="Canva Sans"/>
                <a:ea typeface="Canva Sans"/>
                <a:cs typeface="Canva Sans"/>
                <a:sym typeface="Canva Sans"/>
              </a:rPr>
              <a:t>&gt;   </a:t>
            </a:r>
            <a:r>
              <a:rPr lang="en-US" sz="2700" u="sng" dirty="0" err="1">
                <a:solidFill>
                  <a:srgbClr val="004AAD"/>
                </a:solidFill>
                <a:latin typeface="Canva Sans"/>
                <a:ea typeface="Canva Sans"/>
                <a:cs typeface="Canva Sans"/>
                <a:sym typeface="Canva Sans"/>
              </a:rPr>
              <a:t>Mô</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tả</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sp>
        <p:nvSpPr>
          <p:cNvPr id="19" name="TextBox 19">
            <a:hlinkClick r:id="rId17" action="ppaction://hlinksldjump"/>
            <a:extLst>
              <a:ext uri="{FF2B5EF4-FFF2-40B4-BE49-F238E27FC236}">
                <a16:creationId xmlns:a16="http://schemas.microsoft.com/office/drawing/2014/main" id="{CC1AA2BA-76D3-F771-5C5C-173F1FC8C6EA}"/>
              </a:ext>
            </a:extLst>
          </p:cNvPr>
          <p:cNvSpPr txBox="1"/>
          <p:nvPr/>
        </p:nvSpPr>
        <p:spPr>
          <a:xfrm>
            <a:off x="4638637" y="1887102"/>
            <a:ext cx="5105211" cy="521335"/>
          </a:xfrm>
          <a:prstGeom prst="rect">
            <a:avLst/>
          </a:prstGeom>
        </p:spPr>
        <p:txBody>
          <a:bodyPr lIns="0" tIns="0" rIns="0" bIns="0" rtlCol="0" anchor="t">
            <a:spAutoFit/>
          </a:bodyPr>
          <a:lstStyle/>
          <a:p>
            <a:pPr algn="ctr">
              <a:lnSpc>
                <a:spcPts val="4340"/>
              </a:lnSpc>
            </a:pP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Thêm</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vào</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giỏ</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hàng</a:t>
            </a:r>
            <a:endParaRPr lang="en-US" sz="3100" dirty="0">
              <a:solidFill>
                <a:srgbClr val="000000"/>
              </a:solidFill>
              <a:latin typeface="Canva Sans"/>
              <a:ea typeface="Canva Sans"/>
              <a:cs typeface="Canva Sans"/>
              <a:sym typeface="Canva Sans"/>
            </a:endParaRPr>
          </a:p>
        </p:txBody>
      </p:sp>
      <p:sp>
        <p:nvSpPr>
          <p:cNvPr id="20" name="TextBox 20">
            <a:hlinkClick r:id="rId18" action="ppaction://hlinksldjump"/>
            <a:extLst>
              <a:ext uri="{FF2B5EF4-FFF2-40B4-BE49-F238E27FC236}">
                <a16:creationId xmlns:a16="http://schemas.microsoft.com/office/drawing/2014/main" id="{51122A09-58D6-9C79-0074-0D88831109CE}"/>
              </a:ext>
            </a:extLst>
          </p:cNvPr>
          <p:cNvSpPr txBox="1"/>
          <p:nvPr/>
        </p:nvSpPr>
        <p:spPr>
          <a:xfrm>
            <a:off x="5162117" y="3357500"/>
            <a:ext cx="4338876" cy="464820"/>
          </a:xfrm>
          <a:prstGeom prst="rect">
            <a:avLst/>
          </a:prstGeom>
        </p:spPr>
        <p:txBody>
          <a:bodyPr lIns="0" tIns="0" rIns="0" bIns="0" rtlCol="0" anchor="t">
            <a:spAutoFit/>
          </a:bodyPr>
          <a:lstStyle/>
          <a:p>
            <a:pPr algn="ctr">
              <a:lnSpc>
                <a:spcPts val="3780"/>
              </a:lnSpc>
            </a:pPr>
            <a:r>
              <a:rPr lang="en-US" sz="2700" dirty="0">
                <a:solidFill>
                  <a:srgbClr val="004AAD"/>
                </a:solidFill>
                <a:latin typeface="Canva Sans"/>
                <a:ea typeface="Canva Sans"/>
                <a:cs typeface="Canva Sans"/>
                <a:sym typeface="Canva Sans"/>
              </a:rPr>
              <a:t>v   </a:t>
            </a:r>
            <a:r>
              <a:rPr lang="en-US" sz="2700" u="sng" dirty="0">
                <a:solidFill>
                  <a:srgbClr val="004AAD"/>
                </a:solidFill>
                <a:latin typeface="Canva Sans"/>
                <a:ea typeface="Canva Sans"/>
                <a:cs typeface="Canva Sans"/>
                <a:sym typeface="Canva Sans"/>
              </a:rPr>
              <a:t>Xem </a:t>
            </a:r>
            <a:r>
              <a:rPr lang="en-US" sz="2700" u="sng" dirty="0" err="1">
                <a:solidFill>
                  <a:srgbClr val="004AAD"/>
                </a:solidFill>
                <a:latin typeface="Canva Sans"/>
                <a:ea typeface="Canva Sans"/>
                <a:cs typeface="Canva Sans"/>
                <a:sym typeface="Canva Sans"/>
              </a:rPr>
              <a:t>đánh</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giá</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grpSp>
        <p:nvGrpSpPr>
          <p:cNvPr id="21" name="Group 21">
            <a:extLst>
              <a:ext uri="{FF2B5EF4-FFF2-40B4-BE49-F238E27FC236}">
                <a16:creationId xmlns:a16="http://schemas.microsoft.com/office/drawing/2014/main" id="{F5012E7F-570B-18A6-F7F4-4F6660AD2083}"/>
              </a:ext>
            </a:extLst>
          </p:cNvPr>
          <p:cNvGrpSpPr/>
          <p:nvPr/>
        </p:nvGrpSpPr>
        <p:grpSpPr>
          <a:xfrm>
            <a:off x="5548420" y="3923243"/>
            <a:ext cx="3880776" cy="552422"/>
            <a:chOff x="0" y="0"/>
            <a:chExt cx="5174368" cy="736563"/>
          </a:xfrm>
        </p:grpSpPr>
        <p:grpSp>
          <p:nvGrpSpPr>
            <p:cNvPr id="22" name="Group 22">
              <a:extLst>
                <a:ext uri="{FF2B5EF4-FFF2-40B4-BE49-F238E27FC236}">
                  <a16:creationId xmlns:a16="http://schemas.microsoft.com/office/drawing/2014/main" id="{7E309C45-FD77-68A9-1E06-913F68F3AA27}"/>
                </a:ext>
              </a:extLst>
            </p:cNvPr>
            <p:cNvGrpSpPr/>
            <p:nvPr/>
          </p:nvGrpSpPr>
          <p:grpSpPr>
            <a:xfrm>
              <a:off x="0" y="0"/>
              <a:ext cx="5174368" cy="736563"/>
              <a:chOff x="0" y="0"/>
              <a:chExt cx="1955002" cy="278329"/>
            </a:xfrm>
          </p:grpSpPr>
          <p:sp>
            <p:nvSpPr>
              <p:cNvPr id="23" name="Freeform 23">
                <a:extLst>
                  <a:ext uri="{FF2B5EF4-FFF2-40B4-BE49-F238E27FC236}">
                    <a16:creationId xmlns:a16="http://schemas.microsoft.com/office/drawing/2014/main" id="{8741EA40-B346-22A2-5DDA-DED93C8B8BB4}"/>
                  </a:ext>
                </a:extLst>
              </p:cNvPr>
              <p:cNvSpPr/>
              <p:nvPr/>
            </p:nvSpPr>
            <p:spPr>
              <a:xfrm>
                <a:off x="0" y="0"/>
                <a:ext cx="1955002" cy="278329"/>
              </a:xfrm>
              <a:custGeom>
                <a:avLst/>
                <a:gdLst/>
                <a:ahLst/>
                <a:cxnLst/>
                <a:rect l="l" t="t" r="r" b="b"/>
                <a:pathLst>
                  <a:path w="1955002" h="278329">
                    <a:moveTo>
                      <a:pt x="1955002" y="13965"/>
                    </a:moveTo>
                    <a:lnTo>
                      <a:pt x="1955002" y="264364"/>
                    </a:lnTo>
                    <a:cubicBezTo>
                      <a:pt x="1955002" y="268068"/>
                      <a:pt x="1953531" y="271620"/>
                      <a:pt x="1950912" y="274239"/>
                    </a:cubicBezTo>
                    <a:cubicBezTo>
                      <a:pt x="1948293" y="276857"/>
                      <a:pt x="1944741" y="278329"/>
                      <a:pt x="1941037" y="278329"/>
                    </a:cubicBezTo>
                    <a:lnTo>
                      <a:pt x="13965" y="278329"/>
                    </a:lnTo>
                    <a:cubicBezTo>
                      <a:pt x="10261" y="278329"/>
                      <a:pt x="6709" y="276857"/>
                      <a:pt x="4090" y="274239"/>
                    </a:cubicBezTo>
                    <a:cubicBezTo>
                      <a:pt x="1471" y="271620"/>
                      <a:pt x="0" y="268068"/>
                      <a:pt x="0" y="264364"/>
                    </a:cubicBezTo>
                    <a:lnTo>
                      <a:pt x="0" y="13965"/>
                    </a:lnTo>
                    <a:cubicBezTo>
                      <a:pt x="0" y="10261"/>
                      <a:pt x="1471" y="6709"/>
                      <a:pt x="4090" y="4090"/>
                    </a:cubicBezTo>
                    <a:cubicBezTo>
                      <a:pt x="6709" y="1471"/>
                      <a:pt x="10261" y="0"/>
                      <a:pt x="13965" y="0"/>
                    </a:cubicBezTo>
                    <a:lnTo>
                      <a:pt x="1941037" y="0"/>
                    </a:lnTo>
                    <a:cubicBezTo>
                      <a:pt x="1944741" y="0"/>
                      <a:pt x="1948293" y="1471"/>
                      <a:pt x="1950912" y="4090"/>
                    </a:cubicBezTo>
                    <a:cubicBezTo>
                      <a:pt x="1953531" y="6709"/>
                      <a:pt x="1955002" y="10261"/>
                      <a:pt x="1955002" y="13965"/>
                    </a:cubicBezTo>
                    <a:close/>
                  </a:path>
                </a:pathLst>
              </a:custGeom>
              <a:solidFill>
                <a:srgbClr val="356BA6"/>
              </a:solidFill>
            </p:spPr>
            <p:txBody>
              <a:bodyPr/>
              <a:lstStyle/>
              <a:p>
                <a:endParaRPr lang="en-US"/>
              </a:p>
            </p:txBody>
          </p:sp>
          <p:sp>
            <p:nvSpPr>
              <p:cNvPr id="24" name="TextBox 24">
                <a:extLst>
                  <a:ext uri="{FF2B5EF4-FFF2-40B4-BE49-F238E27FC236}">
                    <a16:creationId xmlns:a16="http://schemas.microsoft.com/office/drawing/2014/main" id="{B74DE673-3B72-C34C-CB64-3599DB57890E}"/>
                  </a:ext>
                </a:extLst>
              </p:cNvPr>
              <p:cNvSpPr txBox="1"/>
              <p:nvPr/>
            </p:nvSpPr>
            <p:spPr>
              <a:xfrm>
                <a:off x="0" y="-38100"/>
                <a:ext cx="1955002" cy="316429"/>
              </a:xfrm>
              <a:prstGeom prst="rect">
                <a:avLst/>
              </a:prstGeom>
            </p:spPr>
            <p:txBody>
              <a:bodyPr lIns="50800" tIns="50800" rIns="50800" bIns="50800" rtlCol="0" anchor="ctr"/>
              <a:lstStyle/>
              <a:p>
                <a:pPr algn="ctr">
                  <a:lnSpc>
                    <a:spcPts val="2659"/>
                  </a:lnSpc>
                </a:pPr>
                <a:endParaRPr/>
              </a:p>
            </p:txBody>
          </p:sp>
        </p:grpSp>
        <p:sp>
          <p:nvSpPr>
            <p:cNvPr id="25" name="TextBox 25">
              <a:extLst>
                <a:ext uri="{FF2B5EF4-FFF2-40B4-BE49-F238E27FC236}">
                  <a16:creationId xmlns:a16="http://schemas.microsoft.com/office/drawing/2014/main" id="{30FAC799-B7B4-D4B3-ADCA-BBD2932D9335}"/>
                </a:ext>
              </a:extLst>
            </p:cNvPr>
            <p:cNvSpPr txBox="1"/>
            <p:nvPr/>
          </p:nvSpPr>
          <p:spPr>
            <a:xfrm>
              <a:off x="398052" y="-18350"/>
              <a:ext cx="914700" cy="455376"/>
            </a:xfrm>
            <a:prstGeom prst="rect">
              <a:avLst/>
            </a:prstGeom>
          </p:spPr>
          <p:txBody>
            <a:bodyPr lIns="0" tIns="0" rIns="0" bIns="0" rtlCol="0" anchor="t">
              <a:spAutoFit/>
            </a:bodyPr>
            <a:lstStyle/>
            <a:p>
              <a:pPr algn="ctr">
                <a:lnSpc>
                  <a:spcPts val="2833"/>
                </a:lnSpc>
              </a:pPr>
              <a:r>
                <a:rPr lang="en-US" sz="2024" dirty="0">
                  <a:solidFill>
                    <a:srgbClr val="FFFFFF"/>
                  </a:solidFill>
                  <a:latin typeface="Canva Sans"/>
                  <a:ea typeface="Canva Sans"/>
                  <a:cs typeface="Canva Sans"/>
                  <a:sym typeface="Canva Sans"/>
                </a:rPr>
                <a:t>4.5/5 </a:t>
              </a:r>
            </a:p>
          </p:txBody>
        </p:sp>
        <p:sp>
          <p:nvSpPr>
            <p:cNvPr id="26" name="Freeform 26">
              <a:extLst>
                <a:ext uri="{FF2B5EF4-FFF2-40B4-BE49-F238E27FC236}">
                  <a16:creationId xmlns:a16="http://schemas.microsoft.com/office/drawing/2014/main" id="{475EEF74-6CAF-130A-CEFC-7EEE2C1E403D}"/>
                </a:ext>
              </a:extLst>
            </p:cNvPr>
            <p:cNvSpPr/>
            <p:nvPr/>
          </p:nvSpPr>
          <p:spPr>
            <a:xfrm>
              <a:off x="134487" y="382919"/>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27" name="Freeform 27">
              <a:extLst>
                <a:ext uri="{FF2B5EF4-FFF2-40B4-BE49-F238E27FC236}">
                  <a16:creationId xmlns:a16="http://schemas.microsoft.com/office/drawing/2014/main" id="{B86774D0-6435-3926-4F70-63BE8620624B}"/>
                </a:ext>
              </a:extLst>
            </p:cNvPr>
            <p:cNvSpPr/>
            <p:nvPr/>
          </p:nvSpPr>
          <p:spPr>
            <a:xfrm>
              <a:off x="444351" y="382919"/>
              <a:ext cx="282991" cy="269131"/>
            </a:xfrm>
            <a:custGeom>
              <a:avLst/>
              <a:gdLst/>
              <a:ahLst/>
              <a:cxnLst/>
              <a:rect l="l" t="t" r="r" b="b"/>
              <a:pathLst>
                <a:path w="282991" h="269131">
                  <a:moveTo>
                    <a:pt x="0" y="0"/>
                  </a:moveTo>
                  <a:lnTo>
                    <a:pt x="282992" y="0"/>
                  </a:lnTo>
                  <a:lnTo>
                    <a:pt x="282992" y="269131"/>
                  </a:lnTo>
                  <a:lnTo>
                    <a:pt x="0" y="2691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28" name="Freeform 28">
              <a:extLst>
                <a:ext uri="{FF2B5EF4-FFF2-40B4-BE49-F238E27FC236}">
                  <a16:creationId xmlns:a16="http://schemas.microsoft.com/office/drawing/2014/main" id="{E4732F9C-2E46-B406-C64D-56F0686C5790}"/>
                </a:ext>
              </a:extLst>
            </p:cNvPr>
            <p:cNvSpPr/>
            <p:nvPr/>
          </p:nvSpPr>
          <p:spPr>
            <a:xfrm>
              <a:off x="727343" y="382919"/>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29" name="Freeform 29">
              <a:extLst>
                <a:ext uri="{FF2B5EF4-FFF2-40B4-BE49-F238E27FC236}">
                  <a16:creationId xmlns:a16="http://schemas.microsoft.com/office/drawing/2014/main" id="{11E1B690-C30C-9C51-FFF8-D1EB570194C6}"/>
                </a:ext>
              </a:extLst>
            </p:cNvPr>
            <p:cNvSpPr/>
            <p:nvPr/>
          </p:nvSpPr>
          <p:spPr>
            <a:xfrm>
              <a:off x="1010334" y="382919"/>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30" name="Freeform 30">
              <a:extLst>
                <a:ext uri="{FF2B5EF4-FFF2-40B4-BE49-F238E27FC236}">
                  <a16:creationId xmlns:a16="http://schemas.microsoft.com/office/drawing/2014/main" id="{7B9EF240-7956-4DE0-AAAE-F6F3CEE3053E}"/>
                </a:ext>
              </a:extLst>
            </p:cNvPr>
            <p:cNvSpPr/>
            <p:nvPr/>
          </p:nvSpPr>
          <p:spPr>
            <a:xfrm>
              <a:off x="1293325" y="382919"/>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31" name="Freeform 31">
              <a:extLst>
                <a:ext uri="{FF2B5EF4-FFF2-40B4-BE49-F238E27FC236}">
                  <a16:creationId xmlns:a16="http://schemas.microsoft.com/office/drawing/2014/main" id="{1DB1AB48-EFC0-B3A9-03B7-CBDBB989059A}"/>
                </a:ext>
              </a:extLst>
            </p:cNvPr>
            <p:cNvSpPr/>
            <p:nvPr/>
          </p:nvSpPr>
          <p:spPr>
            <a:xfrm>
              <a:off x="1293325" y="382919"/>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32" name="Freeform 32">
              <a:extLst>
                <a:ext uri="{FF2B5EF4-FFF2-40B4-BE49-F238E27FC236}">
                  <a16:creationId xmlns:a16="http://schemas.microsoft.com/office/drawing/2014/main" id="{E1055037-7867-789E-6402-79EE26B16CFD}"/>
                </a:ext>
              </a:extLst>
            </p:cNvPr>
            <p:cNvSpPr/>
            <p:nvPr/>
          </p:nvSpPr>
          <p:spPr>
            <a:xfrm>
              <a:off x="1293325" y="382919"/>
              <a:ext cx="139912" cy="269131"/>
            </a:xfrm>
            <a:custGeom>
              <a:avLst/>
              <a:gdLst/>
              <a:ahLst/>
              <a:cxnLst/>
              <a:rect l="l" t="t" r="r" b="b"/>
              <a:pathLst>
                <a:path w="139912" h="269131">
                  <a:moveTo>
                    <a:pt x="0" y="0"/>
                  </a:moveTo>
                  <a:lnTo>
                    <a:pt x="139912" y="0"/>
                  </a:lnTo>
                  <a:lnTo>
                    <a:pt x="139912" y="269131"/>
                  </a:lnTo>
                  <a:lnTo>
                    <a:pt x="0" y="269131"/>
                  </a:lnTo>
                  <a:lnTo>
                    <a:pt x="0" y="0"/>
                  </a:lnTo>
                  <a:close/>
                </a:path>
              </a:pathLst>
            </a:custGeom>
            <a:blipFill>
              <a:blip r:embed="rId19">
                <a:extLst>
                  <a:ext uri="{96DAC541-7B7A-43D3-8B79-37D633B846F1}">
                    <asvg:svgBlip xmlns:asvg="http://schemas.microsoft.com/office/drawing/2016/SVG/main" r:embed="rId20"/>
                  </a:ext>
                </a:extLst>
              </a:blip>
              <a:stretch>
                <a:fillRect r="-102263"/>
              </a:stretch>
            </a:blipFill>
          </p:spPr>
          <p:txBody>
            <a:bodyPr/>
            <a:lstStyle/>
            <a:p>
              <a:endParaRPr lang="en-US"/>
            </a:p>
          </p:txBody>
        </p:sp>
        <p:sp>
          <p:nvSpPr>
            <p:cNvPr id="33" name="TextBox 33">
              <a:extLst>
                <a:ext uri="{FF2B5EF4-FFF2-40B4-BE49-F238E27FC236}">
                  <a16:creationId xmlns:a16="http://schemas.microsoft.com/office/drawing/2014/main" id="{A6A8C6A1-B642-4674-72EF-A9300927C11E}"/>
                </a:ext>
              </a:extLst>
            </p:cNvPr>
            <p:cNvSpPr txBox="1"/>
            <p:nvPr/>
          </p:nvSpPr>
          <p:spPr>
            <a:xfrm>
              <a:off x="2074081" y="106408"/>
              <a:ext cx="2868136" cy="449114"/>
            </a:xfrm>
            <a:prstGeom prst="rect">
              <a:avLst/>
            </a:prstGeom>
          </p:spPr>
          <p:txBody>
            <a:bodyPr lIns="0" tIns="0" rIns="0" bIns="0" rtlCol="0" anchor="t">
              <a:spAutoFit/>
            </a:bodyPr>
            <a:lstStyle/>
            <a:p>
              <a:pPr algn="ctr">
                <a:lnSpc>
                  <a:spcPts val="2827"/>
                </a:lnSpc>
              </a:pPr>
              <a:r>
                <a:rPr lang="en-US" sz="2019">
                  <a:solidFill>
                    <a:srgbClr val="FFFFFF"/>
                  </a:solidFill>
                  <a:latin typeface="Canva Sans"/>
                  <a:ea typeface="Canva Sans"/>
                  <a:cs typeface="Canva Sans"/>
                  <a:sym typeface="Canva Sans"/>
                </a:rPr>
                <a:t>180 lượt đánh giá</a:t>
              </a:r>
            </a:p>
          </p:txBody>
        </p:sp>
      </p:grpSp>
      <p:grpSp>
        <p:nvGrpSpPr>
          <p:cNvPr id="34" name="Group 34">
            <a:extLst>
              <a:ext uri="{FF2B5EF4-FFF2-40B4-BE49-F238E27FC236}">
                <a16:creationId xmlns:a16="http://schemas.microsoft.com/office/drawing/2014/main" id="{CAFDB281-4900-BB64-AD8D-A03C7454FCBA}"/>
              </a:ext>
            </a:extLst>
          </p:cNvPr>
          <p:cNvGrpSpPr/>
          <p:nvPr/>
        </p:nvGrpSpPr>
        <p:grpSpPr>
          <a:xfrm>
            <a:off x="5525601" y="4650997"/>
            <a:ext cx="11097820" cy="5597235"/>
            <a:chOff x="0" y="-32424"/>
            <a:chExt cx="14797093" cy="7462980"/>
          </a:xfrm>
        </p:grpSpPr>
        <p:sp>
          <p:nvSpPr>
            <p:cNvPr id="35" name="Freeform 35">
              <a:extLst>
                <a:ext uri="{FF2B5EF4-FFF2-40B4-BE49-F238E27FC236}">
                  <a16:creationId xmlns:a16="http://schemas.microsoft.com/office/drawing/2014/main" id="{3B71B054-E414-E10F-89DD-C18B4B368B44}"/>
                </a:ext>
              </a:extLst>
            </p:cNvPr>
            <p:cNvSpPr/>
            <p:nvPr/>
          </p:nvSpPr>
          <p:spPr>
            <a:xfrm>
              <a:off x="30425" y="0"/>
              <a:ext cx="856953" cy="856953"/>
            </a:xfrm>
            <a:custGeom>
              <a:avLst/>
              <a:gdLst/>
              <a:ahLst/>
              <a:cxnLst/>
              <a:rect l="l" t="t" r="r" b="b"/>
              <a:pathLst>
                <a:path w="856953" h="856953">
                  <a:moveTo>
                    <a:pt x="0" y="0"/>
                  </a:moveTo>
                  <a:lnTo>
                    <a:pt x="856953" y="0"/>
                  </a:lnTo>
                  <a:lnTo>
                    <a:pt x="856953" y="856953"/>
                  </a:lnTo>
                  <a:lnTo>
                    <a:pt x="0" y="856953"/>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36" name="TextBox 36">
              <a:extLst>
                <a:ext uri="{FF2B5EF4-FFF2-40B4-BE49-F238E27FC236}">
                  <a16:creationId xmlns:a16="http://schemas.microsoft.com/office/drawing/2014/main" id="{EBA3D8A8-F0E1-8F90-C76D-38220E69AECC}"/>
                </a:ext>
              </a:extLst>
            </p:cNvPr>
            <p:cNvSpPr txBox="1"/>
            <p:nvPr/>
          </p:nvSpPr>
          <p:spPr>
            <a:xfrm>
              <a:off x="980452" y="-32424"/>
              <a:ext cx="2828080" cy="510920"/>
            </a:xfrm>
            <a:prstGeom prst="rect">
              <a:avLst/>
            </a:prstGeom>
          </p:spPr>
          <p:txBody>
            <a:bodyPr wrap="square" lIns="0" tIns="0" rIns="0" bIns="0" rtlCol="0" anchor="t">
              <a:spAutoFit/>
            </a:bodyPr>
            <a:lstStyle/>
            <a:p>
              <a:pPr algn="l">
                <a:lnSpc>
                  <a:spcPts val="3236"/>
                </a:lnSpc>
              </a:pPr>
              <a:r>
                <a:rPr lang="en-US" sz="2311" dirty="0">
                  <a:solidFill>
                    <a:srgbClr val="000000"/>
                  </a:solidFill>
                  <a:latin typeface="Canva Sans"/>
                  <a:ea typeface="Canva Sans"/>
                  <a:cs typeface="Canva Sans"/>
                  <a:sym typeface="Canva Sans"/>
                </a:rPr>
                <a:t>tuyetmai1988</a:t>
              </a:r>
            </a:p>
          </p:txBody>
        </p:sp>
        <p:sp>
          <p:nvSpPr>
            <p:cNvPr id="37" name="Freeform 37">
              <a:extLst>
                <a:ext uri="{FF2B5EF4-FFF2-40B4-BE49-F238E27FC236}">
                  <a16:creationId xmlns:a16="http://schemas.microsoft.com/office/drawing/2014/main" id="{4E77848B-6546-0AF4-C577-C910CCC30B9F}"/>
                </a:ext>
              </a:extLst>
            </p:cNvPr>
            <p:cNvSpPr/>
            <p:nvPr/>
          </p:nvSpPr>
          <p:spPr>
            <a:xfrm>
              <a:off x="980452" y="491195"/>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38" name="Freeform 38">
              <a:extLst>
                <a:ext uri="{FF2B5EF4-FFF2-40B4-BE49-F238E27FC236}">
                  <a16:creationId xmlns:a16="http://schemas.microsoft.com/office/drawing/2014/main" id="{F1A6D259-35EC-4264-4F99-35EC192BEB51}"/>
                </a:ext>
              </a:extLst>
            </p:cNvPr>
            <p:cNvSpPr/>
            <p:nvPr/>
          </p:nvSpPr>
          <p:spPr>
            <a:xfrm>
              <a:off x="1263443" y="491195"/>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39" name="Freeform 39">
              <a:extLst>
                <a:ext uri="{FF2B5EF4-FFF2-40B4-BE49-F238E27FC236}">
                  <a16:creationId xmlns:a16="http://schemas.microsoft.com/office/drawing/2014/main" id="{D4014672-671B-F019-B0DB-D80A2080A73D}"/>
                </a:ext>
              </a:extLst>
            </p:cNvPr>
            <p:cNvSpPr/>
            <p:nvPr/>
          </p:nvSpPr>
          <p:spPr>
            <a:xfrm>
              <a:off x="1546434" y="491195"/>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40" name="Freeform 40">
              <a:extLst>
                <a:ext uri="{FF2B5EF4-FFF2-40B4-BE49-F238E27FC236}">
                  <a16:creationId xmlns:a16="http://schemas.microsoft.com/office/drawing/2014/main" id="{733D5B95-FAF2-0BCD-A8FE-BD1E580D102C}"/>
                </a:ext>
              </a:extLst>
            </p:cNvPr>
            <p:cNvSpPr/>
            <p:nvPr/>
          </p:nvSpPr>
          <p:spPr>
            <a:xfrm>
              <a:off x="1829425" y="491195"/>
              <a:ext cx="282991" cy="269131"/>
            </a:xfrm>
            <a:custGeom>
              <a:avLst/>
              <a:gdLst/>
              <a:ahLst/>
              <a:cxnLst/>
              <a:rect l="l" t="t" r="r" b="b"/>
              <a:pathLst>
                <a:path w="282991" h="269131">
                  <a:moveTo>
                    <a:pt x="0" y="0"/>
                  </a:moveTo>
                  <a:lnTo>
                    <a:pt x="282992" y="0"/>
                  </a:lnTo>
                  <a:lnTo>
                    <a:pt x="282992" y="269131"/>
                  </a:lnTo>
                  <a:lnTo>
                    <a:pt x="0" y="2691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41" name="Freeform 41">
              <a:extLst>
                <a:ext uri="{FF2B5EF4-FFF2-40B4-BE49-F238E27FC236}">
                  <a16:creationId xmlns:a16="http://schemas.microsoft.com/office/drawing/2014/main" id="{42C37197-125A-325F-A40C-5521E7D2F3A1}"/>
                </a:ext>
              </a:extLst>
            </p:cNvPr>
            <p:cNvSpPr/>
            <p:nvPr/>
          </p:nvSpPr>
          <p:spPr>
            <a:xfrm>
              <a:off x="2112417" y="491195"/>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42" name="TextBox 42">
              <a:extLst>
                <a:ext uri="{FF2B5EF4-FFF2-40B4-BE49-F238E27FC236}">
                  <a16:creationId xmlns:a16="http://schemas.microsoft.com/office/drawing/2014/main" id="{A4DE0D2E-FD58-C40C-F49B-9EFE96ACFB07}"/>
                </a:ext>
              </a:extLst>
            </p:cNvPr>
            <p:cNvSpPr txBox="1"/>
            <p:nvPr/>
          </p:nvSpPr>
          <p:spPr>
            <a:xfrm>
              <a:off x="980452" y="861780"/>
              <a:ext cx="13816641" cy="386714"/>
            </a:xfrm>
            <a:prstGeom prst="rect">
              <a:avLst/>
            </a:prstGeom>
          </p:spPr>
          <p:txBody>
            <a:bodyPr lIns="0" tIns="0" rIns="0" bIns="0" rtlCol="0" anchor="t">
              <a:spAutoFit/>
            </a:bodyPr>
            <a:lstStyle/>
            <a:p>
              <a:pPr algn="l">
                <a:lnSpc>
                  <a:spcPts val="2520"/>
                </a:lnSpc>
              </a:pPr>
              <a:r>
                <a:rPr lang="en-US" sz="1800">
                  <a:solidFill>
                    <a:srgbClr val="000000"/>
                  </a:solidFill>
                  <a:latin typeface="Canva Sans"/>
                  <a:ea typeface="Canva Sans"/>
                  <a:cs typeface="Canva Sans"/>
                  <a:sym typeface="Canva Sans"/>
                </a:rPr>
                <a:t>Bài giải đầy đủ, đúng trọng tâm. Con mình làm bài nhìn vào là hiểu liền, rất tiện cho ôn tập.</a:t>
              </a:r>
            </a:p>
          </p:txBody>
        </p:sp>
        <p:sp>
          <p:nvSpPr>
            <p:cNvPr id="43" name="Freeform 43">
              <a:extLst>
                <a:ext uri="{FF2B5EF4-FFF2-40B4-BE49-F238E27FC236}">
                  <a16:creationId xmlns:a16="http://schemas.microsoft.com/office/drawing/2014/main" id="{E6726555-520C-732D-3907-F10E10431A85}"/>
                </a:ext>
              </a:extLst>
            </p:cNvPr>
            <p:cNvSpPr/>
            <p:nvPr/>
          </p:nvSpPr>
          <p:spPr>
            <a:xfrm>
              <a:off x="30425" y="1824397"/>
              <a:ext cx="856953" cy="856953"/>
            </a:xfrm>
            <a:custGeom>
              <a:avLst/>
              <a:gdLst/>
              <a:ahLst/>
              <a:cxnLst/>
              <a:rect l="l" t="t" r="r" b="b"/>
              <a:pathLst>
                <a:path w="856953" h="856953">
                  <a:moveTo>
                    <a:pt x="0" y="0"/>
                  </a:moveTo>
                  <a:lnTo>
                    <a:pt x="856953" y="0"/>
                  </a:lnTo>
                  <a:lnTo>
                    <a:pt x="856953" y="856953"/>
                  </a:lnTo>
                  <a:lnTo>
                    <a:pt x="0" y="856953"/>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44" name="Freeform 44">
              <a:extLst>
                <a:ext uri="{FF2B5EF4-FFF2-40B4-BE49-F238E27FC236}">
                  <a16:creationId xmlns:a16="http://schemas.microsoft.com/office/drawing/2014/main" id="{70350C2F-DD57-79E1-D31E-769ACF163B7A}"/>
                </a:ext>
              </a:extLst>
            </p:cNvPr>
            <p:cNvSpPr/>
            <p:nvPr/>
          </p:nvSpPr>
          <p:spPr>
            <a:xfrm>
              <a:off x="30425" y="4573650"/>
              <a:ext cx="856953" cy="856953"/>
            </a:xfrm>
            <a:custGeom>
              <a:avLst/>
              <a:gdLst/>
              <a:ahLst/>
              <a:cxnLst/>
              <a:rect l="l" t="t" r="r" b="b"/>
              <a:pathLst>
                <a:path w="856953" h="856953">
                  <a:moveTo>
                    <a:pt x="0" y="0"/>
                  </a:moveTo>
                  <a:lnTo>
                    <a:pt x="856953" y="0"/>
                  </a:lnTo>
                  <a:lnTo>
                    <a:pt x="856953" y="856953"/>
                  </a:lnTo>
                  <a:lnTo>
                    <a:pt x="0" y="856953"/>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45" name="TextBox 45">
              <a:extLst>
                <a:ext uri="{FF2B5EF4-FFF2-40B4-BE49-F238E27FC236}">
                  <a16:creationId xmlns:a16="http://schemas.microsoft.com/office/drawing/2014/main" id="{C73A0266-FDF9-7577-60B0-6D9160723297}"/>
                </a:ext>
              </a:extLst>
            </p:cNvPr>
            <p:cNvSpPr txBox="1"/>
            <p:nvPr/>
          </p:nvSpPr>
          <p:spPr>
            <a:xfrm>
              <a:off x="992682" y="1891818"/>
              <a:ext cx="2608262" cy="515439"/>
            </a:xfrm>
            <a:prstGeom prst="rect">
              <a:avLst/>
            </a:prstGeom>
          </p:spPr>
          <p:txBody>
            <a:bodyPr lIns="0" tIns="0" rIns="0" bIns="0" rtlCol="0" anchor="t">
              <a:spAutoFit/>
            </a:bodyPr>
            <a:lstStyle/>
            <a:p>
              <a:pPr algn="l">
                <a:lnSpc>
                  <a:spcPts val="3236"/>
                </a:lnSpc>
              </a:pPr>
              <a:r>
                <a:rPr lang="en-US" sz="2311">
                  <a:solidFill>
                    <a:srgbClr val="000000"/>
                  </a:solidFill>
                  <a:latin typeface="Canva Sans"/>
                  <a:ea typeface="Canva Sans"/>
                  <a:cs typeface="Canva Sans"/>
                  <a:sym typeface="Canva Sans"/>
                </a:rPr>
                <a:t>toitenlatoi</a:t>
              </a:r>
            </a:p>
          </p:txBody>
        </p:sp>
        <p:sp>
          <p:nvSpPr>
            <p:cNvPr id="46" name="Freeform 46">
              <a:extLst>
                <a:ext uri="{FF2B5EF4-FFF2-40B4-BE49-F238E27FC236}">
                  <a16:creationId xmlns:a16="http://schemas.microsoft.com/office/drawing/2014/main" id="{C05F5C52-47C1-C50C-F84C-D5E263125DA5}"/>
                </a:ext>
              </a:extLst>
            </p:cNvPr>
            <p:cNvSpPr/>
            <p:nvPr/>
          </p:nvSpPr>
          <p:spPr>
            <a:xfrm>
              <a:off x="992982" y="2412219"/>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47" name="Freeform 47">
              <a:extLst>
                <a:ext uri="{FF2B5EF4-FFF2-40B4-BE49-F238E27FC236}">
                  <a16:creationId xmlns:a16="http://schemas.microsoft.com/office/drawing/2014/main" id="{2782DFA6-167E-5848-B289-4495DD1D3ABE}"/>
                </a:ext>
              </a:extLst>
            </p:cNvPr>
            <p:cNvSpPr/>
            <p:nvPr/>
          </p:nvSpPr>
          <p:spPr>
            <a:xfrm>
              <a:off x="1275973" y="2412219"/>
              <a:ext cx="282991" cy="269131"/>
            </a:xfrm>
            <a:custGeom>
              <a:avLst/>
              <a:gdLst/>
              <a:ahLst/>
              <a:cxnLst/>
              <a:rect l="l" t="t" r="r" b="b"/>
              <a:pathLst>
                <a:path w="282991" h="269131">
                  <a:moveTo>
                    <a:pt x="0" y="0"/>
                  </a:moveTo>
                  <a:lnTo>
                    <a:pt x="282992" y="0"/>
                  </a:lnTo>
                  <a:lnTo>
                    <a:pt x="282992" y="269131"/>
                  </a:lnTo>
                  <a:lnTo>
                    <a:pt x="0" y="2691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48" name="Freeform 48">
              <a:extLst>
                <a:ext uri="{FF2B5EF4-FFF2-40B4-BE49-F238E27FC236}">
                  <a16:creationId xmlns:a16="http://schemas.microsoft.com/office/drawing/2014/main" id="{1F89B14E-E21A-9C42-D142-F1137BEEB9D7}"/>
                </a:ext>
              </a:extLst>
            </p:cNvPr>
            <p:cNvSpPr/>
            <p:nvPr/>
          </p:nvSpPr>
          <p:spPr>
            <a:xfrm>
              <a:off x="1558965" y="2412219"/>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49" name="Freeform 49">
              <a:extLst>
                <a:ext uri="{FF2B5EF4-FFF2-40B4-BE49-F238E27FC236}">
                  <a16:creationId xmlns:a16="http://schemas.microsoft.com/office/drawing/2014/main" id="{F54580F0-438F-3BB3-58DB-F134A650672C}"/>
                </a:ext>
              </a:extLst>
            </p:cNvPr>
            <p:cNvSpPr/>
            <p:nvPr/>
          </p:nvSpPr>
          <p:spPr>
            <a:xfrm>
              <a:off x="1841956" y="2412219"/>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50" name="Freeform 50">
              <a:extLst>
                <a:ext uri="{FF2B5EF4-FFF2-40B4-BE49-F238E27FC236}">
                  <a16:creationId xmlns:a16="http://schemas.microsoft.com/office/drawing/2014/main" id="{7381B386-110D-0488-66A0-69E2BA77921B}"/>
                </a:ext>
              </a:extLst>
            </p:cNvPr>
            <p:cNvSpPr/>
            <p:nvPr/>
          </p:nvSpPr>
          <p:spPr>
            <a:xfrm>
              <a:off x="2124947" y="2412219"/>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51" name="TextBox 51">
              <a:extLst>
                <a:ext uri="{FF2B5EF4-FFF2-40B4-BE49-F238E27FC236}">
                  <a16:creationId xmlns:a16="http://schemas.microsoft.com/office/drawing/2014/main" id="{46946447-12F3-C90F-DC22-C9D8188A928F}"/>
                </a:ext>
              </a:extLst>
            </p:cNvPr>
            <p:cNvSpPr txBox="1"/>
            <p:nvPr/>
          </p:nvSpPr>
          <p:spPr>
            <a:xfrm>
              <a:off x="980452" y="2779775"/>
              <a:ext cx="13816641" cy="1644014"/>
            </a:xfrm>
            <a:prstGeom prst="rect">
              <a:avLst/>
            </a:prstGeom>
          </p:spPr>
          <p:txBody>
            <a:bodyPr lIns="0" tIns="0" rIns="0" bIns="0" rtlCol="0" anchor="t">
              <a:spAutoFit/>
            </a:bodyPr>
            <a:lstStyle/>
            <a:p>
              <a:pPr algn="l">
                <a:lnSpc>
                  <a:spcPts val="2520"/>
                </a:lnSpc>
              </a:pPr>
              <a:r>
                <a:rPr lang="en-US" sz="1800">
                  <a:solidFill>
                    <a:srgbClr val="000000"/>
                  </a:solidFill>
                  <a:latin typeface="Canva Sans"/>
                  <a:ea typeface="Canva Sans"/>
                  <a:cs typeface="Canva Sans"/>
                  <a:sym typeface="Canva Sans"/>
                </a:rPr>
                <a:t>Tài liệu làm đầy đủ phần Looking Back của Unit 6, đáp án đúng và bám sát SGK. Tuy nhiên phần giải thích chưa quá chi tiết cho những bạn mất gốc. Phù hợp hơn để đối chiếu bài tập và ôn nhanh.</a:t>
              </a:r>
            </a:p>
            <a:p>
              <a:pPr algn="l">
                <a:lnSpc>
                  <a:spcPts val="2520"/>
                </a:lnSpc>
              </a:pPr>
              <a:endParaRPr lang="en-US" sz="1800">
                <a:solidFill>
                  <a:srgbClr val="000000"/>
                </a:solidFill>
                <a:latin typeface="Canva Sans"/>
                <a:ea typeface="Canva Sans"/>
                <a:cs typeface="Canva Sans"/>
                <a:sym typeface="Canva Sans"/>
              </a:endParaRPr>
            </a:p>
          </p:txBody>
        </p:sp>
        <p:sp>
          <p:nvSpPr>
            <p:cNvPr id="52" name="TextBox 52">
              <a:extLst>
                <a:ext uri="{FF2B5EF4-FFF2-40B4-BE49-F238E27FC236}">
                  <a16:creationId xmlns:a16="http://schemas.microsoft.com/office/drawing/2014/main" id="{163FE80A-816D-E260-CDC2-A4C31CC99ABF}"/>
                </a:ext>
              </a:extLst>
            </p:cNvPr>
            <p:cNvSpPr txBox="1"/>
            <p:nvPr/>
          </p:nvSpPr>
          <p:spPr>
            <a:xfrm>
              <a:off x="949781" y="4541264"/>
              <a:ext cx="3054977" cy="515439"/>
            </a:xfrm>
            <a:prstGeom prst="rect">
              <a:avLst/>
            </a:prstGeom>
          </p:spPr>
          <p:txBody>
            <a:bodyPr lIns="0" tIns="0" rIns="0" bIns="0" rtlCol="0" anchor="t">
              <a:spAutoFit/>
            </a:bodyPr>
            <a:lstStyle/>
            <a:p>
              <a:pPr algn="l">
                <a:lnSpc>
                  <a:spcPts val="3236"/>
                </a:lnSpc>
              </a:pPr>
              <a:r>
                <a:rPr lang="en-US" sz="2311">
                  <a:solidFill>
                    <a:srgbClr val="000000"/>
                  </a:solidFill>
                  <a:latin typeface="Canva Sans"/>
                  <a:ea typeface="Canva Sans"/>
                  <a:cs typeface="Canva Sans"/>
                  <a:sym typeface="Canva Sans"/>
                </a:rPr>
                <a:t>hoangcuubao11</a:t>
              </a:r>
            </a:p>
          </p:txBody>
        </p:sp>
        <p:sp>
          <p:nvSpPr>
            <p:cNvPr id="53" name="TextBox 53">
              <a:extLst>
                <a:ext uri="{FF2B5EF4-FFF2-40B4-BE49-F238E27FC236}">
                  <a16:creationId xmlns:a16="http://schemas.microsoft.com/office/drawing/2014/main" id="{7E5ED96B-20EF-6A48-ACC9-1BABBD25035A}"/>
                </a:ext>
              </a:extLst>
            </p:cNvPr>
            <p:cNvSpPr txBox="1"/>
            <p:nvPr/>
          </p:nvSpPr>
          <p:spPr>
            <a:xfrm>
              <a:off x="949781" y="5402028"/>
              <a:ext cx="13816641" cy="805814"/>
            </a:xfrm>
            <a:prstGeom prst="rect">
              <a:avLst/>
            </a:prstGeom>
          </p:spPr>
          <p:txBody>
            <a:bodyPr lIns="0" tIns="0" rIns="0" bIns="0" rtlCol="0" anchor="t">
              <a:spAutoFit/>
            </a:bodyPr>
            <a:lstStyle/>
            <a:p>
              <a:pPr algn="l">
                <a:lnSpc>
                  <a:spcPts val="2520"/>
                </a:lnSpc>
              </a:pPr>
              <a:r>
                <a:rPr lang="en-US" sz="1800">
                  <a:solidFill>
                    <a:srgbClr val="000000"/>
                  </a:solidFill>
                  <a:latin typeface="Canva Sans"/>
                  <a:ea typeface="Canva Sans"/>
                  <a:cs typeface="Canva Sans"/>
                  <a:sym typeface="Canva Sans"/>
                </a:rPr>
                <a:t>Tài liệu phù hợp để tự học tại nhà. Không chỉ dùng để chép đáp án mà còn giúp hiểu bài. Trình bày gọn, dễ đọc trên điện thoại nên rất tiện. Giá cả hợp lý so với công sức bỏ ra</a:t>
              </a:r>
            </a:p>
          </p:txBody>
        </p:sp>
        <p:sp>
          <p:nvSpPr>
            <p:cNvPr id="54" name="Freeform 54">
              <a:extLst>
                <a:ext uri="{FF2B5EF4-FFF2-40B4-BE49-F238E27FC236}">
                  <a16:creationId xmlns:a16="http://schemas.microsoft.com/office/drawing/2014/main" id="{42D9B995-FAFD-A066-F8AA-8A87CBCC9527}"/>
                </a:ext>
              </a:extLst>
            </p:cNvPr>
            <p:cNvSpPr/>
            <p:nvPr/>
          </p:nvSpPr>
          <p:spPr>
            <a:xfrm>
              <a:off x="992982" y="5069403"/>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55" name="Freeform 55">
              <a:extLst>
                <a:ext uri="{FF2B5EF4-FFF2-40B4-BE49-F238E27FC236}">
                  <a16:creationId xmlns:a16="http://schemas.microsoft.com/office/drawing/2014/main" id="{63A20572-576B-FB41-F969-DF9FCD4419C5}"/>
                </a:ext>
              </a:extLst>
            </p:cNvPr>
            <p:cNvSpPr/>
            <p:nvPr/>
          </p:nvSpPr>
          <p:spPr>
            <a:xfrm>
              <a:off x="1275973" y="5069403"/>
              <a:ext cx="282991" cy="269131"/>
            </a:xfrm>
            <a:custGeom>
              <a:avLst/>
              <a:gdLst/>
              <a:ahLst/>
              <a:cxnLst/>
              <a:rect l="l" t="t" r="r" b="b"/>
              <a:pathLst>
                <a:path w="282991" h="269131">
                  <a:moveTo>
                    <a:pt x="0" y="0"/>
                  </a:moveTo>
                  <a:lnTo>
                    <a:pt x="282992" y="0"/>
                  </a:lnTo>
                  <a:lnTo>
                    <a:pt x="282992" y="269131"/>
                  </a:lnTo>
                  <a:lnTo>
                    <a:pt x="0" y="2691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56" name="Freeform 56">
              <a:extLst>
                <a:ext uri="{FF2B5EF4-FFF2-40B4-BE49-F238E27FC236}">
                  <a16:creationId xmlns:a16="http://schemas.microsoft.com/office/drawing/2014/main" id="{A4C16667-3BA8-0A4A-D947-F7CD1924AF73}"/>
                </a:ext>
              </a:extLst>
            </p:cNvPr>
            <p:cNvSpPr/>
            <p:nvPr/>
          </p:nvSpPr>
          <p:spPr>
            <a:xfrm>
              <a:off x="1558965" y="5069403"/>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57" name="Freeform 57">
              <a:extLst>
                <a:ext uri="{FF2B5EF4-FFF2-40B4-BE49-F238E27FC236}">
                  <a16:creationId xmlns:a16="http://schemas.microsoft.com/office/drawing/2014/main" id="{32BF58EE-16E2-5222-3908-8385A7A794CB}"/>
                </a:ext>
              </a:extLst>
            </p:cNvPr>
            <p:cNvSpPr/>
            <p:nvPr/>
          </p:nvSpPr>
          <p:spPr>
            <a:xfrm>
              <a:off x="1841956" y="5069403"/>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58" name="Freeform 58">
              <a:extLst>
                <a:ext uri="{FF2B5EF4-FFF2-40B4-BE49-F238E27FC236}">
                  <a16:creationId xmlns:a16="http://schemas.microsoft.com/office/drawing/2014/main" id="{CF2157CD-4FA0-23F8-E4B1-4C33482D92F6}"/>
                </a:ext>
              </a:extLst>
            </p:cNvPr>
            <p:cNvSpPr/>
            <p:nvPr/>
          </p:nvSpPr>
          <p:spPr>
            <a:xfrm>
              <a:off x="2124947" y="5069403"/>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59" name="Freeform 59">
              <a:extLst>
                <a:ext uri="{FF2B5EF4-FFF2-40B4-BE49-F238E27FC236}">
                  <a16:creationId xmlns:a16="http://schemas.microsoft.com/office/drawing/2014/main" id="{85F9D437-FC78-0F76-423C-62E8BF5DCEFE}"/>
                </a:ext>
              </a:extLst>
            </p:cNvPr>
            <p:cNvSpPr/>
            <p:nvPr/>
          </p:nvSpPr>
          <p:spPr>
            <a:xfrm>
              <a:off x="0" y="6573603"/>
              <a:ext cx="856953" cy="856953"/>
            </a:xfrm>
            <a:custGeom>
              <a:avLst/>
              <a:gdLst/>
              <a:ahLst/>
              <a:cxnLst/>
              <a:rect l="l" t="t" r="r" b="b"/>
              <a:pathLst>
                <a:path w="856953" h="856953">
                  <a:moveTo>
                    <a:pt x="0" y="0"/>
                  </a:moveTo>
                  <a:lnTo>
                    <a:pt x="856953" y="0"/>
                  </a:lnTo>
                  <a:lnTo>
                    <a:pt x="856953" y="856953"/>
                  </a:lnTo>
                  <a:lnTo>
                    <a:pt x="0" y="856953"/>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60" name="TextBox 60">
              <a:extLst>
                <a:ext uri="{FF2B5EF4-FFF2-40B4-BE49-F238E27FC236}">
                  <a16:creationId xmlns:a16="http://schemas.microsoft.com/office/drawing/2014/main" id="{4A549A27-1D91-4D5C-212D-677AB15ED107}"/>
                </a:ext>
              </a:extLst>
            </p:cNvPr>
            <p:cNvSpPr txBox="1"/>
            <p:nvPr/>
          </p:nvSpPr>
          <p:spPr>
            <a:xfrm>
              <a:off x="992982" y="6566617"/>
              <a:ext cx="3054977" cy="515439"/>
            </a:xfrm>
            <a:prstGeom prst="rect">
              <a:avLst/>
            </a:prstGeom>
          </p:spPr>
          <p:txBody>
            <a:bodyPr lIns="0" tIns="0" rIns="0" bIns="0" rtlCol="0" anchor="t">
              <a:spAutoFit/>
            </a:bodyPr>
            <a:lstStyle/>
            <a:p>
              <a:pPr algn="l">
                <a:lnSpc>
                  <a:spcPts val="3236"/>
                </a:lnSpc>
              </a:pPr>
              <a:r>
                <a:rPr lang="en-US" sz="2311">
                  <a:solidFill>
                    <a:srgbClr val="000000"/>
                  </a:solidFill>
                  <a:latin typeface="Canva Sans"/>
                  <a:ea typeface="Canva Sans"/>
                  <a:cs typeface="Canva Sans"/>
                  <a:sym typeface="Canva Sans"/>
                </a:rPr>
                <a:t>vklsiucute09</a:t>
              </a:r>
            </a:p>
          </p:txBody>
        </p:sp>
        <p:sp>
          <p:nvSpPr>
            <p:cNvPr id="61" name="Freeform 61">
              <a:extLst>
                <a:ext uri="{FF2B5EF4-FFF2-40B4-BE49-F238E27FC236}">
                  <a16:creationId xmlns:a16="http://schemas.microsoft.com/office/drawing/2014/main" id="{B495FD01-E90B-660C-DBD7-B532D338760E}"/>
                </a:ext>
              </a:extLst>
            </p:cNvPr>
            <p:cNvSpPr/>
            <p:nvPr/>
          </p:nvSpPr>
          <p:spPr>
            <a:xfrm>
              <a:off x="1062314" y="7082056"/>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62" name="Freeform 62">
              <a:extLst>
                <a:ext uri="{FF2B5EF4-FFF2-40B4-BE49-F238E27FC236}">
                  <a16:creationId xmlns:a16="http://schemas.microsoft.com/office/drawing/2014/main" id="{47DA3FCE-354F-97C9-7573-8F72E3978C75}"/>
                </a:ext>
              </a:extLst>
            </p:cNvPr>
            <p:cNvSpPr/>
            <p:nvPr/>
          </p:nvSpPr>
          <p:spPr>
            <a:xfrm>
              <a:off x="1345305" y="7082056"/>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63" name="Freeform 63">
              <a:extLst>
                <a:ext uri="{FF2B5EF4-FFF2-40B4-BE49-F238E27FC236}">
                  <a16:creationId xmlns:a16="http://schemas.microsoft.com/office/drawing/2014/main" id="{FCBF23A3-03A5-78C2-64F7-AF98331E5C4F}"/>
                </a:ext>
              </a:extLst>
            </p:cNvPr>
            <p:cNvSpPr/>
            <p:nvPr/>
          </p:nvSpPr>
          <p:spPr>
            <a:xfrm>
              <a:off x="1628296" y="7082056"/>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64" name="Freeform 64">
              <a:extLst>
                <a:ext uri="{FF2B5EF4-FFF2-40B4-BE49-F238E27FC236}">
                  <a16:creationId xmlns:a16="http://schemas.microsoft.com/office/drawing/2014/main" id="{2737242B-6443-2D8E-1A37-D5381050B056}"/>
                </a:ext>
              </a:extLst>
            </p:cNvPr>
            <p:cNvSpPr/>
            <p:nvPr/>
          </p:nvSpPr>
          <p:spPr>
            <a:xfrm>
              <a:off x="1911287" y="7082056"/>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65" name="Freeform 65">
              <a:extLst>
                <a:ext uri="{FF2B5EF4-FFF2-40B4-BE49-F238E27FC236}">
                  <a16:creationId xmlns:a16="http://schemas.microsoft.com/office/drawing/2014/main" id="{E93146F2-63B5-7A32-B614-6474277F647F}"/>
                </a:ext>
              </a:extLst>
            </p:cNvPr>
            <p:cNvSpPr/>
            <p:nvPr/>
          </p:nvSpPr>
          <p:spPr>
            <a:xfrm>
              <a:off x="2194278" y="7082056"/>
              <a:ext cx="282991" cy="269131"/>
            </a:xfrm>
            <a:custGeom>
              <a:avLst/>
              <a:gdLst/>
              <a:ahLst/>
              <a:cxnLst/>
              <a:rect l="l" t="t" r="r" b="b"/>
              <a:pathLst>
                <a:path w="282991" h="269131">
                  <a:moveTo>
                    <a:pt x="0" y="0"/>
                  </a:moveTo>
                  <a:lnTo>
                    <a:pt x="282992" y="0"/>
                  </a:lnTo>
                  <a:lnTo>
                    <a:pt x="282992" y="269131"/>
                  </a:lnTo>
                  <a:lnTo>
                    <a:pt x="0" y="26913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grpSp>
      <p:sp>
        <p:nvSpPr>
          <p:cNvPr id="69" name="Arrow: Left 68">
            <a:hlinkClick r:id="rId25" action="ppaction://hlinksldjump"/>
            <a:extLst>
              <a:ext uri="{FF2B5EF4-FFF2-40B4-BE49-F238E27FC236}">
                <a16:creationId xmlns:a16="http://schemas.microsoft.com/office/drawing/2014/main" id="{3562E2DD-33D5-B096-CB7F-F817A3A4A913}"/>
              </a:ext>
            </a:extLst>
          </p:cNvPr>
          <p:cNvSpPr/>
          <p:nvPr/>
        </p:nvSpPr>
        <p:spPr>
          <a:xfrm>
            <a:off x="398136" y="9029700"/>
            <a:ext cx="592464" cy="4572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4">
            <a:extLst>
              <a:ext uri="{FF2B5EF4-FFF2-40B4-BE49-F238E27FC236}">
                <a16:creationId xmlns:a16="http://schemas.microsoft.com/office/drawing/2014/main" id="{8745406A-1B75-1A7D-3A9C-56B3BBBDAC4B}"/>
              </a:ext>
            </a:extLst>
          </p:cNvPr>
          <p:cNvGrpSpPr/>
          <p:nvPr/>
        </p:nvGrpSpPr>
        <p:grpSpPr>
          <a:xfrm>
            <a:off x="16671747" y="217109"/>
            <a:ext cx="1175107" cy="1159550"/>
            <a:chOff x="0" y="0"/>
            <a:chExt cx="309493" cy="305396"/>
          </a:xfrm>
        </p:grpSpPr>
        <p:sp>
          <p:nvSpPr>
            <p:cNvPr id="70" name="Freeform 5">
              <a:extLst>
                <a:ext uri="{FF2B5EF4-FFF2-40B4-BE49-F238E27FC236}">
                  <a16:creationId xmlns:a16="http://schemas.microsoft.com/office/drawing/2014/main" id="{D5475FEB-5F23-C124-F552-3FD77B530068}"/>
                </a:ext>
              </a:extLst>
            </p:cNvPr>
            <p:cNvSpPr/>
            <p:nvPr/>
          </p:nvSpPr>
          <p:spPr>
            <a:xfrm>
              <a:off x="0" y="0"/>
              <a:ext cx="309493" cy="305396"/>
            </a:xfrm>
            <a:custGeom>
              <a:avLst/>
              <a:gdLst/>
              <a:ahLst/>
              <a:cxnLst/>
              <a:rect l="l" t="t" r="r" b="b"/>
              <a:pathLst>
                <a:path w="309493" h="305396">
                  <a:moveTo>
                    <a:pt x="152698" y="0"/>
                  </a:moveTo>
                  <a:lnTo>
                    <a:pt x="156795" y="0"/>
                  </a:lnTo>
                  <a:cubicBezTo>
                    <a:pt x="197293" y="0"/>
                    <a:pt x="236133" y="16088"/>
                    <a:pt x="264769" y="44724"/>
                  </a:cubicBezTo>
                  <a:cubicBezTo>
                    <a:pt x="293405" y="73361"/>
                    <a:pt x="309493" y="112200"/>
                    <a:pt x="309493" y="152698"/>
                  </a:cubicBezTo>
                  <a:lnTo>
                    <a:pt x="309493" y="152698"/>
                  </a:lnTo>
                  <a:cubicBezTo>
                    <a:pt x="309493" y="237031"/>
                    <a:pt x="241128" y="305396"/>
                    <a:pt x="156795" y="305396"/>
                  </a:cubicBezTo>
                  <a:lnTo>
                    <a:pt x="152698" y="305396"/>
                  </a:lnTo>
                  <a:cubicBezTo>
                    <a:pt x="68365" y="305396"/>
                    <a:pt x="0" y="237031"/>
                    <a:pt x="0" y="152698"/>
                  </a:cubicBezTo>
                  <a:lnTo>
                    <a:pt x="0" y="152698"/>
                  </a:lnTo>
                  <a:cubicBezTo>
                    <a:pt x="0" y="68365"/>
                    <a:pt x="68365" y="0"/>
                    <a:pt x="152698" y="0"/>
                  </a:cubicBezTo>
                  <a:close/>
                </a:path>
              </a:pathLst>
            </a:custGeom>
            <a:solidFill>
              <a:srgbClr val="D2BC67"/>
            </a:solidFill>
          </p:spPr>
          <p:txBody>
            <a:bodyPr/>
            <a:lstStyle/>
            <a:p>
              <a:endParaRPr lang="en-US"/>
            </a:p>
          </p:txBody>
        </p:sp>
        <p:sp>
          <p:nvSpPr>
            <p:cNvPr id="71" name="TextBox 6">
              <a:extLst>
                <a:ext uri="{FF2B5EF4-FFF2-40B4-BE49-F238E27FC236}">
                  <a16:creationId xmlns:a16="http://schemas.microsoft.com/office/drawing/2014/main" id="{DBFCC5FC-E90B-7F8B-812B-C6DA5F0E78BF}"/>
                </a:ext>
              </a:extLst>
            </p:cNvPr>
            <p:cNvSpPr txBox="1"/>
            <p:nvPr/>
          </p:nvSpPr>
          <p:spPr>
            <a:xfrm>
              <a:off x="0" y="-38100"/>
              <a:ext cx="309493" cy="343496"/>
            </a:xfrm>
            <a:prstGeom prst="rect">
              <a:avLst/>
            </a:prstGeom>
          </p:spPr>
          <p:txBody>
            <a:bodyPr lIns="50800" tIns="50800" rIns="50800" bIns="50800" rtlCol="0" anchor="ctr"/>
            <a:lstStyle/>
            <a:p>
              <a:pPr algn="ctr">
                <a:lnSpc>
                  <a:spcPts val="2659"/>
                </a:lnSpc>
              </a:pPr>
              <a:endParaRPr/>
            </a:p>
          </p:txBody>
        </p:sp>
      </p:grpSp>
      <p:grpSp>
        <p:nvGrpSpPr>
          <p:cNvPr id="72" name="Group 7">
            <a:extLst>
              <a:ext uri="{FF2B5EF4-FFF2-40B4-BE49-F238E27FC236}">
                <a16:creationId xmlns:a16="http://schemas.microsoft.com/office/drawing/2014/main" id="{1B2C3021-DC52-D985-1FA1-D64E3C6C5A06}"/>
              </a:ext>
            </a:extLst>
          </p:cNvPr>
          <p:cNvGrpSpPr/>
          <p:nvPr/>
        </p:nvGrpSpPr>
        <p:grpSpPr>
          <a:xfrm>
            <a:off x="16840103" y="377686"/>
            <a:ext cx="838394" cy="838394"/>
            <a:chOff x="0" y="0"/>
            <a:chExt cx="13716000" cy="13716000"/>
          </a:xfrm>
        </p:grpSpPr>
        <p:sp>
          <p:nvSpPr>
            <p:cNvPr id="73" name="Freeform 8">
              <a:hlinkClick r:id="rId26" action="ppaction://hlinksldjump"/>
              <a:extLst>
                <a:ext uri="{FF2B5EF4-FFF2-40B4-BE49-F238E27FC236}">
                  <a16:creationId xmlns:a16="http://schemas.microsoft.com/office/drawing/2014/main" id="{B0758CAC-94FB-397E-AFD3-83B11C39ACAE}"/>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27"/>
              <a:stretch>
                <a:fillRect/>
              </a:stretch>
            </a:blipFill>
          </p:spPr>
          <p:txBody>
            <a:bodyPr/>
            <a:lstStyle/>
            <a:p>
              <a:endParaRPr lang="en-US" dirty="0"/>
            </a:p>
          </p:txBody>
        </p:sp>
      </p:grpSp>
      <p:grpSp>
        <p:nvGrpSpPr>
          <p:cNvPr id="74" name="Group 22">
            <a:extLst>
              <a:ext uri="{FF2B5EF4-FFF2-40B4-BE49-F238E27FC236}">
                <a16:creationId xmlns:a16="http://schemas.microsoft.com/office/drawing/2014/main" id="{E0DDF0F6-B2BD-DA59-4481-CBD1C46D80D4}"/>
              </a:ext>
            </a:extLst>
          </p:cNvPr>
          <p:cNvGrpSpPr/>
          <p:nvPr/>
        </p:nvGrpSpPr>
        <p:grpSpPr>
          <a:xfrm>
            <a:off x="15127591" y="1376658"/>
            <a:ext cx="2719262" cy="1800923"/>
            <a:chOff x="0" y="0"/>
            <a:chExt cx="716184" cy="474317"/>
          </a:xfrm>
        </p:grpSpPr>
        <p:sp>
          <p:nvSpPr>
            <p:cNvPr id="75" name="Freeform 23">
              <a:extLst>
                <a:ext uri="{FF2B5EF4-FFF2-40B4-BE49-F238E27FC236}">
                  <a16:creationId xmlns:a16="http://schemas.microsoft.com/office/drawing/2014/main" id="{80452168-3B48-AD96-22A9-082B54EF8415}"/>
                </a:ext>
              </a:extLst>
            </p:cNvPr>
            <p:cNvSpPr/>
            <p:nvPr/>
          </p:nvSpPr>
          <p:spPr>
            <a:xfrm>
              <a:off x="0" y="0"/>
              <a:ext cx="716184" cy="474317"/>
            </a:xfrm>
            <a:custGeom>
              <a:avLst/>
              <a:gdLst/>
              <a:ahLst/>
              <a:cxnLst/>
              <a:rect l="l" t="t" r="r" b="b"/>
              <a:pathLst>
                <a:path w="716184" h="474317">
                  <a:moveTo>
                    <a:pt x="145200" y="0"/>
                  </a:moveTo>
                  <a:lnTo>
                    <a:pt x="570984" y="0"/>
                  </a:lnTo>
                  <a:cubicBezTo>
                    <a:pt x="651176" y="0"/>
                    <a:pt x="716184" y="65008"/>
                    <a:pt x="716184" y="145200"/>
                  </a:cubicBezTo>
                  <a:lnTo>
                    <a:pt x="716184" y="329117"/>
                  </a:lnTo>
                  <a:cubicBezTo>
                    <a:pt x="716184" y="409309"/>
                    <a:pt x="651176" y="474317"/>
                    <a:pt x="570984" y="474317"/>
                  </a:cubicBezTo>
                  <a:lnTo>
                    <a:pt x="145200" y="474317"/>
                  </a:lnTo>
                  <a:cubicBezTo>
                    <a:pt x="65008" y="474317"/>
                    <a:pt x="0" y="409309"/>
                    <a:pt x="0" y="329117"/>
                  </a:cubicBezTo>
                  <a:lnTo>
                    <a:pt x="0" y="145200"/>
                  </a:lnTo>
                  <a:cubicBezTo>
                    <a:pt x="0" y="65008"/>
                    <a:pt x="65008" y="0"/>
                    <a:pt x="145200" y="0"/>
                  </a:cubicBezTo>
                  <a:close/>
                </a:path>
              </a:pathLst>
            </a:custGeom>
            <a:solidFill>
              <a:srgbClr val="FFFFFF"/>
            </a:solidFill>
          </p:spPr>
          <p:txBody>
            <a:bodyPr/>
            <a:lstStyle/>
            <a:p>
              <a:endParaRPr lang="en-US"/>
            </a:p>
          </p:txBody>
        </p:sp>
        <p:sp>
          <p:nvSpPr>
            <p:cNvPr id="76" name="TextBox 24">
              <a:extLst>
                <a:ext uri="{FF2B5EF4-FFF2-40B4-BE49-F238E27FC236}">
                  <a16:creationId xmlns:a16="http://schemas.microsoft.com/office/drawing/2014/main" id="{1946CCDC-249D-9B25-8D2B-797A3CA00875}"/>
                </a:ext>
              </a:extLst>
            </p:cNvPr>
            <p:cNvSpPr txBox="1"/>
            <p:nvPr/>
          </p:nvSpPr>
          <p:spPr>
            <a:xfrm>
              <a:off x="0" y="-38100"/>
              <a:ext cx="716184" cy="512417"/>
            </a:xfrm>
            <a:prstGeom prst="rect">
              <a:avLst/>
            </a:prstGeom>
          </p:spPr>
          <p:txBody>
            <a:bodyPr lIns="50800" tIns="50800" rIns="50800" bIns="50800" rtlCol="0" anchor="ctr"/>
            <a:lstStyle/>
            <a:p>
              <a:pPr algn="ctr">
                <a:lnSpc>
                  <a:spcPts val="2659"/>
                </a:lnSpc>
              </a:pPr>
              <a:endParaRPr/>
            </a:p>
          </p:txBody>
        </p:sp>
      </p:grpSp>
      <p:sp>
        <p:nvSpPr>
          <p:cNvPr id="77" name="TextBox 37">
            <a:hlinkClick r:id="rId28" action="ppaction://hlinksldjump"/>
            <a:extLst>
              <a:ext uri="{FF2B5EF4-FFF2-40B4-BE49-F238E27FC236}">
                <a16:creationId xmlns:a16="http://schemas.microsoft.com/office/drawing/2014/main" id="{5B907599-F5DC-CEC1-CA46-5C84267DF1CB}"/>
              </a:ext>
            </a:extLst>
          </p:cNvPr>
          <p:cNvSpPr txBox="1"/>
          <p:nvPr/>
        </p:nvSpPr>
        <p:spPr>
          <a:xfrm>
            <a:off x="15784199" y="2367741"/>
            <a:ext cx="1613727" cy="349250"/>
          </a:xfrm>
          <a:prstGeom prst="rect">
            <a:avLst/>
          </a:prstGeom>
        </p:spPr>
        <p:txBody>
          <a:bodyPr lIns="0" tIns="0" rIns="0" bIns="0" rtlCol="0" anchor="t">
            <a:spAutoFit/>
          </a:bodyPr>
          <a:lstStyle/>
          <a:p>
            <a:pPr algn="l">
              <a:lnSpc>
                <a:spcPts val="2800"/>
              </a:lnSpc>
            </a:pPr>
            <a:r>
              <a:rPr lang="en-US" sz="2000" b="1" u="sng" dirty="0" err="1">
                <a:solidFill>
                  <a:srgbClr val="000000"/>
                </a:solidFill>
                <a:latin typeface="Noto Sans Bold"/>
                <a:ea typeface="Noto Sans Bold"/>
                <a:cs typeface="Noto Sans Bold"/>
                <a:sym typeface="Noto Sans Bold"/>
              </a:rPr>
              <a:t>Đăng</a:t>
            </a:r>
            <a:r>
              <a:rPr lang="en-US" sz="2000" b="1" u="sng" dirty="0">
                <a:solidFill>
                  <a:srgbClr val="000000"/>
                </a:solidFill>
                <a:latin typeface="Noto Sans Bold"/>
                <a:ea typeface="Noto Sans Bold"/>
                <a:cs typeface="Noto Sans Bold"/>
                <a:sym typeface="Noto Sans Bold"/>
              </a:rPr>
              <a:t> </a:t>
            </a:r>
            <a:r>
              <a:rPr lang="en-US" sz="2000" b="1" u="sng" dirty="0" err="1">
                <a:solidFill>
                  <a:srgbClr val="000000"/>
                </a:solidFill>
                <a:latin typeface="Noto Sans Bold"/>
                <a:ea typeface="Noto Sans Bold"/>
                <a:cs typeface="Noto Sans Bold"/>
                <a:sym typeface="Noto Sans Bold"/>
              </a:rPr>
              <a:t>xuất</a:t>
            </a:r>
            <a:endParaRPr lang="en-US" sz="2000" b="1" u="sng" dirty="0">
              <a:solidFill>
                <a:srgbClr val="000000"/>
              </a:solidFill>
              <a:latin typeface="Noto Sans Bold"/>
              <a:ea typeface="Noto Sans Bold"/>
              <a:cs typeface="Noto Sans Bold"/>
              <a:sym typeface="Noto Sans Bold"/>
            </a:endParaRPr>
          </a:p>
        </p:txBody>
      </p:sp>
      <p:sp>
        <p:nvSpPr>
          <p:cNvPr id="78" name="TextBox 38">
            <a:extLst>
              <a:ext uri="{FF2B5EF4-FFF2-40B4-BE49-F238E27FC236}">
                <a16:creationId xmlns:a16="http://schemas.microsoft.com/office/drawing/2014/main" id="{AA325965-C91A-ABB4-1C7B-87ABADE43AEF}"/>
              </a:ext>
            </a:extLst>
          </p:cNvPr>
          <p:cNvSpPr txBox="1"/>
          <p:nvPr/>
        </p:nvSpPr>
        <p:spPr>
          <a:xfrm>
            <a:off x="15548874" y="1527001"/>
            <a:ext cx="2297979" cy="396240"/>
          </a:xfrm>
          <a:prstGeom prst="rect">
            <a:avLst/>
          </a:prstGeom>
        </p:spPr>
        <p:txBody>
          <a:bodyPr lIns="0" tIns="0" rIns="0" bIns="0" rtlCol="0" anchor="t">
            <a:spAutoFit/>
          </a:bodyPr>
          <a:lstStyle/>
          <a:p>
            <a:pPr algn="l">
              <a:lnSpc>
                <a:spcPts val="3359"/>
              </a:lnSpc>
            </a:pPr>
            <a:r>
              <a:rPr lang="en-US" sz="2399" dirty="0">
                <a:solidFill>
                  <a:srgbClr val="000000">
                    <a:alpha val="68627"/>
                  </a:srgbClr>
                </a:solidFill>
                <a:latin typeface="Noto Sans"/>
                <a:ea typeface="Noto Sans"/>
                <a:cs typeface="Noto Sans"/>
                <a:sym typeface="Noto Sans"/>
              </a:rPr>
              <a:t> </a:t>
            </a:r>
            <a:r>
              <a:rPr lang="en-US" sz="2399" dirty="0" err="1">
                <a:solidFill>
                  <a:srgbClr val="000000">
                    <a:alpha val="68627"/>
                  </a:srgbClr>
                </a:solidFill>
                <a:latin typeface="Noto Sans"/>
                <a:ea typeface="Noto Sans"/>
                <a:cs typeface="Noto Sans"/>
                <a:sym typeface="Noto Sans"/>
              </a:rPr>
              <a:t>VKLysiucute</a:t>
            </a:r>
            <a:endParaRPr lang="en-US" sz="2399" dirty="0">
              <a:solidFill>
                <a:srgbClr val="000000">
                  <a:alpha val="68627"/>
                </a:srgbClr>
              </a:solidFill>
              <a:latin typeface="Noto Sans"/>
              <a:ea typeface="Noto Sans"/>
              <a:cs typeface="Noto Sans"/>
              <a:sym typeface="Noto Sans"/>
            </a:endParaRPr>
          </a:p>
        </p:txBody>
      </p:sp>
      <p:sp>
        <p:nvSpPr>
          <p:cNvPr id="79" name="TextBox 39">
            <a:extLst>
              <a:ext uri="{FF2B5EF4-FFF2-40B4-BE49-F238E27FC236}">
                <a16:creationId xmlns:a16="http://schemas.microsoft.com/office/drawing/2014/main" id="{D3E01862-A27A-D907-13DF-1977C637575F}"/>
              </a:ext>
            </a:extLst>
          </p:cNvPr>
          <p:cNvSpPr txBox="1"/>
          <p:nvPr/>
        </p:nvSpPr>
        <p:spPr>
          <a:xfrm>
            <a:off x="15691113" y="1875616"/>
            <a:ext cx="2297979" cy="349250"/>
          </a:xfrm>
          <a:prstGeom prst="rect">
            <a:avLst/>
          </a:prstGeom>
        </p:spPr>
        <p:txBody>
          <a:bodyPr lIns="0" tIns="0" rIns="0" bIns="0" rtlCol="0" anchor="t">
            <a:spAutoFit/>
          </a:bodyPr>
          <a:lstStyle/>
          <a:p>
            <a:pPr algn="l">
              <a:lnSpc>
                <a:spcPts val="2800"/>
              </a:lnSpc>
            </a:pPr>
            <a:r>
              <a:rPr lang="en-US" sz="2000" dirty="0">
                <a:solidFill>
                  <a:srgbClr val="000000">
                    <a:alpha val="68627"/>
                  </a:srgbClr>
                </a:solidFill>
                <a:latin typeface="Noto Sans"/>
                <a:ea typeface="Noto Sans"/>
                <a:cs typeface="Noto Sans"/>
                <a:sym typeface="Noto Sans"/>
              </a:rPr>
              <a:t>ID: 03682632</a:t>
            </a:r>
          </a:p>
        </p:txBody>
      </p:sp>
    </p:spTree>
    <p:extLst>
      <p:ext uri="{BB962C8B-B14F-4D97-AF65-F5344CB8AC3E}">
        <p14:creationId xmlns:p14="http://schemas.microsoft.com/office/powerpoint/2010/main" val="27491138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hlinkClick r:id="rId2" action="ppaction://hlinksldjump"/>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1666" b="-11666"/>
            </a:stretch>
          </a:blipFill>
        </p:spPr>
        <p:txBody>
          <a:bodyPr/>
          <a:lstStyle/>
          <a:p>
            <a:endParaRPr lang="en-US"/>
          </a:p>
        </p:txBody>
      </p:sp>
      <p:sp>
        <p:nvSpPr>
          <p:cNvPr id="3" name="Freeform 3"/>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5" name="Group 5"/>
          <p:cNvGrpSpPr/>
          <p:nvPr/>
        </p:nvGrpSpPr>
        <p:grpSpPr>
          <a:xfrm>
            <a:off x="776763" y="114333"/>
            <a:ext cx="1450768" cy="1450768"/>
            <a:chOff x="0" y="0"/>
            <a:chExt cx="13716000" cy="13716000"/>
          </a:xfrm>
        </p:grpSpPr>
        <p:sp>
          <p:nvSpPr>
            <p:cNvPr id="6" name="Freeform 6">
              <a:hlinkClick r:id="rId8" action="ppaction://hlinksldjump"/>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9"/>
              <a:stretch>
                <a:fillRect t="-38888" b="-38888"/>
              </a:stretch>
            </a:blipFill>
          </p:spPr>
          <p:txBody>
            <a:bodyPr/>
            <a:lstStyle/>
            <a:p>
              <a:endParaRPr lang="en-US"/>
            </a:p>
          </p:txBody>
        </p:sp>
      </p:grpSp>
      <p:grpSp>
        <p:nvGrpSpPr>
          <p:cNvPr id="7" name="Group 7"/>
          <p:cNvGrpSpPr/>
          <p:nvPr/>
        </p:nvGrpSpPr>
        <p:grpSpPr>
          <a:xfrm>
            <a:off x="466387" y="1565101"/>
            <a:ext cx="4355087" cy="6891620"/>
            <a:chOff x="0" y="0"/>
            <a:chExt cx="5806784" cy="9188827"/>
          </a:xfrm>
        </p:grpSpPr>
        <p:sp>
          <p:nvSpPr>
            <p:cNvPr id="8" name="Freeform 8"/>
            <p:cNvSpPr/>
            <p:nvPr/>
          </p:nvSpPr>
          <p:spPr>
            <a:xfrm>
              <a:off x="30434" y="0"/>
              <a:ext cx="5632283" cy="7301480"/>
            </a:xfrm>
            <a:custGeom>
              <a:avLst/>
              <a:gdLst/>
              <a:ahLst/>
              <a:cxnLst/>
              <a:rect l="l" t="t" r="r" b="b"/>
              <a:pathLst>
                <a:path w="5632283" h="7301480">
                  <a:moveTo>
                    <a:pt x="0" y="0"/>
                  </a:moveTo>
                  <a:lnTo>
                    <a:pt x="5632282" y="0"/>
                  </a:lnTo>
                  <a:lnTo>
                    <a:pt x="5632282" y="7301480"/>
                  </a:lnTo>
                  <a:lnTo>
                    <a:pt x="0" y="7301480"/>
                  </a:lnTo>
                  <a:lnTo>
                    <a:pt x="0" y="0"/>
                  </a:lnTo>
                  <a:close/>
                </a:path>
              </a:pathLst>
            </a:custGeom>
            <a:blipFill>
              <a:blip r:embed="rId10"/>
              <a:stretch>
                <a:fillRect t="-7890" b="-7890"/>
              </a:stretch>
            </a:blipFill>
          </p:spPr>
          <p:txBody>
            <a:bodyPr/>
            <a:lstStyle/>
            <a:p>
              <a:endParaRPr lang="en-US"/>
            </a:p>
          </p:txBody>
        </p:sp>
        <p:sp>
          <p:nvSpPr>
            <p:cNvPr id="9" name="Freeform 9"/>
            <p:cNvSpPr/>
            <p:nvPr/>
          </p:nvSpPr>
          <p:spPr>
            <a:xfrm>
              <a:off x="0" y="8927251"/>
              <a:ext cx="189352" cy="203009"/>
            </a:xfrm>
            <a:custGeom>
              <a:avLst/>
              <a:gdLst/>
              <a:ahLst/>
              <a:cxnLst/>
              <a:rect l="l" t="t" r="r" b="b"/>
              <a:pathLst>
                <a:path w="189352" h="203009">
                  <a:moveTo>
                    <a:pt x="0" y="0"/>
                  </a:moveTo>
                  <a:lnTo>
                    <a:pt x="189352" y="0"/>
                  </a:lnTo>
                  <a:lnTo>
                    <a:pt x="189352" y="203009"/>
                  </a:lnTo>
                  <a:lnTo>
                    <a:pt x="0" y="20300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0" name="TextBox 10"/>
            <p:cNvSpPr txBox="1"/>
            <p:nvPr/>
          </p:nvSpPr>
          <p:spPr>
            <a:xfrm>
              <a:off x="0" y="8637464"/>
              <a:ext cx="2206841" cy="289786"/>
            </a:xfrm>
            <a:prstGeom prst="rect">
              <a:avLst/>
            </a:prstGeom>
          </p:spPr>
          <p:txBody>
            <a:bodyPr lIns="0" tIns="0" rIns="0" bIns="0" rtlCol="0" anchor="t">
              <a:spAutoFit/>
            </a:bodyPr>
            <a:lstStyle/>
            <a:p>
              <a:pPr algn="l">
                <a:lnSpc>
                  <a:spcPts val="1975"/>
                </a:lnSpc>
              </a:pPr>
              <a:r>
                <a:rPr lang="en-US" sz="1410">
                  <a:solidFill>
                    <a:srgbClr val="000000"/>
                  </a:solidFill>
                  <a:latin typeface="Canva Sans"/>
                  <a:ea typeface="Canva Sans"/>
                  <a:cs typeface="Canva Sans"/>
                  <a:sym typeface="Canva Sans"/>
                </a:rPr>
                <a:t>360 lượt mua</a:t>
              </a:r>
            </a:p>
          </p:txBody>
        </p:sp>
        <p:sp>
          <p:nvSpPr>
            <p:cNvPr id="11" name="TextBox 11"/>
            <p:cNvSpPr txBox="1"/>
            <p:nvPr/>
          </p:nvSpPr>
          <p:spPr>
            <a:xfrm>
              <a:off x="254930" y="8888527"/>
              <a:ext cx="2206841" cy="289786"/>
            </a:xfrm>
            <a:prstGeom prst="rect">
              <a:avLst/>
            </a:prstGeom>
          </p:spPr>
          <p:txBody>
            <a:bodyPr lIns="0" tIns="0" rIns="0" bIns="0" rtlCol="0" anchor="t">
              <a:spAutoFit/>
            </a:bodyPr>
            <a:lstStyle/>
            <a:p>
              <a:pPr algn="l">
                <a:lnSpc>
                  <a:spcPts val="1975"/>
                </a:lnSpc>
              </a:pPr>
              <a:r>
                <a:rPr lang="en-US" sz="1410">
                  <a:solidFill>
                    <a:srgbClr val="000000"/>
                  </a:solidFill>
                  <a:latin typeface="Canva Sans"/>
                  <a:ea typeface="Canva Sans"/>
                  <a:cs typeface="Canva Sans"/>
                  <a:sym typeface="Canva Sans"/>
                </a:rPr>
                <a:t>4.5 (180)</a:t>
              </a:r>
            </a:p>
          </p:txBody>
        </p:sp>
        <p:sp>
          <p:nvSpPr>
            <p:cNvPr id="12" name="TextBox 12"/>
            <p:cNvSpPr txBox="1"/>
            <p:nvPr/>
          </p:nvSpPr>
          <p:spPr>
            <a:xfrm>
              <a:off x="0" y="7359936"/>
              <a:ext cx="5677938" cy="1182360"/>
            </a:xfrm>
            <a:prstGeom prst="rect">
              <a:avLst/>
            </a:prstGeom>
          </p:spPr>
          <p:txBody>
            <a:bodyPr lIns="0" tIns="0" rIns="0" bIns="0" rtlCol="0" anchor="t">
              <a:spAutoFit/>
            </a:bodyPr>
            <a:lstStyle/>
            <a:p>
              <a:pPr algn="l">
                <a:lnSpc>
                  <a:spcPts val="3629"/>
                </a:lnSpc>
              </a:pPr>
              <a:r>
                <a:rPr lang="en-US" sz="2592">
                  <a:solidFill>
                    <a:srgbClr val="000000"/>
                  </a:solidFill>
                  <a:latin typeface="Canva Sans"/>
                  <a:ea typeface="Canva Sans"/>
                  <a:cs typeface="Canva Sans"/>
                  <a:sym typeface="Canva Sans"/>
                </a:rPr>
                <a:t>Giải Bài Tập SGK Unit 6: Vietnamese Lifestyle...</a:t>
              </a:r>
            </a:p>
          </p:txBody>
        </p:sp>
        <p:sp>
          <p:nvSpPr>
            <p:cNvPr id="13" name="TextBox 13"/>
            <p:cNvSpPr txBox="1"/>
            <p:nvPr/>
          </p:nvSpPr>
          <p:spPr>
            <a:xfrm>
              <a:off x="2751806" y="8581482"/>
              <a:ext cx="3054978" cy="607345"/>
            </a:xfrm>
            <a:prstGeom prst="rect">
              <a:avLst/>
            </a:prstGeom>
          </p:spPr>
          <p:txBody>
            <a:bodyPr wrap="square" lIns="0" tIns="0" rIns="0" bIns="0" rtlCol="0" anchor="t">
              <a:spAutoFit/>
            </a:bodyPr>
            <a:lstStyle/>
            <a:p>
              <a:pPr>
                <a:lnSpc>
                  <a:spcPts val="3807"/>
                </a:lnSpc>
              </a:pPr>
              <a:r>
                <a:rPr lang="en-US" sz="2719" b="1" dirty="0">
                  <a:solidFill>
                    <a:srgbClr val="FF3131"/>
                  </a:solidFill>
                  <a:latin typeface="Canva Sans Bold"/>
                  <a:ea typeface="Canva Sans Bold"/>
                  <a:cs typeface="Canva Sans Bold"/>
                  <a:sym typeface="Canva Sans Bold"/>
                </a:rPr>
                <a:t>50.000 VNĐ</a:t>
              </a:r>
            </a:p>
          </p:txBody>
        </p:sp>
      </p:grpSp>
      <p:sp>
        <p:nvSpPr>
          <p:cNvPr id="14" name="Freeform 14">
            <a:hlinkClick r:id="rId13" action="ppaction://hlinksldjump"/>
          </p:cNvPr>
          <p:cNvSpPr/>
          <p:nvPr/>
        </p:nvSpPr>
        <p:spPr>
          <a:xfrm>
            <a:off x="15236121"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5" name="Freeform 15"/>
          <p:cNvSpPr/>
          <p:nvPr/>
        </p:nvSpPr>
        <p:spPr>
          <a:xfrm>
            <a:off x="5548420" y="4675315"/>
            <a:ext cx="642715" cy="642715"/>
          </a:xfrm>
          <a:custGeom>
            <a:avLst/>
            <a:gdLst/>
            <a:ahLst/>
            <a:cxnLst/>
            <a:rect l="l" t="t" r="r" b="b"/>
            <a:pathLst>
              <a:path w="642715" h="642715">
                <a:moveTo>
                  <a:pt x="0" y="0"/>
                </a:moveTo>
                <a:lnTo>
                  <a:pt x="642714" y="0"/>
                </a:lnTo>
                <a:lnTo>
                  <a:pt x="642714" y="642714"/>
                </a:lnTo>
                <a:lnTo>
                  <a:pt x="0" y="64271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6" name="Freeform 16"/>
          <p:cNvSpPr/>
          <p:nvPr/>
        </p:nvSpPr>
        <p:spPr>
          <a:xfrm>
            <a:off x="6260940" y="5043711"/>
            <a:ext cx="212243" cy="201848"/>
          </a:xfrm>
          <a:custGeom>
            <a:avLst/>
            <a:gdLst/>
            <a:ahLst/>
            <a:cxnLst/>
            <a:rect l="l" t="t" r="r" b="b"/>
            <a:pathLst>
              <a:path w="212243" h="201848">
                <a:moveTo>
                  <a:pt x="0" y="0"/>
                </a:moveTo>
                <a:lnTo>
                  <a:pt x="212243" y="0"/>
                </a:lnTo>
                <a:lnTo>
                  <a:pt x="212243" y="201848"/>
                </a:lnTo>
                <a:lnTo>
                  <a:pt x="0" y="20184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7" name="Freeform 17"/>
          <p:cNvSpPr/>
          <p:nvPr/>
        </p:nvSpPr>
        <p:spPr>
          <a:xfrm>
            <a:off x="6473183" y="5043711"/>
            <a:ext cx="212243" cy="201848"/>
          </a:xfrm>
          <a:custGeom>
            <a:avLst/>
            <a:gdLst/>
            <a:ahLst/>
            <a:cxnLst/>
            <a:rect l="l" t="t" r="r" b="b"/>
            <a:pathLst>
              <a:path w="212243" h="201848">
                <a:moveTo>
                  <a:pt x="0" y="0"/>
                </a:moveTo>
                <a:lnTo>
                  <a:pt x="212244" y="0"/>
                </a:lnTo>
                <a:lnTo>
                  <a:pt x="212244" y="201848"/>
                </a:lnTo>
                <a:lnTo>
                  <a:pt x="0" y="20184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8" name="Freeform 18"/>
          <p:cNvSpPr/>
          <p:nvPr/>
        </p:nvSpPr>
        <p:spPr>
          <a:xfrm>
            <a:off x="6685427" y="5043711"/>
            <a:ext cx="212243" cy="201848"/>
          </a:xfrm>
          <a:custGeom>
            <a:avLst/>
            <a:gdLst/>
            <a:ahLst/>
            <a:cxnLst/>
            <a:rect l="l" t="t" r="r" b="b"/>
            <a:pathLst>
              <a:path w="212243" h="201848">
                <a:moveTo>
                  <a:pt x="0" y="0"/>
                </a:moveTo>
                <a:lnTo>
                  <a:pt x="212243" y="0"/>
                </a:lnTo>
                <a:lnTo>
                  <a:pt x="212243" y="201848"/>
                </a:lnTo>
                <a:lnTo>
                  <a:pt x="0" y="20184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9" name="Freeform 19"/>
          <p:cNvSpPr/>
          <p:nvPr/>
        </p:nvSpPr>
        <p:spPr>
          <a:xfrm>
            <a:off x="6897670" y="5043711"/>
            <a:ext cx="212243" cy="201848"/>
          </a:xfrm>
          <a:custGeom>
            <a:avLst/>
            <a:gdLst/>
            <a:ahLst/>
            <a:cxnLst/>
            <a:rect l="l" t="t" r="r" b="b"/>
            <a:pathLst>
              <a:path w="212243" h="201848">
                <a:moveTo>
                  <a:pt x="0" y="0"/>
                </a:moveTo>
                <a:lnTo>
                  <a:pt x="212243" y="0"/>
                </a:lnTo>
                <a:lnTo>
                  <a:pt x="212243" y="201848"/>
                </a:lnTo>
                <a:lnTo>
                  <a:pt x="0" y="20184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20" name="Freeform 20"/>
          <p:cNvSpPr/>
          <p:nvPr/>
        </p:nvSpPr>
        <p:spPr>
          <a:xfrm>
            <a:off x="7109913" y="5043711"/>
            <a:ext cx="212243" cy="201848"/>
          </a:xfrm>
          <a:custGeom>
            <a:avLst/>
            <a:gdLst/>
            <a:ahLst/>
            <a:cxnLst/>
            <a:rect l="l" t="t" r="r" b="b"/>
            <a:pathLst>
              <a:path w="212243" h="201848">
                <a:moveTo>
                  <a:pt x="0" y="0"/>
                </a:moveTo>
                <a:lnTo>
                  <a:pt x="212244" y="0"/>
                </a:lnTo>
                <a:lnTo>
                  <a:pt x="212244" y="201848"/>
                </a:lnTo>
                <a:lnTo>
                  <a:pt x="0" y="20184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grpSp>
        <p:nvGrpSpPr>
          <p:cNvPr id="24" name="Group 24"/>
          <p:cNvGrpSpPr/>
          <p:nvPr/>
        </p:nvGrpSpPr>
        <p:grpSpPr>
          <a:xfrm>
            <a:off x="4953289" y="1821958"/>
            <a:ext cx="4475906" cy="708772"/>
            <a:chOff x="0" y="0"/>
            <a:chExt cx="1178840" cy="186672"/>
          </a:xfrm>
        </p:grpSpPr>
        <p:sp>
          <p:nvSpPr>
            <p:cNvPr id="25" name="Freeform 25"/>
            <p:cNvSpPr/>
            <p:nvPr/>
          </p:nvSpPr>
          <p:spPr>
            <a:xfrm>
              <a:off x="0" y="0"/>
              <a:ext cx="1178840" cy="186672"/>
            </a:xfrm>
            <a:custGeom>
              <a:avLst/>
              <a:gdLst/>
              <a:ahLst/>
              <a:cxnLst/>
              <a:rect l="l" t="t" r="r" b="b"/>
              <a:pathLst>
                <a:path w="1178840" h="186672">
                  <a:moveTo>
                    <a:pt x="88214" y="0"/>
                  </a:moveTo>
                  <a:lnTo>
                    <a:pt x="1090625" y="0"/>
                  </a:lnTo>
                  <a:cubicBezTo>
                    <a:pt x="1139345" y="0"/>
                    <a:pt x="1178840" y="39495"/>
                    <a:pt x="1178840" y="88214"/>
                  </a:cubicBezTo>
                  <a:lnTo>
                    <a:pt x="1178840" y="98458"/>
                  </a:lnTo>
                  <a:cubicBezTo>
                    <a:pt x="1178840" y="147178"/>
                    <a:pt x="1139345" y="186672"/>
                    <a:pt x="1090625" y="186672"/>
                  </a:cubicBezTo>
                  <a:lnTo>
                    <a:pt x="88214" y="186672"/>
                  </a:lnTo>
                  <a:cubicBezTo>
                    <a:pt x="39495" y="186672"/>
                    <a:pt x="0" y="147178"/>
                    <a:pt x="0" y="98458"/>
                  </a:cubicBezTo>
                  <a:lnTo>
                    <a:pt x="0" y="88214"/>
                  </a:lnTo>
                  <a:cubicBezTo>
                    <a:pt x="0" y="39495"/>
                    <a:pt x="39495" y="0"/>
                    <a:pt x="88214" y="0"/>
                  </a:cubicBezTo>
                  <a:close/>
                </a:path>
              </a:pathLst>
            </a:custGeom>
            <a:solidFill>
              <a:srgbClr val="D2BC67"/>
            </a:solidFill>
          </p:spPr>
          <p:txBody>
            <a:bodyPr/>
            <a:lstStyle/>
            <a:p>
              <a:endParaRPr lang="en-US"/>
            </a:p>
          </p:txBody>
        </p:sp>
        <p:sp>
          <p:nvSpPr>
            <p:cNvPr id="26" name="TextBox 26"/>
            <p:cNvSpPr txBox="1"/>
            <p:nvPr/>
          </p:nvSpPr>
          <p:spPr>
            <a:xfrm>
              <a:off x="0" y="-38100"/>
              <a:ext cx="1178840" cy="224772"/>
            </a:xfrm>
            <a:prstGeom prst="rect">
              <a:avLst/>
            </a:prstGeom>
          </p:spPr>
          <p:txBody>
            <a:bodyPr lIns="50800" tIns="50800" rIns="50800" bIns="50800" rtlCol="0" anchor="ctr"/>
            <a:lstStyle/>
            <a:p>
              <a:pPr algn="ctr">
                <a:lnSpc>
                  <a:spcPts val="2659"/>
                </a:lnSpc>
              </a:pPr>
              <a:endParaRPr/>
            </a:p>
          </p:txBody>
        </p:sp>
      </p:grpSp>
      <p:sp>
        <p:nvSpPr>
          <p:cNvPr id="36" name="Freeform 36"/>
          <p:cNvSpPr/>
          <p:nvPr/>
        </p:nvSpPr>
        <p:spPr>
          <a:xfrm>
            <a:off x="5548420" y="6043612"/>
            <a:ext cx="642715" cy="642715"/>
          </a:xfrm>
          <a:custGeom>
            <a:avLst/>
            <a:gdLst/>
            <a:ahLst/>
            <a:cxnLst/>
            <a:rect l="l" t="t" r="r" b="b"/>
            <a:pathLst>
              <a:path w="642715" h="642715">
                <a:moveTo>
                  <a:pt x="0" y="0"/>
                </a:moveTo>
                <a:lnTo>
                  <a:pt x="642714" y="0"/>
                </a:lnTo>
                <a:lnTo>
                  <a:pt x="642714" y="642715"/>
                </a:lnTo>
                <a:lnTo>
                  <a:pt x="0" y="642715"/>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37" name="Freeform 37"/>
          <p:cNvSpPr/>
          <p:nvPr/>
        </p:nvSpPr>
        <p:spPr>
          <a:xfrm>
            <a:off x="5548420" y="8105552"/>
            <a:ext cx="642715" cy="642715"/>
          </a:xfrm>
          <a:custGeom>
            <a:avLst/>
            <a:gdLst/>
            <a:ahLst/>
            <a:cxnLst/>
            <a:rect l="l" t="t" r="r" b="b"/>
            <a:pathLst>
              <a:path w="642715" h="642715">
                <a:moveTo>
                  <a:pt x="0" y="0"/>
                </a:moveTo>
                <a:lnTo>
                  <a:pt x="642714" y="0"/>
                </a:lnTo>
                <a:lnTo>
                  <a:pt x="642714" y="642715"/>
                </a:lnTo>
                <a:lnTo>
                  <a:pt x="0" y="642715"/>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grpSp>
        <p:nvGrpSpPr>
          <p:cNvPr id="38" name="Group 38"/>
          <p:cNvGrpSpPr/>
          <p:nvPr/>
        </p:nvGrpSpPr>
        <p:grpSpPr>
          <a:xfrm>
            <a:off x="6270338" y="6484479"/>
            <a:ext cx="1061217" cy="201848"/>
            <a:chOff x="0" y="0"/>
            <a:chExt cx="1414956" cy="269131"/>
          </a:xfrm>
        </p:grpSpPr>
        <p:sp>
          <p:nvSpPr>
            <p:cNvPr id="39" name="Freeform 39"/>
            <p:cNvSpPr/>
            <p:nvPr/>
          </p:nvSpPr>
          <p:spPr>
            <a:xfrm>
              <a:off x="0"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40" name="Freeform 40"/>
            <p:cNvSpPr/>
            <p:nvPr/>
          </p:nvSpPr>
          <p:spPr>
            <a:xfrm>
              <a:off x="282991"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41" name="Freeform 41"/>
            <p:cNvSpPr/>
            <p:nvPr/>
          </p:nvSpPr>
          <p:spPr>
            <a:xfrm>
              <a:off x="565982" y="0"/>
              <a:ext cx="282991" cy="269131"/>
            </a:xfrm>
            <a:custGeom>
              <a:avLst/>
              <a:gdLst/>
              <a:ahLst/>
              <a:cxnLst/>
              <a:rect l="l" t="t" r="r" b="b"/>
              <a:pathLst>
                <a:path w="282991" h="269131">
                  <a:moveTo>
                    <a:pt x="0" y="0"/>
                  </a:moveTo>
                  <a:lnTo>
                    <a:pt x="282992" y="0"/>
                  </a:lnTo>
                  <a:lnTo>
                    <a:pt x="282992" y="269131"/>
                  </a:lnTo>
                  <a:lnTo>
                    <a:pt x="0" y="26913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42" name="Freeform 42"/>
            <p:cNvSpPr/>
            <p:nvPr/>
          </p:nvSpPr>
          <p:spPr>
            <a:xfrm>
              <a:off x="848974"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43" name="Freeform 43"/>
            <p:cNvSpPr/>
            <p:nvPr/>
          </p:nvSpPr>
          <p:spPr>
            <a:xfrm>
              <a:off x="1131965"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grpSp>
      <p:grpSp>
        <p:nvGrpSpPr>
          <p:cNvPr id="44" name="Group 44"/>
          <p:cNvGrpSpPr/>
          <p:nvPr/>
        </p:nvGrpSpPr>
        <p:grpSpPr>
          <a:xfrm>
            <a:off x="6270338" y="8477367"/>
            <a:ext cx="1061217" cy="201848"/>
            <a:chOff x="0" y="0"/>
            <a:chExt cx="1414956" cy="269131"/>
          </a:xfrm>
        </p:grpSpPr>
        <p:sp>
          <p:nvSpPr>
            <p:cNvPr id="45" name="Freeform 45"/>
            <p:cNvSpPr/>
            <p:nvPr/>
          </p:nvSpPr>
          <p:spPr>
            <a:xfrm>
              <a:off x="0"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46" name="Freeform 46"/>
            <p:cNvSpPr/>
            <p:nvPr/>
          </p:nvSpPr>
          <p:spPr>
            <a:xfrm>
              <a:off x="282991"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47" name="Freeform 47"/>
            <p:cNvSpPr/>
            <p:nvPr/>
          </p:nvSpPr>
          <p:spPr>
            <a:xfrm>
              <a:off x="565982" y="0"/>
              <a:ext cx="282991" cy="269131"/>
            </a:xfrm>
            <a:custGeom>
              <a:avLst/>
              <a:gdLst/>
              <a:ahLst/>
              <a:cxnLst/>
              <a:rect l="l" t="t" r="r" b="b"/>
              <a:pathLst>
                <a:path w="282991" h="269131">
                  <a:moveTo>
                    <a:pt x="0" y="0"/>
                  </a:moveTo>
                  <a:lnTo>
                    <a:pt x="282992" y="0"/>
                  </a:lnTo>
                  <a:lnTo>
                    <a:pt x="282992" y="269131"/>
                  </a:lnTo>
                  <a:lnTo>
                    <a:pt x="0" y="26913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48" name="Freeform 48"/>
            <p:cNvSpPr/>
            <p:nvPr/>
          </p:nvSpPr>
          <p:spPr>
            <a:xfrm>
              <a:off x="848974"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49" name="Freeform 49"/>
            <p:cNvSpPr/>
            <p:nvPr/>
          </p:nvSpPr>
          <p:spPr>
            <a:xfrm>
              <a:off x="1131965"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grpSp>
      <p:sp>
        <p:nvSpPr>
          <p:cNvPr id="50" name="Freeform 50"/>
          <p:cNvSpPr/>
          <p:nvPr/>
        </p:nvSpPr>
        <p:spPr>
          <a:xfrm>
            <a:off x="5525601" y="9605517"/>
            <a:ext cx="642715" cy="642715"/>
          </a:xfrm>
          <a:custGeom>
            <a:avLst/>
            <a:gdLst/>
            <a:ahLst/>
            <a:cxnLst/>
            <a:rect l="l" t="t" r="r" b="b"/>
            <a:pathLst>
              <a:path w="642715" h="642715">
                <a:moveTo>
                  <a:pt x="0" y="0"/>
                </a:moveTo>
                <a:lnTo>
                  <a:pt x="642715" y="0"/>
                </a:lnTo>
                <a:lnTo>
                  <a:pt x="642715" y="642715"/>
                </a:lnTo>
                <a:lnTo>
                  <a:pt x="0" y="642715"/>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51" name="TextBox 51"/>
          <p:cNvSpPr txBox="1"/>
          <p:nvPr/>
        </p:nvSpPr>
        <p:spPr>
          <a:xfrm>
            <a:off x="6270338" y="9588371"/>
            <a:ext cx="2291233" cy="398485"/>
          </a:xfrm>
          <a:prstGeom prst="rect">
            <a:avLst/>
          </a:prstGeom>
        </p:spPr>
        <p:txBody>
          <a:bodyPr lIns="0" tIns="0" rIns="0" bIns="0" rtlCol="0" anchor="t">
            <a:spAutoFit/>
          </a:bodyPr>
          <a:lstStyle/>
          <a:p>
            <a:pPr algn="l">
              <a:lnSpc>
                <a:spcPts val="3236"/>
              </a:lnSpc>
            </a:pPr>
            <a:r>
              <a:rPr lang="en-US" sz="2311">
                <a:solidFill>
                  <a:srgbClr val="000000"/>
                </a:solidFill>
                <a:latin typeface="Canva Sans"/>
                <a:ea typeface="Canva Sans"/>
                <a:cs typeface="Canva Sans"/>
                <a:sym typeface="Canva Sans"/>
              </a:rPr>
              <a:t>vklsiucute09</a:t>
            </a:r>
          </a:p>
        </p:txBody>
      </p:sp>
      <p:grpSp>
        <p:nvGrpSpPr>
          <p:cNvPr id="52" name="Group 52"/>
          <p:cNvGrpSpPr/>
          <p:nvPr/>
        </p:nvGrpSpPr>
        <p:grpSpPr>
          <a:xfrm>
            <a:off x="6322336" y="9986857"/>
            <a:ext cx="1061217" cy="201848"/>
            <a:chOff x="0" y="0"/>
            <a:chExt cx="1414956" cy="269131"/>
          </a:xfrm>
        </p:grpSpPr>
        <p:sp>
          <p:nvSpPr>
            <p:cNvPr id="53" name="Freeform 53"/>
            <p:cNvSpPr/>
            <p:nvPr/>
          </p:nvSpPr>
          <p:spPr>
            <a:xfrm>
              <a:off x="0"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54" name="Freeform 54"/>
            <p:cNvSpPr/>
            <p:nvPr/>
          </p:nvSpPr>
          <p:spPr>
            <a:xfrm>
              <a:off x="282991"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55" name="Freeform 55"/>
            <p:cNvSpPr/>
            <p:nvPr/>
          </p:nvSpPr>
          <p:spPr>
            <a:xfrm>
              <a:off x="565982" y="0"/>
              <a:ext cx="282991" cy="269131"/>
            </a:xfrm>
            <a:custGeom>
              <a:avLst/>
              <a:gdLst/>
              <a:ahLst/>
              <a:cxnLst/>
              <a:rect l="l" t="t" r="r" b="b"/>
              <a:pathLst>
                <a:path w="282991" h="269131">
                  <a:moveTo>
                    <a:pt x="0" y="0"/>
                  </a:moveTo>
                  <a:lnTo>
                    <a:pt x="282992" y="0"/>
                  </a:lnTo>
                  <a:lnTo>
                    <a:pt x="282992" y="269131"/>
                  </a:lnTo>
                  <a:lnTo>
                    <a:pt x="0" y="26913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56" name="Freeform 56"/>
            <p:cNvSpPr/>
            <p:nvPr/>
          </p:nvSpPr>
          <p:spPr>
            <a:xfrm>
              <a:off x="848974"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57" name="Freeform 57"/>
            <p:cNvSpPr/>
            <p:nvPr/>
          </p:nvSpPr>
          <p:spPr>
            <a:xfrm>
              <a:off x="1131965"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grpSp>
      <p:sp>
        <p:nvSpPr>
          <p:cNvPr id="58" name="TextBox 58"/>
          <p:cNvSpPr txBox="1"/>
          <p:nvPr/>
        </p:nvSpPr>
        <p:spPr>
          <a:xfrm>
            <a:off x="6260940" y="4639091"/>
            <a:ext cx="2121060" cy="384272"/>
          </a:xfrm>
          <a:prstGeom prst="rect">
            <a:avLst/>
          </a:prstGeom>
        </p:spPr>
        <p:txBody>
          <a:bodyPr wrap="square" lIns="0" tIns="0" rIns="0" bIns="0" rtlCol="0" anchor="t">
            <a:spAutoFit/>
          </a:bodyPr>
          <a:lstStyle/>
          <a:p>
            <a:pPr algn="l">
              <a:lnSpc>
                <a:spcPts val="3236"/>
              </a:lnSpc>
            </a:pPr>
            <a:r>
              <a:rPr lang="en-US" sz="2311" dirty="0">
                <a:solidFill>
                  <a:srgbClr val="000000"/>
                </a:solidFill>
                <a:latin typeface="Canva Sans"/>
                <a:ea typeface="Canva Sans"/>
                <a:cs typeface="Canva Sans"/>
                <a:sym typeface="Canva Sans"/>
              </a:rPr>
              <a:t>tuyetmai1988</a:t>
            </a:r>
          </a:p>
        </p:txBody>
      </p:sp>
      <p:sp>
        <p:nvSpPr>
          <p:cNvPr id="59" name="TextBox 59"/>
          <p:cNvSpPr txBox="1"/>
          <p:nvPr/>
        </p:nvSpPr>
        <p:spPr>
          <a:xfrm>
            <a:off x="6260940" y="5314506"/>
            <a:ext cx="10362481" cy="297180"/>
          </a:xfrm>
          <a:prstGeom prst="rect">
            <a:avLst/>
          </a:prstGeom>
        </p:spPr>
        <p:txBody>
          <a:bodyPr lIns="0" tIns="0" rIns="0" bIns="0" rtlCol="0" anchor="t">
            <a:spAutoFit/>
          </a:bodyPr>
          <a:lstStyle/>
          <a:p>
            <a:pPr algn="l">
              <a:lnSpc>
                <a:spcPts val="2520"/>
              </a:lnSpc>
            </a:pPr>
            <a:r>
              <a:rPr lang="en-US" sz="1800">
                <a:solidFill>
                  <a:srgbClr val="000000"/>
                </a:solidFill>
                <a:latin typeface="Canva Sans"/>
                <a:ea typeface="Canva Sans"/>
                <a:cs typeface="Canva Sans"/>
                <a:sym typeface="Canva Sans"/>
              </a:rPr>
              <a:t>Bài giải đầy đủ, đúng trọng tâm. Con mình làm bài nhìn vào là hiểu liền, rất tiện cho ôn tập.</a:t>
            </a:r>
          </a:p>
        </p:txBody>
      </p:sp>
      <p:sp>
        <p:nvSpPr>
          <p:cNvPr id="60" name="TextBox 60">
            <a:hlinkClick r:id="rId22" action="ppaction://hlinksldjump"/>
          </p:cNvPr>
          <p:cNvSpPr txBox="1"/>
          <p:nvPr/>
        </p:nvSpPr>
        <p:spPr>
          <a:xfrm>
            <a:off x="5168903" y="2711705"/>
            <a:ext cx="3057406" cy="464820"/>
          </a:xfrm>
          <a:prstGeom prst="rect">
            <a:avLst/>
          </a:prstGeom>
        </p:spPr>
        <p:txBody>
          <a:bodyPr lIns="0" tIns="0" rIns="0" bIns="0" rtlCol="0" anchor="t">
            <a:spAutoFit/>
          </a:bodyPr>
          <a:lstStyle/>
          <a:p>
            <a:pPr algn="ctr">
              <a:lnSpc>
                <a:spcPts val="3780"/>
              </a:lnSpc>
            </a:pPr>
            <a:r>
              <a:rPr lang="en-US" sz="2700" dirty="0">
                <a:solidFill>
                  <a:srgbClr val="004AAD"/>
                </a:solidFill>
                <a:latin typeface="Canva Sans"/>
                <a:ea typeface="Canva Sans"/>
                <a:cs typeface="Canva Sans"/>
                <a:sym typeface="Canva Sans"/>
              </a:rPr>
              <a:t>&gt;   </a:t>
            </a:r>
            <a:r>
              <a:rPr lang="en-US" sz="2700" u="sng" dirty="0" err="1">
                <a:solidFill>
                  <a:srgbClr val="004AAD"/>
                </a:solidFill>
                <a:latin typeface="Canva Sans"/>
                <a:ea typeface="Canva Sans"/>
                <a:cs typeface="Canva Sans"/>
                <a:sym typeface="Canva Sans"/>
              </a:rPr>
              <a:t>Mô</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tả</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sp>
        <p:nvSpPr>
          <p:cNvPr id="61" name="TextBox 61"/>
          <p:cNvSpPr txBox="1"/>
          <p:nvPr/>
        </p:nvSpPr>
        <p:spPr>
          <a:xfrm>
            <a:off x="4638637" y="1885570"/>
            <a:ext cx="5105211" cy="521335"/>
          </a:xfrm>
          <a:prstGeom prst="rect">
            <a:avLst/>
          </a:prstGeom>
        </p:spPr>
        <p:txBody>
          <a:bodyPr lIns="0" tIns="0" rIns="0" bIns="0" rtlCol="0" anchor="t">
            <a:spAutoFit/>
          </a:bodyPr>
          <a:lstStyle/>
          <a:p>
            <a:pPr algn="ctr">
              <a:lnSpc>
                <a:spcPts val="4340"/>
              </a:lnSpc>
            </a:pPr>
            <a:r>
              <a:rPr lang="en-US" sz="3100" dirty="0" err="1">
                <a:solidFill>
                  <a:srgbClr val="000000"/>
                </a:solidFill>
                <a:latin typeface="Canva Sans"/>
                <a:ea typeface="Canva Sans"/>
                <a:cs typeface="Canva Sans"/>
                <a:sym typeface="Canva Sans"/>
              </a:rPr>
              <a:t>Đã</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thêm</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vào</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giỏ</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hàng</a:t>
            </a:r>
            <a:endParaRPr lang="en-US" sz="3100" dirty="0">
              <a:solidFill>
                <a:srgbClr val="000000"/>
              </a:solidFill>
              <a:latin typeface="Canva Sans"/>
              <a:ea typeface="Canva Sans"/>
              <a:cs typeface="Canva Sans"/>
              <a:sym typeface="Canva Sans"/>
            </a:endParaRPr>
          </a:p>
        </p:txBody>
      </p:sp>
      <p:sp>
        <p:nvSpPr>
          <p:cNvPr id="62" name="TextBox 62">
            <a:hlinkClick r:id="rId23" action="ppaction://hlinksldjump"/>
          </p:cNvPr>
          <p:cNvSpPr txBox="1"/>
          <p:nvPr/>
        </p:nvSpPr>
        <p:spPr>
          <a:xfrm>
            <a:off x="5162117" y="3357500"/>
            <a:ext cx="4338876" cy="464820"/>
          </a:xfrm>
          <a:prstGeom prst="rect">
            <a:avLst/>
          </a:prstGeom>
        </p:spPr>
        <p:txBody>
          <a:bodyPr lIns="0" tIns="0" rIns="0" bIns="0" rtlCol="0" anchor="t">
            <a:spAutoFit/>
          </a:bodyPr>
          <a:lstStyle/>
          <a:p>
            <a:pPr algn="ctr">
              <a:lnSpc>
                <a:spcPts val="3780"/>
              </a:lnSpc>
            </a:pPr>
            <a:r>
              <a:rPr lang="en-US" sz="2700" dirty="0">
                <a:solidFill>
                  <a:srgbClr val="004AAD"/>
                </a:solidFill>
                <a:latin typeface="Canva Sans"/>
                <a:ea typeface="Canva Sans"/>
                <a:cs typeface="Canva Sans"/>
                <a:sym typeface="Canva Sans"/>
              </a:rPr>
              <a:t>v   </a:t>
            </a:r>
            <a:r>
              <a:rPr lang="en-US" sz="2700" u="sng" dirty="0">
                <a:solidFill>
                  <a:srgbClr val="004AAD"/>
                </a:solidFill>
                <a:latin typeface="Canva Sans"/>
                <a:ea typeface="Canva Sans"/>
                <a:cs typeface="Canva Sans"/>
                <a:sym typeface="Canva Sans"/>
              </a:rPr>
              <a:t>Xem </a:t>
            </a:r>
            <a:r>
              <a:rPr lang="en-US" sz="2700" u="sng" dirty="0" err="1">
                <a:solidFill>
                  <a:srgbClr val="004AAD"/>
                </a:solidFill>
                <a:latin typeface="Canva Sans"/>
                <a:ea typeface="Canva Sans"/>
                <a:cs typeface="Canva Sans"/>
                <a:sym typeface="Canva Sans"/>
              </a:rPr>
              <a:t>đánh</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giá</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sp>
        <p:nvSpPr>
          <p:cNvPr id="64" name="TextBox 64"/>
          <p:cNvSpPr txBox="1"/>
          <p:nvPr/>
        </p:nvSpPr>
        <p:spPr>
          <a:xfrm>
            <a:off x="6270113" y="6082272"/>
            <a:ext cx="1956197" cy="398485"/>
          </a:xfrm>
          <a:prstGeom prst="rect">
            <a:avLst/>
          </a:prstGeom>
        </p:spPr>
        <p:txBody>
          <a:bodyPr lIns="0" tIns="0" rIns="0" bIns="0" rtlCol="0" anchor="t">
            <a:spAutoFit/>
          </a:bodyPr>
          <a:lstStyle/>
          <a:p>
            <a:pPr algn="l">
              <a:lnSpc>
                <a:spcPts val="3236"/>
              </a:lnSpc>
            </a:pPr>
            <a:r>
              <a:rPr lang="en-US" sz="2311">
                <a:solidFill>
                  <a:srgbClr val="000000"/>
                </a:solidFill>
                <a:latin typeface="Canva Sans"/>
                <a:ea typeface="Canva Sans"/>
                <a:cs typeface="Canva Sans"/>
                <a:sym typeface="Canva Sans"/>
              </a:rPr>
              <a:t>toitenlatoi</a:t>
            </a:r>
          </a:p>
        </p:txBody>
      </p:sp>
      <p:sp>
        <p:nvSpPr>
          <p:cNvPr id="65" name="TextBox 65"/>
          <p:cNvSpPr txBox="1"/>
          <p:nvPr/>
        </p:nvSpPr>
        <p:spPr>
          <a:xfrm>
            <a:off x="6260940" y="6753002"/>
            <a:ext cx="10362481" cy="1240155"/>
          </a:xfrm>
          <a:prstGeom prst="rect">
            <a:avLst/>
          </a:prstGeom>
        </p:spPr>
        <p:txBody>
          <a:bodyPr lIns="0" tIns="0" rIns="0" bIns="0" rtlCol="0" anchor="t">
            <a:spAutoFit/>
          </a:bodyPr>
          <a:lstStyle/>
          <a:p>
            <a:pPr algn="l">
              <a:lnSpc>
                <a:spcPts val="2520"/>
              </a:lnSpc>
            </a:pPr>
            <a:r>
              <a:rPr lang="en-US" sz="1800">
                <a:solidFill>
                  <a:srgbClr val="000000"/>
                </a:solidFill>
                <a:latin typeface="Canva Sans"/>
                <a:ea typeface="Canva Sans"/>
                <a:cs typeface="Canva Sans"/>
                <a:sym typeface="Canva Sans"/>
              </a:rPr>
              <a:t>Tài liệu làm đầy đủ phần Looking Back của Unit 6, đáp án đúng và bám sát SGK. Tuy nhiên phần giải thích chưa quá chi tiết cho những bạn mất gốc. Phù hợp hơn để đối chiếu bài tập và ôn nhanh.</a:t>
            </a:r>
          </a:p>
          <a:p>
            <a:pPr algn="l">
              <a:lnSpc>
                <a:spcPts val="2520"/>
              </a:lnSpc>
            </a:pPr>
            <a:endParaRPr lang="en-US" sz="1800">
              <a:solidFill>
                <a:srgbClr val="000000"/>
              </a:solidFill>
              <a:latin typeface="Canva Sans"/>
              <a:ea typeface="Canva Sans"/>
              <a:cs typeface="Canva Sans"/>
              <a:sym typeface="Canva Sans"/>
            </a:endParaRPr>
          </a:p>
        </p:txBody>
      </p:sp>
      <p:sp>
        <p:nvSpPr>
          <p:cNvPr id="66" name="TextBox 66"/>
          <p:cNvSpPr txBox="1"/>
          <p:nvPr/>
        </p:nvSpPr>
        <p:spPr>
          <a:xfrm>
            <a:off x="6237937" y="8069357"/>
            <a:ext cx="2291233" cy="398485"/>
          </a:xfrm>
          <a:prstGeom prst="rect">
            <a:avLst/>
          </a:prstGeom>
        </p:spPr>
        <p:txBody>
          <a:bodyPr lIns="0" tIns="0" rIns="0" bIns="0" rtlCol="0" anchor="t">
            <a:spAutoFit/>
          </a:bodyPr>
          <a:lstStyle/>
          <a:p>
            <a:pPr algn="l">
              <a:lnSpc>
                <a:spcPts val="3236"/>
              </a:lnSpc>
            </a:pPr>
            <a:r>
              <a:rPr lang="en-US" sz="2311">
                <a:solidFill>
                  <a:srgbClr val="000000"/>
                </a:solidFill>
                <a:latin typeface="Canva Sans"/>
                <a:ea typeface="Canva Sans"/>
                <a:cs typeface="Canva Sans"/>
                <a:sym typeface="Canva Sans"/>
              </a:rPr>
              <a:t>hoangcuubao11</a:t>
            </a:r>
          </a:p>
        </p:txBody>
      </p:sp>
      <p:sp>
        <p:nvSpPr>
          <p:cNvPr id="67" name="TextBox 67"/>
          <p:cNvSpPr txBox="1"/>
          <p:nvPr/>
        </p:nvSpPr>
        <p:spPr>
          <a:xfrm>
            <a:off x="6237937" y="8719692"/>
            <a:ext cx="10362481" cy="611505"/>
          </a:xfrm>
          <a:prstGeom prst="rect">
            <a:avLst/>
          </a:prstGeom>
        </p:spPr>
        <p:txBody>
          <a:bodyPr lIns="0" tIns="0" rIns="0" bIns="0" rtlCol="0" anchor="t">
            <a:spAutoFit/>
          </a:bodyPr>
          <a:lstStyle/>
          <a:p>
            <a:pPr algn="l">
              <a:lnSpc>
                <a:spcPts val="2520"/>
              </a:lnSpc>
            </a:pPr>
            <a:r>
              <a:rPr lang="en-US" sz="1800">
                <a:solidFill>
                  <a:srgbClr val="000000"/>
                </a:solidFill>
                <a:latin typeface="Canva Sans"/>
                <a:ea typeface="Canva Sans"/>
                <a:cs typeface="Canva Sans"/>
                <a:sym typeface="Canva Sans"/>
              </a:rPr>
              <a:t>Tài liệu phù hợp để tự học tại nhà. Không chỉ dùng để chép đáp án mà còn giúp hiểu bài. Trình bày gọn, dễ đọc trên điện thoại nên rất tiện. Giá cả hợp lý so với công sức bỏ ra</a:t>
            </a:r>
          </a:p>
        </p:txBody>
      </p:sp>
      <p:grpSp>
        <p:nvGrpSpPr>
          <p:cNvPr id="68" name="Group 68"/>
          <p:cNvGrpSpPr/>
          <p:nvPr/>
        </p:nvGrpSpPr>
        <p:grpSpPr>
          <a:xfrm>
            <a:off x="16840103" y="377686"/>
            <a:ext cx="838394" cy="838394"/>
            <a:chOff x="0" y="0"/>
            <a:chExt cx="13716000" cy="13716000"/>
          </a:xfrm>
        </p:grpSpPr>
        <p:sp>
          <p:nvSpPr>
            <p:cNvPr id="69" name="Freeform 69">
              <a:hlinkClick r:id="rId24" action="ppaction://hlinksldjump"/>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25"/>
              <a:stretch>
                <a:fillRect/>
              </a:stretch>
            </a:blipFill>
          </p:spPr>
          <p:txBody>
            <a:bodyPr/>
            <a:lstStyle/>
            <a:p>
              <a:endParaRPr lang="en-US" dirty="0"/>
            </a:p>
          </p:txBody>
        </p:sp>
      </p:grpSp>
      <p:grpSp>
        <p:nvGrpSpPr>
          <p:cNvPr id="70" name="Group 21">
            <a:extLst>
              <a:ext uri="{FF2B5EF4-FFF2-40B4-BE49-F238E27FC236}">
                <a16:creationId xmlns:a16="http://schemas.microsoft.com/office/drawing/2014/main" id="{902D3020-87BE-410C-CACB-D7DE57CF186F}"/>
              </a:ext>
            </a:extLst>
          </p:cNvPr>
          <p:cNvGrpSpPr/>
          <p:nvPr/>
        </p:nvGrpSpPr>
        <p:grpSpPr>
          <a:xfrm>
            <a:off x="5548420" y="3923243"/>
            <a:ext cx="3880776" cy="552422"/>
            <a:chOff x="0" y="0"/>
            <a:chExt cx="5174368" cy="736563"/>
          </a:xfrm>
        </p:grpSpPr>
        <p:grpSp>
          <p:nvGrpSpPr>
            <p:cNvPr id="71" name="Group 22">
              <a:extLst>
                <a:ext uri="{FF2B5EF4-FFF2-40B4-BE49-F238E27FC236}">
                  <a16:creationId xmlns:a16="http://schemas.microsoft.com/office/drawing/2014/main" id="{AEB2836E-91C0-2440-CA60-E8DB88F78093}"/>
                </a:ext>
              </a:extLst>
            </p:cNvPr>
            <p:cNvGrpSpPr/>
            <p:nvPr/>
          </p:nvGrpSpPr>
          <p:grpSpPr>
            <a:xfrm>
              <a:off x="0" y="0"/>
              <a:ext cx="5174368" cy="736563"/>
              <a:chOff x="0" y="0"/>
              <a:chExt cx="1955002" cy="278329"/>
            </a:xfrm>
          </p:grpSpPr>
          <p:sp>
            <p:nvSpPr>
              <p:cNvPr id="81" name="Freeform 23">
                <a:extLst>
                  <a:ext uri="{FF2B5EF4-FFF2-40B4-BE49-F238E27FC236}">
                    <a16:creationId xmlns:a16="http://schemas.microsoft.com/office/drawing/2014/main" id="{CB044CC3-63C9-B54A-B40C-EE6A866C4C8B}"/>
                  </a:ext>
                </a:extLst>
              </p:cNvPr>
              <p:cNvSpPr/>
              <p:nvPr/>
            </p:nvSpPr>
            <p:spPr>
              <a:xfrm>
                <a:off x="0" y="0"/>
                <a:ext cx="1955002" cy="278329"/>
              </a:xfrm>
              <a:custGeom>
                <a:avLst/>
                <a:gdLst/>
                <a:ahLst/>
                <a:cxnLst/>
                <a:rect l="l" t="t" r="r" b="b"/>
                <a:pathLst>
                  <a:path w="1955002" h="278329">
                    <a:moveTo>
                      <a:pt x="1955002" y="13965"/>
                    </a:moveTo>
                    <a:lnTo>
                      <a:pt x="1955002" y="264364"/>
                    </a:lnTo>
                    <a:cubicBezTo>
                      <a:pt x="1955002" y="268068"/>
                      <a:pt x="1953531" y="271620"/>
                      <a:pt x="1950912" y="274239"/>
                    </a:cubicBezTo>
                    <a:cubicBezTo>
                      <a:pt x="1948293" y="276857"/>
                      <a:pt x="1944741" y="278329"/>
                      <a:pt x="1941037" y="278329"/>
                    </a:cubicBezTo>
                    <a:lnTo>
                      <a:pt x="13965" y="278329"/>
                    </a:lnTo>
                    <a:cubicBezTo>
                      <a:pt x="10261" y="278329"/>
                      <a:pt x="6709" y="276857"/>
                      <a:pt x="4090" y="274239"/>
                    </a:cubicBezTo>
                    <a:cubicBezTo>
                      <a:pt x="1471" y="271620"/>
                      <a:pt x="0" y="268068"/>
                      <a:pt x="0" y="264364"/>
                    </a:cubicBezTo>
                    <a:lnTo>
                      <a:pt x="0" y="13965"/>
                    </a:lnTo>
                    <a:cubicBezTo>
                      <a:pt x="0" y="10261"/>
                      <a:pt x="1471" y="6709"/>
                      <a:pt x="4090" y="4090"/>
                    </a:cubicBezTo>
                    <a:cubicBezTo>
                      <a:pt x="6709" y="1471"/>
                      <a:pt x="10261" y="0"/>
                      <a:pt x="13965" y="0"/>
                    </a:cubicBezTo>
                    <a:lnTo>
                      <a:pt x="1941037" y="0"/>
                    </a:lnTo>
                    <a:cubicBezTo>
                      <a:pt x="1944741" y="0"/>
                      <a:pt x="1948293" y="1471"/>
                      <a:pt x="1950912" y="4090"/>
                    </a:cubicBezTo>
                    <a:cubicBezTo>
                      <a:pt x="1953531" y="6709"/>
                      <a:pt x="1955002" y="10261"/>
                      <a:pt x="1955002" y="13965"/>
                    </a:cubicBezTo>
                    <a:close/>
                  </a:path>
                </a:pathLst>
              </a:custGeom>
              <a:solidFill>
                <a:srgbClr val="356BA6"/>
              </a:solidFill>
            </p:spPr>
            <p:txBody>
              <a:bodyPr/>
              <a:lstStyle/>
              <a:p>
                <a:endParaRPr lang="en-US"/>
              </a:p>
            </p:txBody>
          </p:sp>
          <p:sp>
            <p:nvSpPr>
              <p:cNvPr id="82" name="TextBox 24">
                <a:extLst>
                  <a:ext uri="{FF2B5EF4-FFF2-40B4-BE49-F238E27FC236}">
                    <a16:creationId xmlns:a16="http://schemas.microsoft.com/office/drawing/2014/main" id="{6A826462-9D55-80A3-FC3C-840C90CB7F15}"/>
                  </a:ext>
                </a:extLst>
              </p:cNvPr>
              <p:cNvSpPr txBox="1"/>
              <p:nvPr/>
            </p:nvSpPr>
            <p:spPr>
              <a:xfrm>
                <a:off x="0" y="-38100"/>
                <a:ext cx="1955002" cy="316429"/>
              </a:xfrm>
              <a:prstGeom prst="rect">
                <a:avLst/>
              </a:prstGeom>
            </p:spPr>
            <p:txBody>
              <a:bodyPr lIns="50800" tIns="50800" rIns="50800" bIns="50800" rtlCol="0" anchor="ctr"/>
              <a:lstStyle/>
              <a:p>
                <a:pPr algn="ctr">
                  <a:lnSpc>
                    <a:spcPts val="2659"/>
                  </a:lnSpc>
                </a:pPr>
                <a:endParaRPr/>
              </a:p>
            </p:txBody>
          </p:sp>
        </p:grpSp>
        <p:sp>
          <p:nvSpPr>
            <p:cNvPr id="72" name="TextBox 25">
              <a:extLst>
                <a:ext uri="{FF2B5EF4-FFF2-40B4-BE49-F238E27FC236}">
                  <a16:creationId xmlns:a16="http://schemas.microsoft.com/office/drawing/2014/main" id="{CE1BFE38-40FD-7A26-C444-6ED6C1F4563F}"/>
                </a:ext>
              </a:extLst>
            </p:cNvPr>
            <p:cNvSpPr txBox="1"/>
            <p:nvPr/>
          </p:nvSpPr>
          <p:spPr>
            <a:xfrm>
              <a:off x="398052" y="-18350"/>
              <a:ext cx="914700" cy="455376"/>
            </a:xfrm>
            <a:prstGeom prst="rect">
              <a:avLst/>
            </a:prstGeom>
          </p:spPr>
          <p:txBody>
            <a:bodyPr lIns="0" tIns="0" rIns="0" bIns="0" rtlCol="0" anchor="t">
              <a:spAutoFit/>
            </a:bodyPr>
            <a:lstStyle/>
            <a:p>
              <a:pPr algn="ctr">
                <a:lnSpc>
                  <a:spcPts val="2833"/>
                </a:lnSpc>
              </a:pPr>
              <a:r>
                <a:rPr lang="en-US" sz="2024" dirty="0">
                  <a:solidFill>
                    <a:srgbClr val="FFFFFF"/>
                  </a:solidFill>
                  <a:latin typeface="Canva Sans"/>
                  <a:ea typeface="Canva Sans"/>
                  <a:cs typeface="Canva Sans"/>
                  <a:sym typeface="Canva Sans"/>
                </a:rPr>
                <a:t>4.5/5 </a:t>
              </a:r>
            </a:p>
          </p:txBody>
        </p:sp>
        <p:sp>
          <p:nvSpPr>
            <p:cNvPr id="73" name="Freeform 26">
              <a:extLst>
                <a:ext uri="{FF2B5EF4-FFF2-40B4-BE49-F238E27FC236}">
                  <a16:creationId xmlns:a16="http://schemas.microsoft.com/office/drawing/2014/main" id="{ED7C42A8-8862-9FBE-8AD3-22263FBB6120}"/>
                </a:ext>
              </a:extLst>
            </p:cNvPr>
            <p:cNvSpPr/>
            <p:nvPr/>
          </p:nvSpPr>
          <p:spPr>
            <a:xfrm>
              <a:off x="134487" y="382919"/>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74" name="Freeform 27">
              <a:extLst>
                <a:ext uri="{FF2B5EF4-FFF2-40B4-BE49-F238E27FC236}">
                  <a16:creationId xmlns:a16="http://schemas.microsoft.com/office/drawing/2014/main" id="{CB498109-374B-4A40-A148-4498832AD90C}"/>
                </a:ext>
              </a:extLst>
            </p:cNvPr>
            <p:cNvSpPr/>
            <p:nvPr/>
          </p:nvSpPr>
          <p:spPr>
            <a:xfrm>
              <a:off x="444351" y="382919"/>
              <a:ext cx="282991" cy="269131"/>
            </a:xfrm>
            <a:custGeom>
              <a:avLst/>
              <a:gdLst/>
              <a:ahLst/>
              <a:cxnLst/>
              <a:rect l="l" t="t" r="r" b="b"/>
              <a:pathLst>
                <a:path w="282991" h="269131">
                  <a:moveTo>
                    <a:pt x="0" y="0"/>
                  </a:moveTo>
                  <a:lnTo>
                    <a:pt x="282992" y="0"/>
                  </a:lnTo>
                  <a:lnTo>
                    <a:pt x="282992" y="269131"/>
                  </a:lnTo>
                  <a:lnTo>
                    <a:pt x="0" y="26913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75" name="Freeform 28">
              <a:extLst>
                <a:ext uri="{FF2B5EF4-FFF2-40B4-BE49-F238E27FC236}">
                  <a16:creationId xmlns:a16="http://schemas.microsoft.com/office/drawing/2014/main" id="{1E3D7A27-DBF8-4B18-AEB3-EB00F6CECC62}"/>
                </a:ext>
              </a:extLst>
            </p:cNvPr>
            <p:cNvSpPr/>
            <p:nvPr/>
          </p:nvSpPr>
          <p:spPr>
            <a:xfrm>
              <a:off x="727343" y="382919"/>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76" name="Freeform 29">
              <a:extLst>
                <a:ext uri="{FF2B5EF4-FFF2-40B4-BE49-F238E27FC236}">
                  <a16:creationId xmlns:a16="http://schemas.microsoft.com/office/drawing/2014/main" id="{D99828E0-0EB5-27B4-181F-2755A828380F}"/>
                </a:ext>
              </a:extLst>
            </p:cNvPr>
            <p:cNvSpPr/>
            <p:nvPr/>
          </p:nvSpPr>
          <p:spPr>
            <a:xfrm>
              <a:off x="1010334" y="382919"/>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77" name="Freeform 30">
              <a:extLst>
                <a:ext uri="{FF2B5EF4-FFF2-40B4-BE49-F238E27FC236}">
                  <a16:creationId xmlns:a16="http://schemas.microsoft.com/office/drawing/2014/main" id="{FAC7EEBE-FA6D-E186-639C-35BE30E1EE41}"/>
                </a:ext>
              </a:extLst>
            </p:cNvPr>
            <p:cNvSpPr/>
            <p:nvPr/>
          </p:nvSpPr>
          <p:spPr>
            <a:xfrm>
              <a:off x="1293325" y="382919"/>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78" name="Freeform 31">
              <a:extLst>
                <a:ext uri="{FF2B5EF4-FFF2-40B4-BE49-F238E27FC236}">
                  <a16:creationId xmlns:a16="http://schemas.microsoft.com/office/drawing/2014/main" id="{A0DD699C-ACB0-9D66-3CA7-078F32DCA7FF}"/>
                </a:ext>
              </a:extLst>
            </p:cNvPr>
            <p:cNvSpPr/>
            <p:nvPr/>
          </p:nvSpPr>
          <p:spPr>
            <a:xfrm>
              <a:off x="1293325" y="382919"/>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79" name="Freeform 32">
              <a:extLst>
                <a:ext uri="{FF2B5EF4-FFF2-40B4-BE49-F238E27FC236}">
                  <a16:creationId xmlns:a16="http://schemas.microsoft.com/office/drawing/2014/main" id="{9CDD0071-4FD0-E921-C70E-8FBE3EC3498A}"/>
                </a:ext>
              </a:extLst>
            </p:cNvPr>
            <p:cNvSpPr/>
            <p:nvPr/>
          </p:nvSpPr>
          <p:spPr>
            <a:xfrm>
              <a:off x="1293325" y="382919"/>
              <a:ext cx="139912" cy="269131"/>
            </a:xfrm>
            <a:custGeom>
              <a:avLst/>
              <a:gdLst/>
              <a:ahLst/>
              <a:cxnLst/>
              <a:rect l="l" t="t" r="r" b="b"/>
              <a:pathLst>
                <a:path w="139912" h="269131">
                  <a:moveTo>
                    <a:pt x="0" y="0"/>
                  </a:moveTo>
                  <a:lnTo>
                    <a:pt x="139912" y="0"/>
                  </a:lnTo>
                  <a:lnTo>
                    <a:pt x="139912" y="269131"/>
                  </a:lnTo>
                  <a:lnTo>
                    <a:pt x="0" y="269131"/>
                  </a:lnTo>
                  <a:lnTo>
                    <a:pt x="0" y="0"/>
                  </a:lnTo>
                  <a:close/>
                </a:path>
              </a:pathLst>
            </a:custGeom>
            <a:blipFill>
              <a:blip r:embed="rId18">
                <a:extLst>
                  <a:ext uri="{96DAC541-7B7A-43D3-8B79-37D633B846F1}">
                    <asvg:svgBlip xmlns:asvg="http://schemas.microsoft.com/office/drawing/2016/SVG/main" r:embed="rId19"/>
                  </a:ext>
                </a:extLst>
              </a:blip>
              <a:stretch>
                <a:fillRect r="-102263"/>
              </a:stretch>
            </a:blipFill>
          </p:spPr>
          <p:txBody>
            <a:bodyPr/>
            <a:lstStyle/>
            <a:p>
              <a:endParaRPr lang="en-US"/>
            </a:p>
          </p:txBody>
        </p:sp>
        <p:sp>
          <p:nvSpPr>
            <p:cNvPr id="80" name="TextBox 33">
              <a:extLst>
                <a:ext uri="{FF2B5EF4-FFF2-40B4-BE49-F238E27FC236}">
                  <a16:creationId xmlns:a16="http://schemas.microsoft.com/office/drawing/2014/main" id="{27A65F97-B529-608B-4151-7FE883BCDCFC}"/>
                </a:ext>
              </a:extLst>
            </p:cNvPr>
            <p:cNvSpPr txBox="1"/>
            <p:nvPr/>
          </p:nvSpPr>
          <p:spPr>
            <a:xfrm>
              <a:off x="2074081" y="106408"/>
              <a:ext cx="2868136" cy="449114"/>
            </a:xfrm>
            <a:prstGeom prst="rect">
              <a:avLst/>
            </a:prstGeom>
          </p:spPr>
          <p:txBody>
            <a:bodyPr lIns="0" tIns="0" rIns="0" bIns="0" rtlCol="0" anchor="t">
              <a:spAutoFit/>
            </a:bodyPr>
            <a:lstStyle/>
            <a:p>
              <a:pPr algn="ctr">
                <a:lnSpc>
                  <a:spcPts val="2827"/>
                </a:lnSpc>
              </a:pPr>
              <a:r>
                <a:rPr lang="en-US" sz="2019">
                  <a:solidFill>
                    <a:srgbClr val="FFFFFF"/>
                  </a:solidFill>
                  <a:latin typeface="Canva Sans"/>
                  <a:ea typeface="Canva Sans"/>
                  <a:cs typeface="Canva Sans"/>
                  <a:sym typeface="Canva Sans"/>
                </a:rPr>
                <a:t>180 lượt đánh giá</a:t>
              </a:r>
            </a:p>
          </p:txBody>
        </p:sp>
      </p:grpSp>
      <p:sp>
        <p:nvSpPr>
          <p:cNvPr id="22" name="Arrow: Left 21">
            <a:hlinkClick r:id="rId26" action="ppaction://hlinksldjump"/>
            <a:extLst>
              <a:ext uri="{FF2B5EF4-FFF2-40B4-BE49-F238E27FC236}">
                <a16:creationId xmlns:a16="http://schemas.microsoft.com/office/drawing/2014/main" id="{9C5170B4-4C2C-AF8A-51F1-A3281A23C010}"/>
              </a:ext>
            </a:extLst>
          </p:cNvPr>
          <p:cNvSpPr/>
          <p:nvPr/>
        </p:nvSpPr>
        <p:spPr>
          <a:xfrm>
            <a:off x="398136" y="9029700"/>
            <a:ext cx="592464" cy="4572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B9EBF-3C7B-FD59-BB95-6C34D1C42B72}"/>
            </a:ext>
          </a:extLst>
        </p:cNvPr>
        <p:cNvGrpSpPr/>
        <p:nvPr/>
      </p:nvGrpSpPr>
      <p:grpSpPr>
        <a:xfrm>
          <a:off x="0" y="0"/>
          <a:ext cx="0" cy="0"/>
          <a:chOff x="0" y="0"/>
          <a:chExt cx="0" cy="0"/>
        </a:xfrm>
      </p:grpSpPr>
      <p:sp>
        <p:nvSpPr>
          <p:cNvPr id="2" name="Freeform 2">
            <a:hlinkClick r:id="rId2" action="ppaction://hlinksldjump"/>
            <a:extLst>
              <a:ext uri="{FF2B5EF4-FFF2-40B4-BE49-F238E27FC236}">
                <a16:creationId xmlns:a16="http://schemas.microsoft.com/office/drawing/2014/main" id="{C73C4E47-9706-9BF3-DFA0-3DF1AFEE456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1666" b="-11666"/>
            </a:stretch>
          </a:blipFill>
        </p:spPr>
        <p:txBody>
          <a:bodyPr/>
          <a:lstStyle/>
          <a:p>
            <a:endParaRPr lang="en-US"/>
          </a:p>
        </p:txBody>
      </p:sp>
      <p:sp>
        <p:nvSpPr>
          <p:cNvPr id="3" name="Freeform 3">
            <a:extLst>
              <a:ext uri="{FF2B5EF4-FFF2-40B4-BE49-F238E27FC236}">
                <a16:creationId xmlns:a16="http://schemas.microsoft.com/office/drawing/2014/main" id="{0A8FE444-BD3D-EEEB-F249-8B98D5FA9F02}"/>
              </a:ext>
            </a:extLst>
          </p:cNvPr>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65D81DC8-A091-F353-A75F-FC65B672EAD6}"/>
              </a:ext>
            </a:extLst>
          </p:cNvPr>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5" name="Group 5">
            <a:extLst>
              <a:ext uri="{FF2B5EF4-FFF2-40B4-BE49-F238E27FC236}">
                <a16:creationId xmlns:a16="http://schemas.microsoft.com/office/drawing/2014/main" id="{8AEA97B5-00DC-7557-6CD2-62AD7FB261BD}"/>
              </a:ext>
            </a:extLst>
          </p:cNvPr>
          <p:cNvGrpSpPr/>
          <p:nvPr/>
        </p:nvGrpSpPr>
        <p:grpSpPr>
          <a:xfrm>
            <a:off x="776763" y="114333"/>
            <a:ext cx="1450768" cy="1450768"/>
            <a:chOff x="0" y="0"/>
            <a:chExt cx="13716000" cy="13716000"/>
          </a:xfrm>
        </p:grpSpPr>
        <p:sp>
          <p:nvSpPr>
            <p:cNvPr id="6" name="Freeform 6">
              <a:hlinkClick r:id="rId8" action="ppaction://hlinksldjump"/>
              <a:extLst>
                <a:ext uri="{FF2B5EF4-FFF2-40B4-BE49-F238E27FC236}">
                  <a16:creationId xmlns:a16="http://schemas.microsoft.com/office/drawing/2014/main" id="{F99ADEF9-44DA-7250-C72E-353C3CF86FCE}"/>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9"/>
              <a:stretch>
                <a:fillRect t="-38888" b="-38888"/>
              </a:stretch>
            </a:blipFill>
          </p:spPr>
          <p:txBody>
            <a:bodyPr/>
            <a:lstStyle/>
            <a:p>
              <a:endParaRPr lang="en-US"/>
            </a:p>
          </p:txBody>
        </p:sp>
      </p:grpSp>
      <p:grpSp>
        <p:nvGrpSpPr>
          <p:cNvPr id="7" name="Group 7">
            <a:extLst>
              <a:ext uri="{FF2B5EF4-FFF2-40B4-BE49-F238E27FC236}">
                <a16:creationId xmlns:a16="http://schemas.microsoft.com/office/drawing/2014/main" id="{AC6DB85A-7FB4-282E-4ACC-A5EAA685489E}"/>
              </a:ext>
            </a:extLst>
          </p:cNvPr>
          <p:cNvGrpSpPr/>
          <p:nvPr/>
        </p:nvGrpSpPr>
        <p:grpSpPr>
          <a:xfrm>
            <a:off x="466387" y="1565101"/>
            <a:ext cx="4355087" cy="6891620"/>
            <a:chOff x="0" y="0"/>
            <a:chExt cx="5806784" cy="9188827"/>
          </a:xfrm>
        </p:grpSpPr>
        <p:sp>
          <p:nvSpPr>
            <p:cNvPr id="8" name="Freeform 8">
              <a:extLst>
                <a:ext uri="{FF2B5EF4-FFF2-40B4-BE49-F238E27FC236}">
                  <a16:creationId xmlns:a16="http://schemas.microsoft.com/office/drawing/2014/main" id="{F09FF7E0-6BA0-9F36-E67E-F7DF0C65E7E1}"/>
                </a:ext>
              </a:extLst>
            </p:cNvPr>
            <p:cNvSpPr/>
            <p:nvPr/>
          </p:nvSpPr>
          <p:spPr>
            <a:xfrm>
              <a:off x="30434" y="0"/>
              <a:ext cx="5632283" cy="7301480"/>
            </a:xfrm>
            <a:custGeom>
              <a:avLst/>
              <a:gdLst/>
              <a:ahLst/>
              <a:cxnLst/>
              <a:rect l="l" t="t" r="r" b="b"/>
              <a:pathLst>
                <a:path w="5632283" h="7301480">
                  <a:moveTo>
                    <a:pt x="0" y="0"/>
                  </a:moveTo>
                  <a:lnTo>
                    <a:pt x="5632282" y="0"/>
                  </a:lnTo>
                  <a:lnTo>
                    <a:pt x="5632282" y="7301480"/>
                  </a:lnTo>
                  <a:lnTo>
                    <a:pt x="0" y="7301480"/>
                  </a:lnTo>
                  <a:lnTo>
                    <a:pt x="0" y="0"/>
                  </a:lnTo>
                  <a:close/>
                </a:path>
              </a:pathLst>
            </a:custGeom>
            <a:blipFill>
              <a:blip r:embed="rId10"/>
              <a:stretch>
                <a:fillRect t="-7890" b="-7890"/>
              </a:stretch>
            </a:blipFill>
          </p:spPr>
          <p:txBody>
            <a:bodyPr/>
            <a:lstStyle/>
            <a:p>
              <a:endParaRPr lang="en-US"/>
            </a:p>
          </p:txBody>
        </p:sp>
        <p:sp>
          <p:nvSpPr>
            <p:cNvPr id="9" name="Freeform 9">
              <a:extLst>
                <a:ext uri="{FF2B5EF4-FFF2-40B4-BE49-F238E27FC236}">
                  <a16:creationId xmlns:a16="http://schemas.microsoft.com/office/drawing/2014/main" id="{92A2CDF5-2772-76FE-7F21-F66458717C36}"/>
                </a:ext>
              </a:extLst>
            </p:cNvPr>
            <p:cNvSpPr/>
            <p:nvPr/>
          </p:nvSpPr>
          <p:spPr>
            <a:xfrm>
              <a:off x="0" y="8927251"/>
              <a:ext cx="189352" cy="203009"/>
            </a:xfrm>
            <a:custGeom>
              <a:avLst/>
              <a:gdLst/>
              <a:ahLst/>
              <a:cxnLst/>
              <a:rect l="l" t="t" r="r" b="b"/>
              <a:pathLst>
                <a:path w="189352" h="203009">
                  <a:moveTo>
                    <a:pt x="0" y="0"/>
                  </a:moveTo>
                  <a:lnTo>
                    <a:pt x="189352" y="0"/>
                  </a:lnTo>
                  <a:lnTo>
                    <a:pt x="189352" y="203009"/>
                  </a:lnTo>
                  <a:lnTo>
                    <a:pt x="0" y="20300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0" name="TextBox 10">
              <a:extLst>
                <a:ext uri="{FF2B5EF4-FFF2-40B4-BE49-F238E27FC236}">
                  <a16:creationId xmlns:a16="http://schemas.microsoft.com/office/drawing/2014/main" id="{3E2F2A4B-093A-E9FE-70C9-EFE3889EE6C4}"/>
                </a:ext>
              </a:extLst>
            </p:cNvPr>
            <p:cNvSpPr txBox="1"/>
            <p:nvPr/>
          </p:nvSpPr>
          <p:spPr>
            <a:xfrm>
              <a:off x="0" y="8637464"/>
              <a:ext cx="2206841" cy="289786"/>
            </a:xfrm>
            <a:prstGeom prst="rect">
              <a:avLst/>
            </a:prstGeom>
          </p:spPr>
          <p:txBody>
            <a:bodyPr lIns="0" tIns="0" rIns="0" bIns="0" rtlCol="0" anchor="t">
              <a:spAutoFit/>
            </a:bodyPr>
            <a:lstStyle/>
            <a:p>
              <a:pPr algn="l">
                <a:lnSpc>
                  <a:spcPts val="1975"/>
                </a:lnSpc>
              </a:pPr>
              <a:r>
                <a:rPr lang="en-US" sz="1410">
                  <a:solidFill>
                    <a:srgbClr val="000000"/>
                  </a:solidFill>
                  <a:latin typeface="Canva Sans"/>
                  <a:ea typeface="Canva Sans"/>
                  <a:cs typeface="Canva Sans"/>
                  <a:sym typeface="Canva Sans"/>
                </a:rPr>
                <a:t>360 lượt mua</a:t>
              </a:r>
            </a:p>
          </p:txBody>
        </p:sp>
        <p:sp>
          <p:nvSpPr>
            <p:cNvPr id="11" name="TextBox 11">
              <a:extLst>
                <a:ext uri="{FF2B5EF4-FFF2-40B4-BE49-F238E27FC236}">
                  <a16:creationId xmlns:a16="http://schemas.microsoft.com/office/drawing/2014/main" id="{B58C58C7-2CD4-B80A-3E6F-BCC8D6430748}"/>
                </a:ext>
              </a:extLst>
            </p:cNvPr>
            <p:cNvSpPr txBox="1"/>
            <p:nvPr/>
          </p:nvSpPr>
          <p:spPr>
            <a:xfrm>
              <a:off x="254930" y="8888527"/>
              <a:ext cx="2206841" cy="289786"/>
            </a:xfrm>
            <a:prstGeom prst="rect">
              <a:avLst/>
            </a:prstGeom>
          </p:spPr>
          <p:txBody>
            <a:bodyPr lIns="0" tIns="0" rIns="0" bIns="0" rtlCol="0" anchor="t">
              <a:spAutoFit/>
            </a:bodyPr>
            <a:lstStyle/>
            <a:p>
              <a:pPr algn="l">
                <a:lnSpc>
                  <a:spcPts val="1975"/>
                </a:lnSpc>
              </a:pPr>
              <a:r>
                <a:rPr lang="en-US" sz="1410">
                  <a:solidFill>
                    <a:srgbClr val="000000"/>
                  </a:solidFill>
                  <a:latin typeface="Canva Sans"/>
                  <a:ea typeface="Canva Sans"/>
                  <a:cs typeface="Canva Sans"/>
                  <a:sym typeface="Canva Sans"/>
                </a:rPr>
                <a:t>4.5 (180)</a:t>
              </a:r>
            </a:p>
          </p:txBody>
        </p:sp>
        <p:sp>
          <p:nvSpPr>
            <p:cNvPr id="12" name="TextBox 12">
              <a:extLst>
                <a:ext uri="{FF2B5EF4-FFF2-40B4-BE49-F238E27FC236}">
                  <a16:creationId xmlns:a16="http://schemas.microsoft.com/office/drawing/2014/main" id="{BFBEF167-7A65-33C3-6470-59E65DDA95ED}"/>
                </a:ext>
              </a:extLst>
            </p:cNvPr>
            <p:cNvSpPr txBox="1"/>
            <p:nvPr/>
          </p:nvSpPr>
          <p:spPr>
            <a:xfrm>
              <a:off x="0" y="7359936"/>
              <a:ext cx="5677938" cy="1182360"/>
            </a:xfrm>
            <a:prstGeom prst="rect">
              <a:avLst/>
            </a:prstGeom>
          </p:spPr>
          <p:txBody>
            <a:bodyPr lIns="0" tIns="0" rIns="0" bIns="0" rtlCol="0" anchor="t">
              <a:spAutoFit/>
            </a:bodyPr>
            <a:lstStyle/>
            <a:p>
              <a:pPr algn="l">
                <a:lnSpc>
                  <a:spcPts val="3629"/>
                </a:lnSpc>
              </a:pPr>
              <a:r>
                <a:rPr lang="en-US" sz="2592">
                  <a:solidFill>
                    <a:srgbClr val="000000"/>
                  </a:solidFill>
                  <a:latin typeface="Canva Sans"/>
                  <a:ea typeface="Canva Sans"/>
                  <a:cs typeface="Canva Sans"/>
                  <a:sym typeface="Canva Sans"/>
                </a:rPr>
                <a:t>Giải Bài Tập SGK Unit 6: Vietnamese Lifestyle...</a:t>
              </a:r>
            </a:p>
          </p:txBody>
        </p:sp>
        <p:sp>
          <p:nvSpPr>
            <p:cNvPr id="13" name="TextBox 13">
              <a:extLst>
                <a:ext uri="{FF2B5EF4-FFF2-40B4-BE49-F238E27FC236}">
                  <a16:creationId xmlns:a16="http://schemas.microsoft.com/office/drawing/2014/main" id="{05D2DCF2-B5A4-4C6D-AABF-29816C8A3D1E}"/>
                </a:ext>
              </a:extLst>
            </p:cNvPr>
            <p:cNvSpPr txBox="1"/>
            <p:nvPr/>
          </p:nvSpPr>
          <p:spPr>
            <a:xfrm>
              <a:off x="2751806" y="8581482"/>
              <a:ext cx="3054978" cy="607345"/>
            </a:xfrm>
            <a:prstGeom prst="rect">
              <a:avLst/>
            </a:prstGeom>
          </p:spPr>
          <p:txBody>
            <a:bodyPr wrap="square" lIns="0" tIns="0" rIns="0" bIns="0" rtlCol="0" anchor="t">
              <a:spAutoFit/>
            </a:bodyPr>
            <a:lstStyle/>
            <a:p>
              <a:pPr>
                <a:lnSpc>
                  <a:spcPts val="3807"/>
                </a:lnSpc>
              </a:pPr>
              <a:r>
                <a:rPr lang="en-US" sz="2719" b="1" dirty="0">
                  <a:solidFill>
                    <a:srgbClr val="FF3131"/>
                  </a:solidFill>
                  <a:latin typeface="Canva Sans Bold"/>
                  <a:ea typeface="Canva Sans Bold"/>
                  <a:cs typeface="Canva Sans Bold"/>
                  <a:sym typeface="Canva Sans Bold"/>
                </a:rPr>
                <a:t>50.000 VNĐ</a:t>
              </a:r>
            </a:p>
          </p:txBody>
        </p:sp>
      </p:grpSp>
      <p:sp>
        <p:nvSpPr>
          <p:cNvPr id="14" name="Freeform 14">
            <a:hlinkClick r:id="rId13" action="ppaction://hlinksldjump"/>
            <a:extLst>
              <a:ext uri="{FF2B5EF4-FFF2-40B4-BE49-F238E27FC236}">
                <a16:creationId xmlns:a16="http://schemas.microsoft.com/office/drawing/2014/main" id="{6296DC34-F3EE-003C-70EF-A9CCD2E21194}"/>
              </a:ext>
            </a:extLst>
          </p:cNvPr>
          <p:cNvSpPr/>
          <p:nvPr/>
        </p:nvSpPr>
        <p:spPr>
          <a:xfrm>
            <a:off x="15236121"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5" name="Freeform 15">
            <a:extLst>
              <a:ext uri="{FF2B5EF4-FFF2-40B4-BE49-F238E27FC236}">
                <a16:creationId xmlns:a16="http://schemas.microsoft.com/office/drawing/2014/main" id="{16DA89F8-63A2-74E8-226B-FA0AEBB2CA98}"/>
              </a:ext>
            </a:extLst>
          </p:cNvPr>
          <p:cNvSpPr/>
          <p:nvPr/>
        </p:nvSpPr>
        <p:spPr>
          <a:xfrm>
            <a:off x="5548420" y="4675315"/>
            <a:ext cx="642715" cy="642715"/>
          </a:xfrm>
          <a:custGeom>
            <a:avLst/>
            <a:gdLst/>
            <a:ahLst/>
            <a:cxnLst/>
            <a:rect l="l" t="t" r="r" b="b"/>
            <a:pathLst>
              <a:path w="642715" h="642715">
                <a:moveTo>
                  <a:pt x="0" y="0"/>
                </a:moveTo>
                <a:lnTo>
                  <a:pt x="642714" y="0"/>
                </a:lnTo>
                <a:lnTo>
                  <a:pt x="642714" y="642714"/>
                </a:lnTo>
                <a:lnTo>
                  <a:pt x="0" y="64271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6" name="Freeform 16">
            <a:extLst>
              <a:ext uri="{FF2B5EF4-FFF2-40B4-BE49-F238E27FC236}">
                <a16:creationId xmlns:a16="http://schemas.microsoft.com/office/drawing/2014/main" id="{07CA4B30-4F1A-3C3E-F4B2-180D9284487F}"/>
              </a:ext>
            </a:extLst>
          </p:cNvPr>
          <p:cNvSpPr/>
          <p:nvPr/>
        </p:nvSpPr>
        <p:spPr>
          <a:xfrm>
            <a:off x="6260940" y="5043711"/>
            <a:ext cx="212243" cy="201848"/>
          </a:xfrm>
          <a:custGeom>
            <a:avLst/>
            <a:gdLst/>
            <a:ahLst/>
            <a:cxnLst/>
            <a:rect l="l" t="t" r="r" b="b"/>
            <a:pathLst>
              <a:path w="212243" h="201848">
                <a:moveTo>
                  <a:pt x="0" y="0"/>
                </a:moveTo>
                <a:lnTo>
                  <a:pt x="212243" y="0"/>
                </a:lnTo>
                <a:lnTo>
                  <a:pt x="212243" y="201848"/>
                </a:lnTo>
                <a:lnTo>
                  <a:pt x="0" y="20184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7" name="Freeform 17">
            <a:extLst>
              <a:ext uri="{FF2B5EF4-FFF2-40B4-BE49-F238E27FC236}">
                <a16:creationId xmlns:a16="http://schemas.microsoft.com/office/drawing/2014/main" id="{A3D0D2AB-6D93-3A4E-514E-F189A25D81CD}"/>
              </a:ext>
            </a:extLst>
          </p:cNvPr>
          <p:cNvSpPr/>
          <p:nvPr/>
        </p:nvSpPr>
        <p:spPr>
          <a:xfrm>
            <a:off x="6473183" y="5043711"/>
            <a:ext cx="212243" cy="201848"/>
          </a:xfrm>
          <a:custGeom>
            <a:avLst/>
            <a:gdLst/>
            <a:ahLst/>
            <a:cxnLst/>
            <a:rect l="l" t="t" r="r" b="b"/>
            <a:pathLst>
              <a:path w="212243" h="201848">
                <a:moveTo>
                  <a:pt x="0" y="0"/>
                </a:moveTo>
                <a:lnTo>
                  <a:pt x="212244" y="0"/>
                </a:lnTo>
                <a:lnTo>
                  <a:pt x="212244" y="201848"/>
                </a:lnTo>
                <a:lnTo>
                  <a:pt x="0" y="20184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8" name="Freeform 18">
            <a:extLst>
              <a:ext uri="{FF2B5EF4-FFF2-40B4-BE49-F238E27FC236}">
                <a16:creationId xmlns:a16="http://schemas.microsoft.com/office/drawing/2014/main" id="{A03FB9D3-E12B-3DC2-FB7B-52923D9479CA}"/>
              </a:ext>
            </a:extLst>
          </p:cNvPr>
          <p:cNvSpPr/>
          <p:nvPr/>
        </p:nvSpPr>
        <p:spPr>
          <a:xfrm>
            <a:off x="6685427" y="5043711"/>
            <a:ext cx="212243" cy="201848"/>
          </a:xfrm>
          <a:custGeom>
            <a:avLst/>
            <a:gdLst/>
            <a:ahLst/>
            <a:cxnLst/>
            <a:rect l="l" t="t" r="r" b="b"/>
            <a:pathLst>
              <a:path w="212243" h="201848">
                <a:moveTo>
                  <a:pt x="0" y="0"/>
                </a:moveTo>
                <a:lnTo>
                  <a:pt x="212243" y="0"/>
                </a:lnTo>
                <a:lnTo>
                  <a:pt x="212243" y="201848"/>
                </a:lnTo>
                <a:lnTo>
                  <a:pt x="0" y="20184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9" name="Freeform 19">
            <a:extLst>
              <a:ext uri="{FF2B5EF4-FFF2-40B4-BE49-F238E27FC236}">
                <a16:creationId xmlns:a16="http://schemas.microsoft.com/office/drawing/2014/main" id="{BB127DEE-BFF4-CB3C-6B7C-9946E8CA7996}"/>
              </a:ext>
            </a:extLst>
          </p:cNvPr>
          <p:cNvSpPr/>
          <p:nvPr/>
        </p:nvSpPr>
        <p:spPr>
          <a:xfrm>
            <a:off x="6897670" y="5043711"/>
            <a:ext cx="212243" cy="201848"/>
          </a:xfrm>
          <a:custGeom>
            <a:avLst/>
            <a:gdLst/>
            <a:ahLst/>
            <a:cxnLst/>
            <a:rect l="l" t="t" r="r" b="b"/>
            <a:pathLst>
              <a:path w="212243" h="201848">
                <a:moveTo>
                  <a:pt x="0" y="0"/>
                </a:moveTo>
                <a:lnTo>
                  <a:pt x="212243" y="0"/>
                </a:lnTo>
                <a:lnTo>
                  <a:pt x="212243" y="201848"/>
                </a:lnTo>
                <a:lnTo>
                  <a:pt x="0" y="20184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20" name="Freeform 20">
            <a:extLst>
              <a:ext uri="{FF2B5EF4-FFF2-40B4-BE49-F238E27FC236}">
                <a16:creationId xmlns:a16="http://schemas.microsoft.com/office/drawing/2014/main" id="{A711F720-9726-E8D2-848D-9C69FE49D5D0}"/>
              </a:ext>
            </a:extLst>
          </p:cNvPr>
          <p:cNvSpPr/>
          <p:nvPr/>
        </p:nvSpPr>
        <p:spPr>
          <a:xfrm>
            <a:off x="7109913" y="5043711"/>
            <a:ext cx="212243" cy="201848"/>
          </a:xfrm>
          <a:custGeom>
            <a:avLst/>
            <a:gdLst/>
            <a:ahLst/>
            <a:cxnLst/>
            <a:rect l="l" t="t" r="r" b="b"/>
            <a:pathLst>
              <a:path w="212243" h="201848">
                <a:moveTo>
                  <a:pt x="0" y="0"/>
                </a:moveTo>
                <a:lnTo>
                  <a:pt x="212244" y="0"/>
                </a:lnTo>
                <a:lnTo>
                  <a:pt x="212244" y="201848"/>
                </a:lnTo>
                <a:lnTo>
                  <a:pt x="0" y="20184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grpSp>
        <p:nvGrpSpPr>
          <p:cNvPr id="24" name="Group 24">
            <a:extLst>
              <a:ext uri="{FF2B5EF4-FFF2-40B4-BE49-F238E27FC236}">
                <a16:creationId xmlns:a16="http://schemas.microsoft.com/office/drawing/2014/main" id="{9E1CD72B-8317-5B23-B788-3102B2E10846}"/>
              </a:ext>
            </a:extLst>
          </p:cNvPr>
          <p:cNvGrpSpPr/>
          <p:nvPr/>
        </p:nvGrpSpPr>
        <p:grpSpPr>
          <a:xfrm>
            <a:off x="4953289" y="1821958"/>
            <a:ext cx="4475906" cy="708772"/>
            <a:chOff x="0" y="0"/>
            <a:chExt cx="1178840" cy="186672"/>
          </a:xfrm>
        </p:grpSpPr>
        <p:sp>
          <p:nvSpPr>
            <p:cNvPr id="25" name="Freeform 25">
              <a:extLst>
                <a:ext uri="{FF2B5EF4-FFF2-40B4-BE49-F238E27FC236}">
                  <a16:creationId xmlns:a16="http://schemas.microsoft.com/office/drawing/2014/main" id="{D27F92DB-72ED-AE97-8BF9-F0512741DA45}"/>
                </a:ext>
              </a:extLst>
            </p:cNvPr>
            <p:cNvSpPr/>
            <p:nvPr/>
          </p:nvSpPr>
          <p:spPr>
            <a:xfrm>
              <a:off x="0" y="0"/>
              <a:ext cx="1178840" cy="186672"/>
            </a:xfrm>
            <a:custGeom>
              <a:avLst/>
              <a:gdLst/>
              <a:ahLst/>
              <a:cxnLst/>
              <a:rect l="l" t="t" r="r" b="b"/>
              <a:pathLst>
                <a:path w="1178840" h="186672">
                  <a:moveTo>
                    <a:pt x="88214" y="0"/>
                  </a:moveTo>
                  <a:lnTo>
                    <a:pt x="1090625" y="0"/>
                  </a:lnTo>
                  <a:cubicBezTo>
                    <a:pt x="1139345" y="0"/>
                    <a:pt x="1178840" y="39495"/>
                    <a:pt x="1178840" y="88214"/>
                  </a:cubicBezTo>
                  <a:lnTo>
                    <a:pt x="1178840" y="98458"/>
                  </a:lnTo>
                  <a:cubicBezTo>
                    <a:pt x="1178840" y="147178"/>
                    <a:pt x="1139345" y="186672"/>
                    <a:pt x="1090625" y="186672"/>
                  </a:cubicBezTo>
                  <a:lnTo>
                    <a:pt x="88214" y="186672"/>
                  </a:lnTo>
                  <a:cubicBezTo>
                    <a:pt x="39495" y="186672"/>
                    <a:pt x="0" y="147178"/>
                    <a:pt x="0" y="98458"/>
                  </a:cubicBezTo>
                  <a:lnTo>
                    <a:pt x="0" y="88214"/>
                  </a:lnTo>
                  <a:cubicBezTo>
                    <a:pt x="0" y="39495"/>
                    <a:pt x="39495" y="0"/>
                    <a:pt x="88214" y="0"/>
                  </a:cubicBezTo>
                  <a:close/>
                </a:path>
              </a:pathLst>
            </a:custGeom>
            <a:solidFill>
              <a:srgbClr val="D2BC67"/>
            </a:solidFill>
          </p:spPr>
          <p:txBody>
            <a:bodyPr/>
            <a:lstStyle/>
            <a:p>
              <a:endParaRPr lang="en-US"/>
            </a:p>
          </p:txBody>
        </p:sp>
        <p:sp>
          <p:nvSpPr>
            <p:cNvPr id="26" name="TextBox 26">
              <a:extLst>
                <a:ext uri="{FF2B5EF4-FFF2-40B4-BE49-F238E27FC236}">
                  <a16:creationId xmlns:a16="http://schemas.microsoft.com/office/drawing/2014/main" id="{055AF322-F4ED-E727-8810-0C5052FDC89C}"/>
                </a:ext>
              </a:extLst>
            </p:cNvPr>
            <p:cNvSpPr txBox="1"/>
            <p:nvPr/>
          </p:nvSpPr>
          <p:spPr>
            <a:xfrm>
              <a:off x="0" y="-38100"/>
              <a:ext cx="1178840" cy="224772"/>
            </a:xfrm>
            <a:prstGeom prst="rect">
              <a:avLst/>
            </a:prstGeom>
          </p:spPr>
          <p:txBody>
            <a:bodyPr lIns="50800" tIns="50800" rIns="50800" bIns="50800" rtlCol="0" anchor="ctr"/>
            <a:lstStyle/>
            <a:p>
              <a:pPr algn="ctr">
                <a:lnSpc>
                  <a:spcPts val="2659"/>
                </a:lnSpc>
              </a:pPr>
              <a:endParaRPr/>
            </a:p>
          </p:txBody>
        </p:sp>
      </p:grpSp>
      <p:sp>
        <p:nvSpPr>
          <p:cNvPr id="36" name="Freeform 36">
            <a:extLst>
              <a:ext uri="{FF2B5EF4-FFF2-40B4-BE49-F238E27FC236}">
                <a16:creationId xmlns:a16="http://schemas.microsoft.com/office/drawing/2014/main" id="{4C41C666-1DE6-9487-6D71-7856B3E1FF08}"/>
              </a:ext>
            </a:extLst>
          </p:cNvPr>
          <p:cNvSpPr/>
          <p:nvPr/>
        </p:nvSpPr>
        <p:spPr>
          <a:xfrm>
            <a:off x="5548420" y="6043612"/>
            <a:ext cx="642715" cy="642715"/>
          </a:xfrm>
          <a:custGeom>
            <a:avLst/>
            <a:gdLst/>
            <a:ahLst/>
            <a:cxnLst/>
            <a:rect l="l" t="t" r="r" b="b"/>
            <a:pathLst>
              <a:path w="642715" h="642715">
                <a:moveTo>
                  <a:pt x="0" y="0"/>
                </a:moveTo>
                <a:lnTo>
                  <a:pt x="642714" y="0"/>
                </a:lnTo>
                <a:lnTo>
                  <a:pt x="642714" y="642715"/>
                </a:lnTo>
                <a:lnTo>
                  <a:pt x="0" y="642715"/>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37" name="Freeform 37">
            <a:extLst>
              <a:ext uri="{FF2B5EF4-FFF2-40B4-BE49-F238E27FC236}">
                <a16:creationId xmlns:a16="http://schemas.microsoft.com/office/drawing/2014/main" id="{4BA2F1AF-35FF-B8E3-A0EC-B447EF3447B9}"/>
              </a:ext>
            </a:extLst>
          </p:cNvPr>
          <p:cNvSpPr/>
          <p:nvPr/>
        </p:nvSpPr>
        <p:spPr>
          <a:xfrm>
            <a:off x="5548420" y="8105552"/>
            <a:ext cx="642715" cy="642715"/>
          </a:xfrm>
          <a:custGeom>
            <a:avLst/>
            <a:gdLst/>
            <a:ahLst/>
            <a:cxnLst/>
            <a:rect l="l" t="t" r="r" b="b"/>
            <a:pathLst>
              <a:path w="642715" h="642715">
                <a:moveTo>
                  <a:pt x="0" y="0"/>
                </a:moveTo>
                <a:lnTo>
                  <a:pt x="642714" y="0"/>
                </a:lnTo>
                <a:lnTo>
                  <a:pt x="642714" y="642715"/>
                </a:lnTo>
                <a:lnTo>
                  <a:pt x="0" y="642715"/>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grpSp>
        <p:nvGrpSpPr>
          <p:cNvPr id="38" name="Group 38">
            <a:extLst>
              <a:ext uri="{FF2B5EF4-FFF2-40B4-BE49-F238E27FC236}">
                <a16:creationId xmlns:a16="http://schemas.microsoft.com/office/drawing/2014/main" id="{E165361E-DC75-7AA7-B979-BA0F2EA84F27}"/>
              </a:ext>
            </a:extLst>
          </p:cNvPr>
          <p:cNvGrpSpPr/>
          <p:nvPr/>
        </p:nvGrpSpPr>
        <p:grpSpPr>
          <a:xfrm>
            <a:off x="6270338" y="6484479"/>
            <a:ext cx="1061217" cy="201848"/>
            <a:chOff x="0" y="0"/>
            <a:chExt cx="1414956" cy="269131"/>
          </a:xfrm>
        </p:grpSpPr>
        <p:sp>
          <p:nvSpPr>
            <p:cNvPr id="39" name="Freeform 39">
              <a:extLst>
                <a:ext uri="{FF2B5EF4-FFF2-40B4-BE49-F238E27FC236}">
                  <a16:creationId xmlns:a16="http://schemas.microsoft.com/office/drawing/2014/main" id="{A4B4A704-AA7F-0027-DD56-090A7DB56DA2}"/>
                </a:ext>
              </a:extLst>
            </p:cNvPr>
            <p:cNvSpPr/>
            <p:nvPr/>
          </p:nvSpPr>
          <p:spPr>
            <a:xfrm>
              <a:off x="0"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40" name="Freeform 40">
              <a:extLst>
                <a:ext uri="{FF2B5EF4-FFF2-40B4-BE49-F238E27FC236}">
                  <a16:creationId xmlns:a16="http://schemas.microsoft.com/office/drawing/2014/main" id="{46FE9BB8-CA2E-3158-6A8A-77A209267515}"/>
                </a:ext>
              </a:extLst>
            </p:cNvPr>
            <p:cNvSpPr/>
            <p:nvPr/>
          </p:nvSpPr>
          <p:spPr>
            <a:xfrm>
              <a:off x="282991"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41" name="Freeform 41">
              <a:extLst>
                <a:ext uri="{FF2B5EF4-FFF2-40B4-BE49-F238E27FC236}">
                  <a16:creationId xmlns:a16="http://schemas.microsoft.com/office/drawing/2014/main" id="{88770676-FA28-58EC-1D1A-992C1071EBF4}"/>
                </a:ext>
              </a:extLst>
            </p:cNvPr>
            <p:cNvSpPr/>
            <p:nvPr/>
          </p:nvSpPr>
          <p:spPr>
            <a:xfrm>
              <a:off x="565982" y="0"/>
              <a:ext cx="282991" cy="269131"/>
            </a:xfrm>
            <a:custGeom>
              <a:avLst/>
              <a:gdLst/>
              <a:ahLst/>
              <a:cxnLst/>
              <a:rect l="l" t="t" r="r" b="b"/>
              <a:pathLst>
                <a:path w="282991" h="269131">
                  <a:moveTo>
                    <a:pt x="0" y="0"/>
                  </a:moveTo>
                  <a:lnTo>
                    <a:pt x="282992" y="0"/>
                  </a:lnTo>
                  <a:lnTo>
                    <a:pt x="282992" y="269131"/>
                  </a:lnTo>
                  <a:lnTo>
                    <a:pt x="0" y="26913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42" name="Freeform 42">
              <a:extLst>
                <a:ext uri="{FF2B5EF4-FFF2-40B4-BE49-F238E27FC236}">
                  <a16:creationId xmlns:a16="http://schemas.microsoft.com/office/drawing/2014/main" id="{5CA37541-9E2C-0C72-7737-AB9082C273C8}"/>
                </a:ext>
              </a:extLst>
            </p:cNvPr>
            <p:cNvSpPr/>
            <p:nvPr/>
          </p:nvSpPr>
          <p:spPr>
            <a:xfrm>
              <a:off x="848974"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43" name="Freeform 43">
              <a:extLst>
                <a:ext uri="{FF2B5EF4-FFF2-40B4-BE49-F238E27FC236}">
                  <a16:creationId xmlns:a16="http://schemas.microsoft.com/office/drawing/2014/main" id="{72CF55EA-2327-E4EE-60A2-3D73ADBE251F}"/>
                </a:ext>
              </a:extLst>
            </p:cNvPr>
            <p:cNvSpPr/>
            <p:nvPr/>
          </p:nvSpPr>
          <p:spPr>
            <a:xfrm>
              <a:off x="1131965"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grpSp>
      <p:grpSp>
        <p:nvGrpSpPr>
          <p:cNvPr id="44" name="Group 44">
            <a:extLst>
              <a:ext uri="{FF2B5EF4-FFF2-40B4-BE49-F238E27FC236}">
                <a16:creationId xmlns:a16="http://schemas.microsoft.com/office/drawing/2014/main" id="{AA30CF2F-D097-B455-2371-B38366F5E467}"/>
              </a:ext>
            </a:extLst>
          </p:cNvPr>
          <p:cNvGrpSpPr/>
          <p:nvPr/>
        </p:nvGrpSpPr>
        <p:grpSpPr>
          <a:xfrm>
            <a:off x="6270338" y="8477367"/>
            <a:ext cx="1061217" cy="201848"/>
            <a:chOff x="0" y="0"/>
            <a:chExt cx="1414956" cy="269131"/>
          </a:xfrm>
        </p:grpSpPr>
        <p:sp>
          <p:nvSpPr>
            <p:cNvPr id="45" name="Freeform 45">
              <a:extLst>
                <a:ext uri="{FF2B5EF4-FFF2-40B4-BE49-F238E27FC236}">
                  <a16:creationId xmlns:a16="http://schemas.microsoft.com/office/drawing/2014/main" id="{FE23B95C-529D-B6E3-402D-A93C6F1E7EF1}"/>
                </a:ext>
              </a:extLst>
            </p:cNvPr>
            <p:cNvSpPr/>
            <p:nvPr/>
          </p:nvSpPr>
          <p:spPr>
            <a:xfrm>
              <a:off x="0"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46" name="Freeform 46">
              <a:extLst>
                <a:ext uri="{FF2B5EF4-FFF2-40B4-BE49-F238E27FC236}">
                  <a16:creationId xmlns:a16="http://schemas.microsoft.com/office/drawing/2014/main" id="{B6E9D183-F6E0-BE80-5F5E-D4913D96BC41}"/>
                </a:ext>
              </a:extLst>
            </p:cNvPr>
            <p:cNvSpPr/>
            <p:nvPr/>
          </p:nvSpPr>
          <p:spPr>
            <a:xfrm>
              <a:off x="282991"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47" name="Freeform 47">
              <a:extLst>
                <a:ext uri="{FF2B5EF4-FFF2-40B4-BE49-F238E27FC236}">
                  <a16:creationId xmlns:a16="http://schemas.microsoft.com/office/drawing/2014/main" id="{8D586134-331B-8335-0DC0-20D4CB96B168}"/>
                </a:ext>
              </a:extLst>
            </p:cNvPr>
            <p:cNvSpPr/>
            <p:nvPr/>
          </p:nvSpPr>
          <p:spPr>
            <a:xfrm>
              <a:off x="565982" y="0"/>
              <a:ext cx="282991" cy="269131"/>
            </a:xfrm>
            <a:custGeom>
              <a:avLst/>
              <a:gdLst/>
              <a:ahLst/>
              <a:cxnLst/>
              <a:rect l="l" t="t" r="r" b="b"/>
              <a:pathLst>
                <a:path w="282991" h="269131">
                  <a:moveTo>
                    <a:pt x="0" y="0"/>
                  </a:moveTo>
                  <a:lnTo>
                    <a:pt x="282992" y="0"/>
                  </a:lnTo>
                  <a:lnTo>
                    <a:pt x="282992" y="269131"/>
                  </a:lnTo>
                  <a:lnTo>
                    <a:pt x="0" y="26913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48" name="Freeform 48">
              <a:extLst>
                <a:ext uri="{FF2B5EF4-FFF2-40B4-BE49-F238E27FC236}">
                  <a16:creationId xmlns:a16="http://schemas.microsoft.com/office/drawing/2014/main" id="{07B89D2E-4B9E-92DC-DF6F-4C0CCFC1857C}"/>
                </a:ext>
              </a:extLst>
            </p:cNvPr>
            <p:cNvSpPr/>
            <p:nvPr/>
          </p:nvSpPr>
          <p:spPr>
            <a:xfrm>
              <a:off x="848974"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49" name="Freeform 49">
              <a:extLst>
                <a:ext uri="{FF2B5EF4-FFF2-40B4-BE49-F238E27FC236}">
                  <a16:creationId xmlns:a16="http://schemas.microsoft.com/office/drawing/2014/main" id="{C24F3035-2E16-257A-C4C8-3653400CC88C}"/>
                </a:ext>
              </a:extLst>
            </p:cNvPr>
            <p:cNvSpPr/>
            <p:nvPr/>
          </p:nvSpPr>
          <p:spPr>
            <a:xfrm>
              <a:off x="1131965"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grpSp>
      <p:sp>
        <p:nvSpPr>
          <p:cNvPr id="50" name="Freeform 50">
            <a:extLst>
              <a:ext uri="{FF2B5EF4-FFF2-40B4-BE49-F238E27FC236}">
                <a16:creationId xmlns:a16="http://schemas.microsoft.com/office/drawing/2014/main" id="{76DDA617-5AA4-260A-3A3F-E4B7B3A4767A}"/>
              </a:ext>
            </a:extLst>
          </p:cNvPr>
          <p:cNvSpPr/>
          <p:nvPr/>
        </p:nvSpPr>
        <p:spPr>
          <a:xfrm>
            <a:off x="5525601" y="9605517"/>
            <a:ext cx="642715" cy="642715"/>
          </a:xfrm>
          <a:custGeom>
            <a:avLst/>
            <a:gdLst/>
            <a:ahLst/>
            <a:cxnLst/>
            <a:rect l="l" t="t" r="r" b="b"/>
            <a:pathLst>
              <a:path w="642715" h="642715">
                <a:moveTo>
                  <a:pt x="0" y="0"/>
                </a:moveTo>
                <a:lnTo>
                  <a:pt x="642715" y="0"/>
                </a:lnTo>
                <a:lnTo>
                  <a:pt x="642715" y="642715"/>
                </a:lnTo>
                <a:lnTo>
                  <a:pt x="0" y="642715"/>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51" name="TextBox 51">
            <a:extLst>
              <a:ext uri="{FF2B5EF4-FFF2-40B4-BE49-F238E27FC236}">
                <a16:creationId xmlns:a16="http://schemas.microsoft.com/office/drawing/2014/main" id="{6F137727-83AA-B4C5-0E73-EDC94DA07B97}"/>
              </a:ext>
            </a:extLst>
          </p:cNvPr>
          <p:cNvSpPr txBox="1"/>
          <p:nvPr/>
        </p:nvSpPr>
        <p:spPr>
          <a:xfrm>
            <a:off x="6270338" y="9588371"/>
            <a:ext cx="2291233" cy="398485"/>
          </a:xfrm>
          <a:prstGeom prst="rect">
            <a:avLst/>
          </a:prstGeom>
        </p:spPr>
        <p:txBody>
          <a:bodyPr lIns="0" tIns="0" rIns="0" bIns="0" rtlCol="0" anchor="t">
            <a:spAutoFit/>
          </a:bodyPr>
          <a:lstStyle/>
          <a:p>
            <a:pPr algn="l">
              <a:lnSpc>
                <a:spcPts val="3236"/>
              </a:lnSpc>
            </a:pPr>
            <a:r>
              <a:rPr lang="en-US" sz="2311">
                <a:solidFill>
                  <a:srgbClr val="000000"/>
                </a:solidFill>
                <a:latin typeface="Canva Sans"/>
                <a:ea typeface="Canva Sans"/>
                <a:cs typeface="Canva Sans"/>
                <a:sym typeface="Canva Sans"/>
              </a:rPr>
              <a:t>vklsiucute09</a:t>
            </a:r>
          </a:p>
        </p:txBody>
      </p:sp>
      <p:grpSp>
        <p:nvGrpSpPr>
          <p:cNvPr id="52" name="Group 52">
            <a:extLst>
              <a:ext uri="{FF2B5EF4-FFF2-40B4-BE49-F238E27FC236}">
                <a16:creationId xmlns:a16="http://schemas.microsoft.com/office/drawing/2014/main" id="{A348A4F5-937A-B77A-27D3-A566FEEFA126}"/>
              </a:ext>
            </a:extLst>
          </p:cNvPr>
          <p:cNvGrpSpPr/>
          <p:nvPr/>
        </p:nvGrpSpPr>
        <p:grpSpPr>
          <a:xfrm>
            <a:off x="6322336" y="9986857"/>
            <a:ext cx="1061217" cy="201848"/>
            <a:chOff x="0" y="0"/>
            <a:chExt cx="1414956" cy="269131"/>
          </a:xfrm>
        </p:grpSpPr>
        <p:sp>
          <p:nvSpPr>
            <p:cNvPr id="53" name="Freeform 53">
              <a:extLst>
                <a:ext uri="{FF2B5EF4-FFF2-40B4-BE49-F238E27FC236}">
                  <a16:creationId xmlns:a16="http://schemas.microsoft.com/office/drawing/2014/main" id="{4F7511D0-D738-5029-D191-7D81D48229BD}"/>
                </a:ext>
              </a:extLst>
            </p:cNvPr>
            <p:cNvSpPr/>
            <p:nvPr/>
          </p:nvSpPr>
          <p:spPr>
            <a:xfrm>
              <a:off x="0"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54" name="Freeform 54">
              <a:extLst>
                <a:ext uri="{FF2B5EF4-FFF2-40B4-BE49-F238E27FC236}">
                  <a16:creationId xmlns:a16="http://schemas.microsoft.com/office/drawing/2014/main" id="{6807105A-296B-894D-4D6B-E4ACF645BECD}"/>
                </a:ext>
              </a:extLst>
            </p:cNvPr>
            <p:cNvSpPr/>
            <p:nvPr/>
          </p:nvSpPr>
          <p:spPr>
            <a:xfrm>
              <a:off x="282991"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55" name="Freeform 55">
              <a:extLst>
                <a:ext uri="{FF2B5EF4-FFF2-40B4-BE49-F238E27FC236}">
                  <a16:creationId xmlns:a16="http://schemas.microsoft.com/office/drawing/2014/main" id="{252B85EE-B1CC-34BF-ED4B-6D85F8E3C395}"/>
                </a:ext>
              </a:extLst>
            </p:cNvPr>
            <p:cNvSpPr/>
            <p:nvPr/>
          </p:nvSpPr>
          <p:spPr>
            <a:xfrm>
              <a:off x="565982" y="0"/>
              <a:ext cx="282991" cy="269131"/>
            </a:xfrm>
            <a:custGeom>
              <a:avLst/>
              <a:gdLst/>
              <a:ahLst/>
              <a:cxnLst/>
              <a:rect l="l" t="t" r="r" b="b"/>
              <a:pathLst>
                <a:path w="282991" h="269131">
                  <a:moveTo>
                    <a:pt x="0" y="0"/>
                  </a:moveTo>
                  <a:lnTo>
                    <a:pt x="282992" y="0"/>
                  </a:lnTo>
                  <a:lnTo>
                    <a:pt x="282992" y="269131"/>
                  </a:lnTo>
                  <a:lnTo>
                    <a:pt x="0" y="26913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56" name="Freeform 56">
              <a:extLst>
                <a:ext uri="{FF2B5EF4-FFF2-40B4-BE49-F238E27FC236}">
                  <a16:creationId xmlns:a16="http://schemas.microsoft.com/office/drawing/2014/main" id="{83DA266B-3429-BE21-D6DF-24A578122313}"/>
                </a:ext>
              </a:extLst>
            </p:cNvPr>
            <p:cNvSpPr/>
            <p:nvPr/>
          </p:nvSpPr>
          <p:spPr>
            <a:xfrm>
              <a:off x="848974"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57" name="Freeform 57">
              <a:extLst>
                <a:ext uri="{FF2B5EF4-FFF2-40B4-BE49-F238E27FC236}">
                  <a16:creationId xmlns:a16="http://schemas.microsoft.com/office/drawing/2014/main" id="{8701E199-C2FE-2E95-EAA2-2F74FED49B58}"/>
                </a:ext>
              </a:extLst>
            </p:cNvPr>
            <p:cNvSpPr/>
            <p:nvPr/>
          </p:nvSpPr>
          <p:spPr>
            <a:xfrm>
              <a:off x="1131965"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grpSp>
      <p:sp>
        <p:nvSpPr>
          <p:cNvPr id="58" name="TextBox 58">
            <a:extLst>
              <a:ext uri="{FF2B5EF4-FFF2-40B4-BE49-F238E27FC236}">
                <a16:creationId xmlns:a16="http://schemas.microsoft.com/office/drawing/2014/main" id="{D71A613A-9B5D-861E-DCD7-F3B088AA537A}"/>
              </a:ext>
            </a:extLst>
          </p:cNvPr>
          <p:cNvSpPr txBox="1"/>
          <p:nvPr/>
        </p:nvSpPr>
        <p:spPr>
          <a:xfrm>
            <a:off x="6260940" y="4639091"/>
            <a:ext cx="2121060" cy="384272"/>
          </a:xfrm>
          <a:prstGeom prst="rect">
            <a:avLst/>
          </a:prstGeom>
        </p:spPr>
        <p:txBody>
          <a:bodyPr wrap="square" lIns="0" tIns="0" rIns="0" bIns="0" rtlCol="0" anchor="t">
            <a:spAutoFit/>
          </a:bodyPr>
          <a:lstStyle/>
          <a:p>
            <a:pPr algn="l">
              <a:lnSpc>
                <a:spcPts val="3236"/>
              </a:lnSpc>
            </a:pPr>
            <a:r>
              <a:rPr lang="en-US" sz="2311" dirty="0">
                <a:solidFill>
                  <a:srgbClr val="000000"/>
                </a:solidFill>
                <a:latin typeface="Canva Sans"/>
                <a:ea typeface="Canva Sans"/>
                <a:cs typeface="Canva Sans"/>
                <a:sym typeface="Canva Sans"/>
              </a:rPr>
              <a:t>tuyetmai1988</a:t>
            </a:r>
          </a:p>
        </p:txBody>
      </p:sp>
      <p:sp>
        <p:nvSpPr>
          <p:cNvPr id="59" name="TextBox 59">
            <a:extLst>
              <a:ext uri="{FF2B5EF4-FFF2-40B4-BE49-F238E27FC236}">
                <a16:creationId xmlns:a16="http://schemas.microsoft.com/office/drawing/2014/main" id="{A0BAF0A5-29C7-795D-0E5D-A0CA4B5AF09E}"/>
              </a:ext>
            </a:extLst>
          </p:cNvPr>
          <p:cNvSpPr txBox="1"/>
          <p:nvPr/>
        </p:nvSpPr>
        <p:spPr>
          <a:xfrm>
            <a:off x="6260940" y="5314506"/>
            <a:ext cx="10362481" cy="297180"/>
          </a:xfrm>
          <a:prstGeom prst="rect">
            <a:avLst/>
          </a:prstGeom>
        </p:spPr>
        <p:txBody>
          <a:bodyPr lIns="0" tIns="0" rIns="0" bIns="0" rtlCol="0" anchor="t">
            <a:spAutoFit/>
          </a:bodyPr>
          <a:lstStyle/>
          <a:p>
            <a:pPr algn="l">
              <a:lnSpc>
                <a:spcPts val="2520"/>
              </a:lnSpc>
            </a:pPr>
            <a:r>
              <a:rPr lang="en-US" sz="1800">
                <a:solidFill>
                  <a:srgbClr val="000000"/>
                </a:solidFill>
                <a:latin typeface="Canva Sans"/>
                <a:ea typeface="Canva Sans"/>
                <a:cs typeface="Canva Sans"/>
                <a:sym typeface="Canva Sans"/>
              </a:rPr>
              <a:t>Bài giải đầy đủ, đúng trọng tâm. Con mình làm bài nhìn vào là hiểu liền, rất tiện cho ôn tập.</a:t>
            </a:r>
          </a:p>
        </p:txBody>
      </p:sp>
      <p:sp>
        <p:nvSpPr>
          <p:cNvPr id="60" name="TextBox 60">
            <a:hlinkClick r:id="rId22" action="ppaction://hlinksldjump"/>
            <a:extLst>
              <a:ext uri="{FF2B5EF4-FFF2-40B4-BE49-F238E27FC236}">
                <a16:creationId xmlns:a16="http://schemas.microsoft.com/office/drawing/2014/main" id="{9DE13900-5B9B-A0C3-F44F-8D529B4A2B88}"/>
              </a:ext>
            </a:extLst>
          </p:cNvPr>
          <p:cNvSpPr txBox="1"/>
          <p:nvPr/>
        </p:nvSpPr>
        <p:spPr>
          <a:xfrm>
            <a:off x="5168903" y="2711705"/>
            <a:ext cx="3057406" cy="464820"/>
          </a:xfrm>
          <a:prstGeom prst="rect">
            <a:avLst/>
          </a:prstGeom>
        </p:spPr>
        <p:txBody>
          <a:bodyPr lIns="0" tIns="0" rIns="0" bIns="0" rtlCol="0" anchor="t">
            <a:spAutoFit/>
          </a:bodyPr>
          <a:lstStyle/>
          <a:p>
            <a:pPr algn="ctr">
              <a:lnSpc>
                <a:spcPts val="3780"/>
              </a:lnSpc>
            </a:pPr>
            <a:r>
              <a:rPr lang="en-US" sz="2700" dirty="0">
                <a:solidFill>
                  <a:srgbClr val="004AAD"/>
                </a:solidFill>
                <a:latin typeface="Canva Sans"/>
                <a:ea typeface="Canva Sans"/>
                <a:cs typeface="Canva Sans"/>
                <a:sym typeface="Canva Sans"/>
              </a:rPr>
              <a:t>&gt;   </a:t>
            </a:r>
            <a:r>
              <a:rPr lang="en-US" sz="2700" u="sng" dirty="0" err="1">
                <a:solidFill>
                  <a:srgbClr val="004AAD"/>
                </a:solidFill>
                <a:latin typeface="Canva Sans"/>
                <a:ea typeface="Canva Sans"/>
                <a:cs typeface="Canva Sans"/>
                <a:sym typeface="Canva Sans"/>
              </a:rPr>
              <a:t>Mô</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tả</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sp>
        <p:nvSpPr>
          <p:cNvPr id="61" name="TextBox 61">
            <a:extLst>
              <a:ext uri="{FF2B5EF4-FFF2-40B4-BE49-F238E27FC236}">
                <a16:creationId xmlns:a16="http://schemas.microsoft.com/office/drawing/2014/main" id="{79E7A049-EF7E-EB9D-5705-DE1B6754AEE6}"/>
              </a:ext>
            </a:extLst>
          </p:cNvPr>
          <p:cNvSpPr txBox="1"/>
          <p:nvPr/>
        </p:nvSpPr>
        <p:spPr>
          <a:xfrm>
            <a:off x="4638637" y="1885570"/>
            <a:ext cx="5105211" cy="521335"/>
          </a:xfrm>
          <a:prstGeom prst="rect">
            <a:avLst/>
          </a:prstGeom>
        </p:spPr>
        <p:txBody>
          <a:bodyPr lIns="0" tIns="0" rIns="0" bIns="0" rtlCol="0" anchor="t">
            <a:spAutoFit/>
          </a:bodyPr>
          <a:lstStyle/>
          <a:p>
            <a:pPr algn="ctr">
              <a:lnSpc>
                <a:spcPts val="4340"/>
              </a:lnSpc>
            </a:pPr>
            <a:r>
              <a:rPr lang="en-US" sz="3100" dirty="0" err="1">
                <a:solidFill>
                  <a:srgbClr val="000000"/>
                </a:solidFill>
                <a:latin typeface="Canva Sans"/>
                <a:ea typeface="Canva Sans"/>
                <a:cs typeface="Canva Sans"/>
                <a:sym typeface="Canva Sans"/>
              </a:rPr>
              <a:t>Đã</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thêm</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vào</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giỏ</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hàng</a:t>
            </a:r>
            <a:endParaRPr lang="en-US" sz="3100" dirty="0">
              <a:solidFill>
                <a:srgbClr val="000000"/>
              </a:solidFill>
              <a:latin typeface="Canva Sans"/>
              <a:ea typeface="Canva Sans"/>
              <a:cs typeface="Canva Sans"/>
              <a:sym typeface="Canva Sans"/>
            </a:endParaRPr>
          </a:p>
        </p:txBody>
      </p:sp>
      <p:sp>
        <p:nvSpPr>
          <p:cNvPr id="62" name="TextBox 62">
            <a:hlinkClick r:id="rId23" action="ppaction://hlinksldjump"/>
            <a:extLst>
              <a:ext uri="{FF2B5EF4-FFF2-40B4-BE49-F238E27FC236}">
                <a16:creationId xmlns:a16="http://schemas.microsoft.com/office/drawing/2014/main" id="{19E556EA-4DE3-C5D3-00B9-0ECC7103EA2F}"/>
              </a:ext>
            </a:extLst>
          </p:cNvPr>
          <p:cNvSpPr txBox="1"/>
          <p:nvPr/>
        </p:nvSpPr>
        <p:spPr>
          <a:xfrm>
            <a:off x="5162117" y="3357500"/>
            <a:ext cx="4338876" cy="464820"/>
          </a:xfrm>
          <a:prstGeom prst="rect">
            <a:avLst/>
          </a:prstGeom>
        </p:spPr>
        <p:txBody>
          <a:bodyPr lIns="0" tIns="0" rIns="0" bIns="0" rtlCol="0" anchor="t">
            <a:spAutoFit/>
          </a:bodyPr>
          <a:lstStyle/>
          <a:p>
            <a:pPr algn="ctr">
              <a:lnSpc>
                <a:spcPts val="3780"/>
              </a:lnSpc>
            </a:pPr>
            <a:r>
              <a:rPr lang="en-US" sz="2700" dirty="0">
                <a:solidFill>
                  <a:srgbClr val="004AAD"/>
                </a:solidFill>
                <a:latin typeface="Canva Sans"/>
                <a:ea typeface="Canva Sans"/>
                <a:cs typeface="Canva Sans"/>
                <a:sym typeface="Canva Sans"/>
              </a:rPr>
              <a:t>v   </a:t>
            </a:r>
            <a:r>
              <a:rPr lang="en-US" sz="2700" u="sng" dirty="0">
                <a:solidFill>
                  <a:srgbClr val="004AAD"/>
                </a:solidFill>
                <a:latin typeface="Canva Sans"/>
                <a:ea typeface="Canva Sans"/>
                <a:cs typeface="Canva Sans"/>
                <a:sym typeface="Canva Sans"/>
              </a:rPr>
              <a:t>Xem </a:t>
            </a:r>
            <a:r>
              <a:rPr lang="en-US" sz="2700" u="sng" dirty="0" err="1">
                <a:solidFill>
                  <a:srgbClr val="004AAD"/>
                </a:solidFill>
                <a:latin typeface="Canva Sans"/>
                <a:ea typeface="Canva Sans"/>
                <a:cs typeface="Canva Sans"/>
                <a:sym typeface="Canva Sans"/>
              </a:rPr>
              <a:t>đánh</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giá</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sp>
        <p:nvSpPr>
          <p:cNvPr id="64" name="TextBox 64">
            <a:extLst>
              <a:ext uri="{FF2B5EF4-FFF2-40B4-BE49-F238E27FC236}">
                <a16:creationId xmlns:a16="http://schemas.microsoft.com/office/drawing/2014/main" id="{2B58FFCF-1A82-C3D2-3739-680DA83D3BE6}"/>
              </a:ext>
            </a:extLst>
          </p:cNvPr>
          <p:cNvSpPr txBox="1"/>
          <p:nvPr/>
        </p:nvSpPr>
        <p:spPr>
          <a:xfrm>
            <a:off x="6270113" y="6082272"/>
            <a:ext cx="1956197" cy="398485"/>
          </a:xfrm>
          <a:prstGeom prst="rect">
            <a:avLst/>
          </a:prstGeom>
        </p:spPr>
        <p:txBody>
          <a:bodyPr lIns="0" tIns="0" rIns="0" bIns="0" rtlCol="0" anchor="t">
            <a:spAutoFit/>
          </a:bodyPr>
          <a:lstStyle/>
          <a:p>
            <a:pPr algn="l">
              <a:lnSpc>
                <a:spcPts val="3236"/>
              </a:lnSpc>
            </a:pPr>
            <a:r>
              <a:rPr lang="en-US" sz="2311">
                <a:solidFill>
                  <a:srgbClr val="000000"/>
                </a:solidFill>
                <a:latin typeface="Canva Sans"/>
                <a:ea typeface="Canva Sans"/>
                <a:cs typeface="Canva Sans"/>
                <a:sym typeface="Canva Sans"/>
              </a:rPr>
              <a:t>toitenlatoi</a:t>
            </a:r>
          </a:p>
        </p:txBody>
      </p:sp>
      <p:sp>
        <p:nvSpPr>
          <p:cNvPr id="65" name="TextBox 65">
            <a:extLst>
              <a:ext uri="{FF2B5EF4-FFF2-40B4-BE49-F238E27FC236}">
                <a16:creationId xmlns:a16="http://schemas.microsoft.com/office/drawing/2014/main" id="{3DA2C105-ADC7-7C8C-D1FF-F5495143D8B2}"/>
              </a:ext>
            </a:extLst>
          </p:cNvPr>
          <p:cNvSpPr txBox="1"/>
          <p:nvPr/>
        </p:nvSpPr>
        <p:spPr>
          <a:xfrm>
            <a:off x="6260940" y="6753002"/>
            <a:ext cx="10362481" cy="1240155"/>
          </a:xfrm>
          <a:prstGeom prst="rect">
            <a:avLst/>
          </a:prstGeom>
        </p:spPr>
        <p:txBody>
          <a:bodyPr lIns="0" tIns="0" rIns="0" bIns="0" rtlCol="0" anchor="t">
            <a:spAutoFit/>
          </a:bodyPr>
          <a:lstStyle/>
          <a:p>
            <a:pPr algn="l">
              <a:lnSpc>
                <a:spcPts val="2520"/>
              </a:lnSpc>
            </a:pPr>
            <a:r>
              <a:rPr lang="en-US" sz="1800">
                <a:solidFill>
                  <a:srgbClr val="000000"/>
                </a:solidFill>
                <a:latin typeface="Canva Sans"/>
                <a:ea typeface="Canva Sans"/>
                <a:cs typeface="Canva Sans"/>
                <a:sym typeface="Canva Sans"/>
              </a:rPr>
              <a:t>Tài liệu làm đầy đủ phần Looking Back của Unit 6, đáp án đúng và bám sát SGK. Tuy nhiên phần giải thích chưa quá chi tiết cho những bạn mất gốc. Phù hợp hơn để đối chiếu bài tập và ôn nhanh.</a:t>
            </a:r>
          </a:p>
          <a:p>
            <a:pPr algn="l">
              <a:lnSpc>
                <a:spcPts val="2520"/>
              </a:lnSpc>
            </a:pPr>
            <a:endParaRPr lang="en-US" sz="1800">
              <a:solidFill>
                <a:srgbClr val="000000"/>
              </a:solidFill>
              <a:latin typeface="Canva Sans"/>
              <a:ea typeface="Canva Sans"/>
              <a:cs typeface="Canva Sans"/>
              <a:sym typeface="Canva Sans"/>
            </a:endParaRPr>
          </a:p>
        </p:txBody>
      </p:sp>
      <p:sp>
        <p:nvSpPr>
          <p:cNvPr id="66" name="TextBox 66">
            <a:extLst>
              <a:ext uri="{FF2B5EF4-FFF2-40B4-BE49-F238E27FC236}">
                <a16:creationId xmlns:a16="http://schemas.microsoft.com/office/drawing/2014/main" id="{DA25D624-7B51-C21D-2A75-0A622DA133D5}"/>
              </a:ext>
            </a:extLst>
          </p:cNvPr>
          <p:cNvSpPr txBox="1"/>
          <p:nvPr/>
        </p:nvSpPr>
        <p:spPr>
          <a:xfrm>
            <a:off x="6237937" y="8069357"/>
            <a:ext cx="2291233" cy="398485"/>
          </a:xfrm>
          <a:prstGeom prst="rect">
            <a:avLst/>
          </a:prstGeom>
        </p:spPr>
        <p:txBody>
          <a:bodyPr lIns="0" tIns="0" rIns="0" bIns="0" rtlCol="0" anchor="t">
            <a:spAutoFit/>
          </a:bodyPr>
          <a:lstStyle/>
          <a:p>
            <a:pPr algn="l">
              <a:lnSpc>
                <a:spcPts val="3236"/>
              </a:lnSpc>
            </a:pPr>
            <a:r>
              <a:rPr lang="en-US" sz="2311">
                <a:solidFill>
                  <a:srgbClr val="000000"/>
                </a:solidFill>
                <a:latin typeface="Canva Sans"/>
                <a:ea typeface="Canva Sans"/>
                <a:cs typeface="Canva Sans"/>
                <a:sym typeface="Canva Sans"/>
              </a:rPr>
              <a:t>hoangcuubao11</a:t>
            </a:r>
          </a:p>
        </p:txBody>
      </p:sp>
      <p:sp>
        <p:nvSpPr>
          <p:cNvPr id="67" name="TextBox 67">
            <a:extLst>
              <a:ext uri="{FF2B5EF4-FFF2-40B4-BE49-F238E27FC236}">
                <a16:creationId xmlns:a16="http://schemas.microsoft.com/office/drawing/2014/main" id="{DC1DED34-D719-4E02-2611-3EF91EB4647D}"/>
              </a:ext>
            </a:extLst>
          </p:cNvPr>
          <p:cNvSpPr txBox="1"/>
          <p:nvPr/>
        </p:nvSpPr>
        <p:spPr>
          <a:xfrm>
            <a:off x="6237937" y="8719692"/>
            <a:ext cx="10362481" cy="611505"/>
          </a:xfrm>
          <a:prstGeom prst="rect">
            <a:avLst/>
          </a:prstGeom>
        </p:spPr>
        <p:txBody>
          <a:bodyPr lIns="0" tIns="0" rIns="0" bIns="0" rtlCol="0" anchor="t">
            <a:spAutoFit/>
          </a:bodyPr>
          <a:lstStyle/>
          <a:p>
            <a:pPr algn="l">
              <a:lnSpc>
                <a:spcPts val="2520"/>
              </a:lnSpc>
            </a:pPr>
            <a:r>
              <a:rPr lang="en-US" sz="1800">
                <a:solidFill>
                  <a:srgbClr val="000000"/>
                </a:solidFill>
                <a:latin typeface="Canva Sans"/>
                <a:ea typeface="Canva Sans"/>
                <a:cs typeface="Canva Sans"/>
                <a:sym typeface="Canva Sans"/>
              </a:rPr>
              <a:t>Tài liệu phù hợp để tự học tại nhà. Không chỉ dùng để chép đáp án mà còn giúp hiểu bài. Trình bày gọn, dễ đọc trên điện thoại nên rất tiện. Giá cả hợp lý so với công sức bỏ ra</a:t>
            </a:r>
          </a:p>
        </p:txBody>
      </p:sp>
      <p:grpSp>
        <p:nvGrpSpPr>
          <p:cNvPr id="70" name="Group 21">
            <a:extLst>
              <a:ext uri="{FF2B5EF4-FFF2-40B4-BE49-F238E27FC236}">
                <a16:creationId xmlns:a16="http://schemas.microsoft.com/office/drawing/2014/main" id="{6F712DFA-7C34-BECF-2286-E5718FD2BB9D}"/>
              </a:ext>
            </a:extLst>
          </p:cNvPr>
          <p:cNvGrpSpPr/>
          <p:nvPr/>
        </p:nvGrpSpPr>
        <p:grpSpPr>
          <a:xfrm>
            <a:off x="5548420" y="3923243"/>
            <a:ext cx="3880776" cy="552422"/>
            <a:chOff x="0" y="0"/>
            <a:chExt cx="5174368" cy="736563"/>
          </a:xfrm>
        </p:grpSpPr>
        <p:grpSp>
          <p:nvGrpSpPr>
            <p:cNvPr id="71" name="Group 22">
              <a:extLst>
                <a:ext uri="{FF2B5EF4-FFF2-40B4-BE49-F238E27FC236}">
                  <a16:creationId xmlns:a16="http://schemas.microsoft.com/office/drawing/2014/main" id="{A75D23A4-33C3-2B15-F69E-6307D42C5D78}"/>
                </a:ext>
              </a:extLst>
            </p:cNvPr>
            <p:cNvGrpSpPr/>
            <p:nvPr/>
          </p:nvGrpSpPr>
          <p:grpSpPr>
            <a:xfrm>
              <a:off x="0" y="0"/>
              <a:ext cx="5174368" cy="736563"/>
              <a:chOff x="0" y="0"/>
              <a:chExt cx="1955002" cy="278329"/>
            </a:xfrm>
          </p:grpSpPr>
          <p:sp>
            <p:nvSpPr>
              <p:cNvPr id="81" name="Freeform 23">
                <a:extLst>
                  <a:ext uri="{FF2B5EF4-FFF2-40B4-BE49-F238E27FC236}">
                    <a16:creationId xmlns:a16="http://schemas.microsoft.com/office/drawing/2014/main" id="{D06BB575-FC6C-3DA9-E21C-23CF928C67BF}"/>
                  </a:ext>
                </a:extLst>
              </p:cNvPr>
              <p:cNvSpPr/>
              <p:nvPr/>
            </p:nvSpPr>
            <p:spPr>
              <a:xfrm>
                <a:off x="0" y="0"/>
                <a:ext cx="1955002" cy="278329"/>
              </a:xfrm>
              <a:custGeom>
                <a:avLst/>
                <a:gdLst/>
                <a:ahLst/>
                <a:cxnLst/>
                <a:rect l="l" t="t" r="r" b="b"/>
                <a:pathLst>
                  <a:path w="1955002" h="278329">
                    <a:moveTo>
                      <a:pt x="1955002" y="13965"/>
                    </a:moveTo>
                    <a:lnTo>
                      <a:pt x="1955002" y="264364"/>
                    </a:lnTo>
                    <a:cubicBezTo>
                      <a:pt x="1955002" y="268068"/>
                      <a:pt x="1953531" y="271620"/>
                      <a:pt x="1950912" y="274239"/>
                    </a:cubicBezTo>
                    <a:cubicBezTo>
                      <a:pt x="1948293" y="276857"/>
                      <a:pt x="1944741" y="278329"/>
                      <a:pt x="1941037" y="278329"/>
                    </a:cubicBezTo>
                    <a:lnTo>
                      <a:pt x="13965" y="278329"/>
                    </a:lnTo>
                    <a:cubicBezTo>
                      <a:pt x="10261" y="278329"/>
                      <a:pt x="6709" y="276857"/>
                      <a:pt x="4090" y="274239"/>
                    </a:cubicBezTo>
                    <a:cubicBezTo>
                      <a:pt x="1471" y="271620"/>
                      <a:pt x="0" y="268068"/>
                      <a:pt x="0" y="264364"/>
                    </a:cubicBezTo>
                    <a:lnTo>
                      <a:pt x="0" y="13965"/>
                    </a:lnTo>
                    <a:cubicBezTo>
                      <a:pt x="0" y="10261"/>
                      <a:pt x="1471" y="6709"/>
                      <a:pt x="4090" y="4090"/>
                    </a:cubicBezTo>
                    <a:cubicBezTo>
                      <a:pt x="6709" y="1471"/>
                      <a:pt x="10261" y="0"/>
                      <a:pt x="13965" y="0"/>
                    </a:cubicBezTo>
                    <a:lnTo>
                      <a:pt x="1941037" y="0"/>
                    </a:lnTo>
                    <a:cubicBezTo>
                      <a:pt x="1944741" y="0"/>
                      <a:pt x="1948293" y="1471"/>
                      <a:pt x="1950912" y="4090"/>
                    </a:cubicBezTo>
                    <a:cubicBezTo>
                      <a:pt x="1953531" y="6709"/>
                      <a:pt x="1955002" y="10261"/>
                      <a:pt x="1955002" y="13965"/>
                    </a:cubicBezTo>
                    <a:close/>
                  </a:path>
                </a:pathLst>
              </a:custGeom>
              <a:solidFill>
                <a:srgbClr val="356BA6"/>
              </a:solidFill>
            </p:spPr>
            <p:txBody>
              <a:bodyPr/>
              <a:lstStyle/>
              <a:p>
                <a:endParaRPr lang="en-US"/>
              </a:p>
            </p:txBody>
          </p:sp>
          <p:sp>
            <p:nvSpPr>
              <p:cNvPr id="82" name="TextBox 24">
                <a:extLst>
                  <a:ext uri="{FF2B5EF4-FFF2-40B4-BE49-F238E27FC236}">
                    <a16:creationId xmlns:a16="http://schemas.microsoft.com/office/drawing/2014/main" id="{D12AB28B-8212-74BF-5014-711CB8F30AFC}"/>
                  </a:ext>
                </a:extLst>
              </p:cNvPr>
              <p:cNvSpPr txBox="1"/>
              <p:nvPr/>
            </p:nvSpPr>
            <p:spPr>
              <a:xfrm>
                <a:off x="0" y="-38100"/>
                <a:ext cx="1955002" cy="316429"/>
              </a:xfrm>
              <a:prstGeom prst="rect">
                <a:avLst/>
              </a:prstGeom>
            </p:spPr>
            <p:txBody>
              <a:bodyPr lIns="50800" tIns="50800" rIns="50800" bIns="50800" rtlCol="0" anchor="ctr"/>
              <a:lstStyle/>
              <a:p>
                <a:pPr algn="ctr">
                  <a:lnSpc>
                    <a:spcPts val="2659"/>
                  </a:lnSpc>
                </a:pPr>
                <a:endParaRPr/>
              </a:p>
            </p:txBody>
          </p:sp>
        </p:grpSp>
        <p:sp>
          <p:nvSpPr>
            <p:cNvPr id="72" name="TextBox 25">
              <a:extLst>
                <a:ext uri="{FF2B5EF4-FFF2-40B4-BE49-F238E27FC236}">
                  <a16:creationId xmlns:a16="http://schemas.microsoft.com/office/drawing/2014/main" id="{233582EB-C693-67D0-F99E-17A8A0FDEDC8}"/>
                </a:ext>
              </a:extLst>
            </p:cNvPr>
            <p:cNvSpPr txBox="1"/>
            <p:nvPr/>
          </p:nvSpPr>
          <p:spPr>
            <a:xfrm>
              <a:off x="398052" y="-18350"/>
              <a:ext cx="914700" cy="455376"/>
            </a:xfrm>
            <a:prstGeom prst="rect">
              <a:avLst/>
            </a:prstGeom>
          </p:spPr>
          <p:txBody>
            <a:bodyPr lIns="0" tIns="0" rIns="0" bIns="0" rtlCol="0" anchor="t">
              <a:spAutoFit/>
            </a:bodyPr>
            <a:lstStyle/>
            <a:p>
              <a:pPr algn="ctr">
                <a:lnSpc>
                  <a:spcPts val="2833"/>
                </a:lnSpc>
              </a:pPr>
              <a:r>
                <a:rPr lang="en-US" sz="2024" dirty="0">
                  <a:solidFill>
                    <a:srgbClr val="FFFFFF"/>
                  </a:solidFill>
                  <a:latin typeface="Canva Sans"/>
                  <a:ea typeface="Canva Sans"/>
                  <a:cs typeface="Canva Sans"/>
                  <a:sym typeface="Canva Sans"/>
                </a:rPr>
                <a:t>4.5/5 </a:t>
              </a:r>
            </a:p>
          </p:txBody>
        </p:sp>
        <p:sp>
          <p:nvSpPr>
            <p:cNvPr id="73" name="Freeform 26">
              <a:extLst>
                <a:ext uri="{FF2B5EF4-FFF2-40B4-BE49-F238E27FC236}">
                  <a16:creationId xmlns:a16="http://schemas.microsoft.com/office/drawing/2014/main" id="{A8855D0A-631C-AA1F-1349-F2A310B7E45F}"/>
                </a:ext>
              </a:extLst>
            </p:cNvPr>
            <p:cNvSpPr/>
            <p:nvPr/>
          </p:nvSpPr>
          <p:spPr>
            <a:xfrm>
              <a:off x="134487" y="382919"/>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74" name="Freeform 27">
              <a:extLst>
                <a:ext uri="{FF2B5EF4-FFF2-40B4-BE49-F238E27FC236}">
                  <a16:creationId xmlns:a16="http://schemas.microsoft.com/office/drawing/2014/main" id="{D4A46343-CF80-1E1B-71D5-53991F2D8D35}"/>
                </a:ext>
              </a:extLst>
            </p:cNvPr>
            <p:cNvSpPr/>
            <p:nvPr/>
          </p:nvSpPr>
          <p:spPr>
            <a:xfrm>
              <a:off x="444351" y="382919"/>
              <a:ext cx="282991" cy="269131"/>
            </a:xfrm>
            <a:custGeom>
              <a:avLst/>
              <a:gdLst/>
              <a:ahLst/>
              <a:cxnLst/>
              <a:rect l="l" t="t" r="r" b="b"/>
              <a:pathLst>
                <a:path w="282991" h="269131">
                  <a:moveTo>
                    <a:pt x="0" y="0"/>
                  </a:moveTo>
                  <a:lnTo>
                    <a:pt x="282992" y="0"/>
                  </a:lnTo>
                  <a:lnTo>
                    <a:pt x="282992" y="269131"/>
                  </a:lnTo>
                  <a:lnTo>
                    <a:pt x="0" y="26913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75" name="Freeform 28">
              <a:extLst>
                <a:ext uri="{FF2B5EF4-FFF2-40B4-BE49-F238E27FC236}">
                  <a16:creationId xmlns:a16="http://schemas.microsoft.com/office/drawing/2014/main" id="{688C06F4-1ED2-9A04-A9D2-FA7E81730EB0}"/>
                </a:ext>
              </a:extLst>
            </p:cNvPr>
            <p:cNvSpPr/>
            <p:nvPr/>
          </p:nvSpPr>
          <p:spPr>
            <a:xfrm>
              <a:off x="727343" y="382919"/>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76" name="Freeform 29">
              <a:extLst>
                <a:ext uri="{FF2B5EF4-FFF2-40B4-BE49-F238E27FC236}">
                  <a16:creationId xmlns:a16="http://schemas.microsoft.com/office/drawing/2014/main" id="{CF3DA502-E7B8-D8C8-74AA-99454FC0E0F8}"/>
                </a:ext>
              </a:extLst>
            </p:cNvPr>
            <p:cNvSpPr/>
            <p:nvPr/>
          </p:nvSpPr>
          <p:spPr>
            <a:xfrm>
              <a:off x="1010334" y="382919"/>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77" name="Freeform 30">
              <a:extLst>
                <a:ext uri="{FF2B5EF4-FFF2-40B4-BE49-F238E27FC236}">
                  <a16:creationId xmlns:a16="http://schemas.microsoft.com/office/drawing/2014/main" id="{E6888276-8F79-BF38-1F17-E360AE57E306}"/>
                </a:ext>
              </a:extLst>
            </p:cNvPr>
            <p:cNvSpPr/>
            <p:nvPr/>
          </p:nvSpPr>
          <p:spPr>
            <a:xfrm>
              <a:off x="1293325" y="382919"/>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78" name="Freeform 31">
              <a:extLst>
                <a:ext uri="{FF2B5EF4-FFF2-40B4-BE49-F238E27FC236}">
                  <a16:creationId xmlns:a16="http://schemas.microsoft.com/office/drawing/2014/main" id="{066F7198-63A1-22E6-48B0-CFA26FD18283}"/>
                </a:ext>
              </a:extLst>
            </p:cNvPr>
            <p:cNvSpPr/>
            <p:nvPr/>
          </p:nvSpPr>
          <p:spPr>
            <a:xfrm>
              <a:off x="1293325" y="382919"/>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79" name="Freeform 32">
              <a:extLst>
                <a:ext uri="{FF2B5EF4-FFF2-40B4-BE49-F238E27FC236}">
                  <a16:creationId xmlns:a16="http://schemas.microsoft.com/office/drawing/2014/main" id="{A333C352-6B4A-7A3E-CFB4-AC39678B1E50}"/>
                </a:ext>
              </a:extLst>
            </p:cNvPr>
            <p:cNvSpPr/>
            <p:nvPr/>
          </p:nvSpPr>
          <p:spPr>
            <a:xfrm>
              <a:off x="1293325" y="382919"/>
              <a:ext cx="139912" cy="269131"/>
            </a:xfrm>
            <a:custGeom>
              <a:avLst/>
              <a:gdLst/>
              <a:ahLst/>
              <a:cxnLst/>
              <a:rect l="l" t="t" r="r" b="b"/>
              <a:pathLst>
                <a:path w="139912" h="269131">
                  <a:moveTo>
                    <a:pt x="0" y="0"/>
                  </a:moveTo>
                  <a:lnTo>
                    <a:pt x="139912" y="0"/>
                  </a:lnTo>
                  <a:lnTo>
                    <a:pt x="139912" y="269131"/>
                  </a:lnTo>
                  <a:lnTo>
                    <a:pt x="0" y="269131"/>
                  </a:lnTo>
                  <a:lnTo>
                    <a:pt x="0" y="0"/>
                  </a:lnTo>
                  <a:close/>
                </a:path>
              </a:pathLst>
            </a:custGeom>
            <a:blipFill>
              <a:blip r:embed="rId18">
                <a:extLst>
                  <a:ext uri="{96DAC541-7B7A-43D3-8B79-37D633B846F1}">
                    <asvg:svgBlip xmlns:asvg="http://schemas.microsoft.com/office/drawing/2016/SVG/main" r:embed="rId19"/>
                  </a:ext>
                </a:extLst>
              </a:blip>
              <a:stretch>
                <a:fillRect r="-102263"/>
              </a:stretch>
            </a:blipFill>
          </p:spPr>
          <p:txBody>
            <a:bodyPr/>
            <a:lstStyle/>
            <a:p>
              <a:endParaRPr lang="en-US"/>
            </a:p>
          </p:txBody>
        </p:sp>
        <p:sp>
          <p:nvSpPr>
            <p:cNvPr id="80" name="TextBox 33">
              <a:extLst>
                <a:ext uri="{FF2B5EF4-FFF2-40B4-BE49-F238E27FC236}">
                  <a16:creationId xmlns:a16="http://schemas.microsoft.com/office/drawing/2014/main" id="{C210EE2E-198E-88DA-FCF8-5B49DC552D13}"/>
                </a:ext>
              </a:extLst>
            </p:cNvPr>
            <p:cNvSpPr txBox="1"/>
            <p:nvPr/>
          </p:nvSpPr>
          <p:spPr>
            <a:xfrm>
              <a:off x="2074081" y="106408"/>
              <a:ext cx="2868136" cy="449114"/>
            </a:xfrm>
            <a:prstGeom prst="rect">
              <a:avLst/>
            </a:prstGeom>
          </p:spPr>
          <p:txBody>
            <a:bodyPr lIns="0" tIns="0" rIns="0" bIns="0" rtlCol="0" anchor="t">
              <a:spAutoFit/>
            </a:bodyPr>
            <a:lstStyle/>
            <a:p>
              <a:pPr algn="ctr">
                <a:lnSpc>
                  <a:spcPts val="2827"/>
                </a:lnSpc>
              </a:pPr>
              <a:r>
                <a:rPr lang="en-US" sz="2019">
                  <a:solidFill>
                    <a:srgbClr val="FFFFFF"/>
                  </a:solidFill>
                  <a:latin typeface="Canva Sans"/>
                  <a:ea typeface="Canva Sans"/>
                  <a:cs typeface="Canva Sans"/>
                  <a:sym typeface="Canva Sans"/>
                </a:rPr>
                <a:t>180 lượt đánh giá</a:t>
              </a:r>
            </a:p>
          </p:txBody>
        </p:sp>
      </p:grpSp>
      <p:sp>
        <p:nvSpPr>
          <p:cNvPr id="22" name="Arrow: Left 21">
            <a:hlinkClick r:id="rId24" action="ppaction://hlinksldjump"/>
            <a:extLst>
              <a:ext uri="{FF2B5EF4-FFF2-40B4-BE49-F238E27FC236}">
                <a16:creationId xmlns:a16="http://schemas.microsoft.com/office/drawing/2014/main" id="{4AE5F7F4-2CB4-10D0-F920-5ED1071B5DB7}"/>
              </a:ext>
            </a:extLst>
          </p:cNvPr>
          <p:cNvSpPr/>
          <p:nvPr/>
        </p:nvSpPr>
        <p:spPr>
          <a:xfrm>
            <a:off x="398136" y="9029700"/>
            <a:ext cx="592464" cy="4572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4">
            <a:extLst>
              <a:ext uri="{FF2B5EF4-FFF2-40B4-BE49-F238E27FC236}">
                <a16:creationId xmlns:a16="http://schemas.microsoft.com/office/drawing/2014/main" id="{11313E04-1F46-D807-2896-FFED7F4C01AA}"/>
              </a:ext>
            </a:extLst>
          </p:cNvPr>
          <p:cNvGrpSpPr/>
          <p:nvPr/>
        </p:nvGrpSpPr>
        <p:grpSpPr>
          <a:xfrm>
            <a:off x="16671747" y="217109"/>
            <a:ext cx="1175107" cy="1159550"/>
            <a:chOff x="0" y="0"/>
            <a:chExt cx="309493" cy="305396"/>
          </a:xfrm>
        </p:grpSpPr>
        <p:sp>
          <p:nvSpPr>
            <p:cNvPr id="23" name="Freeform 5">
              <a:extLst>
                <a:ext uri="{FF2B5EF4-FFF2-40B4-BE49-F238E27FC236}">
                  <a16:creationId xmlns:a16="http://schemas.microsoft.com/office/drawing/2014/main" id="{C0C75A3C-81C8-ABEC-FEBF-793F01B711F7}"/>
                </a:ext>
              </a:extLst>
            </p:cNvPr>
            <p:cNvSpPr/>
            <p:nvPr/>
          </p:nvSpPr>
          <p:spPr>
            <a:xfrm>
              <a:off x="0" y="0"/>
              <a:ext cx="309493" cy="305396"/>
            </a:xfrm>
            <a:custGeom>
              <a:avLst/>
              <a:gdLst/>
              <a:ahLst/>
              <a:cxnLst/>
              <a:rect l="l" t="t" r="r" b="b"/>
              <a:pathLst>
                <a:path w="309493" h="305396">
                  <a:moveTo>
                    <a:pt x="152698" y="0"/>
                  </a:moveTo>
                  <a:lnTo>
                    <a:pt x="156795" y="0"/>
                  </a:lnTo>
                  <a:cubicBezTo>
                    <a:pt x="197293" y="0"/>
                    <a:pt x="236133" y="16088"/>
                    <a:pt x="264769" y="44724"/>
                  </a:cubicBezTo>
                  <a:cubicBezTo>
                    <a:pt x="293405" y="73361"/>
                    <a:pt x="309493" y="112200"/>
                    <a:pt x="309493" y="152698"/>
                  </a:cubicBezTo>
                  <a:lnTo>
                    <a:pt x="309493" y="152698"/>
                  </a:lnTo>
                  <a:cubicBezTo>
                    <a:pt x="309493" y="237031"/>
                    <a:pt x="241128" y="305396"/>
                    <a:pt x="156795" y="305396"/>
                  </a:cubicBezTo>
                  <a:lnTo>
                    <a:pt x="152698" y="305396"/>
                  </a:lnTo>
                  <a:cubicBezTo>
                    <a:pt x="68365" y="305396"/>
                    <a:pt x="0" y="237031"/>
                    <a:pt x="0" y="152698"/>
                  </a:cubicBezTo>
                  <a:lnTo>
                    <a:pt x="0" y="152698"/>
                  </a:lnTo>
                  <a:cubicBezTo>
                    <a:pt x="0" y="68365"/>
                    <a:pt x="68365" y="0"/>
                    <a:pt x="152698" y="0"/>
                  </a:cubicBezTo>
                  <a:close/>
                </a:path>
              </a:pathLst>
            </a:custGeom>
            <a:solidFill>
              <a:srgbClr val="D2BC67"/>
            </a:solidFill>
          </p:spPr>
          <p:txBody>
            <a:bodyPr/>
            <a:lstStyle/>
            <a:p>
              <a:endParaRPr lang="en-US"/>
            </a:p>
          </p:txBody>
        </p:sp>
        <p:sp>
          <p:nvSpPr>
            <p:cNvPr id="27" name="TextBox 6">
              <a:extLst>
                <a:ext uri="{FF2B5EF4-FFF2-40B4-BE49-F238E27FC236}">
                  <a16:creationId xmlns:a16="http://schemas.microsoft.com/office/drawing/2014/main" id="{CDAAC29E-B3F1-0F2B-5FEE-60BC9086687E}"/>
                </a:ext>
              </a:extLst>
            </p:cNvPr>
            <p:cNvSpPr txBox="1"/>
            <p:nvPr/>
          </p:nvSpPr>
          <p:spPr>
            <a:xfrm>
              <a:off x="0" y="-38100"/>
              <a:ext cx="309493" cy="343496"/>
            </a:xfrm>
            <a:prstGeom prst="rect">
              <a:avLst/>
            </a:prstGeom>
          </p:spPr>
          <p:txBody>
            <a:bodyPr lIns="50800" tIns="50800" rIns="50800" bIns="50800" rtlCol="0" anchor="ctr"/>
            <a:lstStyle/>
            <a:p>
              <a:pPr algn="ctr">
                <a:lnSpc>
                  <a:spcPts val="2659"/>
                </a:lnSpc>
              </a:pPr>
              <a:endParaRPr/>
            </a:p>
          </p:txBody>
        </p:sp>
      </p:grpSp>
      <p:grpSp>
        <p:nvGrpSpPr>
          <p:cNvPr id="28" name="Group 7">
            <a:extLst>
              <a:ext uri="{FF2B5EF4-FFF2-40B4-BE49-F238E27FC236}">
                <a16:creationId xmlns:a16="http://schemas.microsoft.com/office/drawing/2014/main" id="{3E6E85DD-2A1C-BEFF-A75C-E04C84A44637}"/>
              </a:ext>
            </a:extLst>
          </p:cNvPr>
          <p:cNvGrpSpPr/>
          <p:nvPr/>
        </p:nvGrpSpPr>
        <p:grpSpPr>
          <a:xfrm>
            <a:off x="16840103" y="377686"/>
            <a:ext cx="838394" cy="838394"/>
            <a:chOff x="0" y="0"/>
            <a:chExt cx="13716000" cy="13716000"/>
          </a:xfrm>
        </p:grpSpPr>
        <p:sp>
          <p:nvSpPr>
            <p:cNvPr id="29" name="Freeform 8">
              <a:hlinkClick r:id="rId25" action="ppaction://hlinksldjump"/>
              <a:extLst>
                <a:ext uri="{FF2B5EF4-FFF2-40B4-BE49-F238E27FC236}">
                  <a16:creationId xmlns:a16="http://schemas.microsoft.com/office/drawing/2014/main" id="{98722EC5-7C8A-CA83-958B-58F31C746FE7}"/>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26"/>
              <a:stretch>
                <a:fillRect/>
              </a:stretch>
            </a:blipFill>
          </p:spPr>
          <p:txBody>
            <a:bodyPr/>
            <a:lstStyle/>
            <a:p>
              <a:endParaRPr lang="en-US" dirty="0"/>
            </a:p>
          </p:txBody>
        </p:sp>
      </p:grpSp>
      <p:grpSp>
        <p:nvGrpSpPr>
          <p:cNvPr id="30" name="Group 22">
            <a:extLst>
              <a:ext uri="{FF2B5EF4-FFF2-40B4-BE49-F238E27FC236}">
                <a16:creationId xmlns:a16="http://schemas.microsoft.com/office/drawing/2014/main" id="{E15C86CC-BB58-B4D4-2614-0397E8440408}"/>
              </a:ext>
            </a:extLst>
          </p:cNvPr>
          <p:cNvGrpSpPr/>
          <p:nvPr/>
        </p:nvGrpSpPr>
        <p:grpSpPr>
          <a:xfrm>
            <a:off x="15127591" y="1376658"/>
            <a:ext cx="2719262" cy="1800923"/>
            <a:chOff x="0" y="0"/>
            <a:chExt cx="716184" cy="474317"/>
          </a:xfrm>
        </p:grpSpPr>
        <p:sp>
          <p:nvSpPr>
            <p:cNvPr id="31" name="Freeform 23">
              <a:extLst>
                <a:ext uri="{FF2B5EF4-FFF2-40B4-BE49-F238E27FC236}">
                  <a16:creationId xmlns:a16="http://schemas.microsoft.com/office/drawing/2014/main" id="{97E7A0F1-E879-1EF6-5158-EA0240DE6226}"/>
                </a:ext>
              </a:extLst>
            </p:cNvPr>
            <p:cNvSpPr/>
            <p:nvPr/>
          </p:nvSpPr>
          <p:spPr>
            <a:xfrm>
              <a:off x="0" y="0"/>
              <a:ext cx="716184" cy="474317"/>
            </a:xfrm>
            <a:custGeom>
              <a:avLst/>
              <a:gdLst/>
              <a:ahLst/>
              <a:cxnLst/>
              <a:rect l="l" t="t" r="r" b="b"/>
              <a:pathLst>
                <a:path w="716184" h="474317">
                  <a:moveTo>
                    <a:pt x="145200" y="0"/>
                  </a:moveTo>
                  <a:lnTo>
                    <a:pt x="570984" y="0"/>
                  </a:lnTo>
                  <a:cubicBezTo>
                    <a:pt x="651176" y="0"/>
                    <a:pt x="716184" y="65008"/>
                    <a:pt x="716184" y="145200"/>
                  </a:cubicBezTo>
                  <a:lnTo>
                    <a:pt x="716184" y="329117"/>
                  </a:lnTo>
                  <a:cubicBezTo>
                    <a:pt x="716184" y="409309"/>
                    <a:pt x="651176" y="474317"/>
                    <a:pt x="570984" y="474317"/>
                  </a:cubicBezTo>
                  <a:lnTo>
                    <a:pt x="145200" y="474317"/>
                  </a:lnTo>
                  <a:cubicBezTo>
                    <a:pt x="65008" y="474317"/>
                    <a:pt x="0" y="409309"/>
                    <a:pt x="0" y="329117"/>
                  </a:cubicBezTo>
                  <a:lnTo>
                    <a:pt x="0" y="145200"/>
                  </a:lnTo>
                  <a:cubicBezTo>
                    <a:pt x="0" y="65008"/>
                    <a:pt x="65008" y="0"/>
                    <a:pt x="145200" y="0"/>
                  </a:cubicBezTo>
                  <a:close/>
                </a:path>
              </a:pathLst>
            </a:custGeom>
            <a:solidFill>
              <a:srgbClr val="FFFFFF"/>
            </a:solidFill>
          </p:spPr>
          <p:txBody>
            <a:bodyPr/>
            <a:lstStyle/>
            <a:p>
              <a:endParaRPr lang="en-US"/>
            </a:p>
          </p:txBody>
        </p:sp>
        <p:sp>
          <p:nvSpPr>
            <p:cNvPr id="32" name="TextBox 24">
              <a:extLst>
                <a:ext uri="{FF2B5EF4-FFF2-40B4-BE49-F238E27FC236}">
                  <a16:creationId xmlns:a16="http://schemas.microsoft.com/office/drawing/2014/main" id="{F672F1DB-B1D1-4E90-1CDB-17FA1039B644}"/>
                </a:ext>
              </a:extLst>
            </p:cNvPr>
            <p:cNvSpPr txBox="1"/>
            <p:nvPr/>
          </p:nvSpPr>
          <p:spPr>
            <a:xfrm>
              <a:off x="0" y="-38100"/>
              <a:ext cx="716184" cy="512417"/>
            </a:xfrm>
            <a:prstGeom prst="rect">
              <a:avLst/>
            </a:prstGeom>
          </p:spPr>
          <p:txBody>
            <a:bodyPr lIns="50800" tIns="50800" rIns="50800" bIns="50800" rtlCol="0" anchor="ctr"/>
            <a:lstStyle/>
            <a:p>
              <a:pPr algn="ctr">
                <a:lnSpc>
                  <a:spcPts val="2659"/>
                </a:lnSpc>
              </a:pPr>
              <a:endParaRPr/>
            </a:p>
          </p:txBody>
        </p:sp>
      </p:grpSp>
      <p:sp>
        <p:nvSpPr>
          <p:cNvPr id="33" name="TextBox 37">
            <a:hlinkClick r:id="rId27" action="ppaction://hlinksldjump"/>
            <a:extLst>
              <a:ext uri="{FF2B5EF4-FFF2-40B4-BE49-F238E27FC236}">
                <a16:creationId xmlns:a16="http://schemas.microsoft.com/office/drawing/2014/main" id="{78563FFB-3E78-8360-DB64-D9D82C09388A}"/>
              </a:ext>
            </a:extLst>
          </p:cNvPr>
          <p:cNvSpPr txBox="1"/>
          <p:nvPr/>
        </p:nvSpPr>
        <p:spPr>
          <a:xfrm>
            <a:off x="15784199" y="2367741"/>
            <a:ext cx="1613727" cy="349250"/>
          </a:xfrm>
          <a:prstGeom prst="rect">
            <a:avLst/>
          </a:prstGeom>
        </p:spPr>
        <p:txBody>
          <a:bodyPr lIns="0" tIns="0" rIns="0" bIns="0" rtlCol="0" anchor="t">
            <a:spAutoFit/>
          </a:bodyPr>
          <a:lstStyle/>
          <a:p>
            <a:pPr algn="l">
              <a:lnSpc>
                <a:spcPts val="2800"/>
              </a:lnSpc>
            </a:pPr>
            <a:r>
              <a:rPr lang="en-US" sz="2000" b="1" u="sng" dirty="0" err="1">
                <a:solidFill>
                  <a:srgbClr val="000000"/>
                </a:solidFill>
                <a:latin typeface="Noto Sans Bold"/>
                <a:ea typeface="Noto Sans Bold"/>
                <a:cs typeface="Noto Sans Bold"/>
                <a:sym typeface="Noto Sans Bold"/>
              </a:rPr>
              <a:t>Đăng</a:t>
            </a:r>
            <a:r>
              <a:rPr lang="en-US" sz="2000" b="1" u="sng" dirty="0">
                <a:solidFill>
                  <a:srgbClr val="000000"/>
                </a:solidFill>
                <a:latin typeface="Noto Sans Bold"/>
                <a:ea typeface="Noto Sans Bold"/>
                <a:cs typeface="Noto Sans Bold"/>
                <a:sym typeface="Noto Sans Bold"/>
              </a:rPr>
              <a:t> </a:t>
            </a:r>
            <a:r>
              <a:rPr lang="en-US" sz="2000" b="1" u="sng" dirty="0" err="1">
                <a:solidFill>
                  <a:srgbClr val="000000"/>
                </a:solidFill>
                <a:latin typeface="Noto Sans Bold"/>
                <a:ea typeface="Noto Sans Bold"/>
                <a:cs typeface="Noto Sans Bold"/>
                <a:sym typeface="Noto Sans Bold"/>
              </a:rPr>
              <a:t>xuất</a:t>
            </a:r>
            <a:endParaRPr lang="en-US" sz="2000" b="1" u="sng" dirty="0">
              <a:solidFill>
                <a:srgbClr val="000000"/>
              </a:solidFill>
              <a:latin typeface="Noto Sans Bold"/>
              <a:ea typeface="Noto Sans Bold"/>
              <a:cs typeface="Noto Sans Bold"/>
              <a:sym typeface="Noto Sans Bold"/>
            </a:endParaRPr>
          </a:p>
        </p:txBody>
      </p:sp>
      <p:sp>
        <p:nvSpPr>
          <p:cNvPr id="34" name="TextBox 38">
            <a:extLst>
              <a:ext uri="{FF2B5EF4-FFF2-40B4-BE49-F238E27FC236}">
                <a16:creationId xmlns:a16="http://schemas.microsoft.com/office/drawing/2014/main" id="{11B0E6D1-6FC1-44FE-D97E-D2B155A30039}"/>
              </a:ext>
            </a:extLst>
          </p:cNvPr>
          <p:cNvSpPr txBox="1"/>
          <p:nvPr/>
        </p:nvSpPr>
        <p:spPr>
          <a:xfrm>
            <a:off x="15548874" y="1527001"/>
            <a:ext cx="2297979" cy="396240"/>
          </a:xfrm>
          <a:prstGeom prst="rect">
            <a:avLst/>
          </a:prstGeom>
        </p:spPr>
        <p:txBody>
          <a:bodyPr lIns="0" tIns="0" rIns="0" bIns="0" rtlCol="0" anchor="t">
            <a:spAutoFit/>
          </a:bodyPr>
          <a:lstStyle/>
          <a:p>
            <a:pPr algn="l">
              <a:lnSpc>
                <a:spcPts val="3359"/>
              </a:lnSpc>
            </a:pPr>
            <a:r>
              <a:rPr lang="en-US" sz="2399" dirty="0">
                <a:solidFill>
                  <a:srgbClr val="000000">
                    <a:alpha val="68627"/>
                  </a:srgbClr>
                </a:solidFill>
                <a:latin typeface="Noto Sans"/>
                <a:ea typeface="Noto Sans"/>
                <a:cs typeface="Noto Sans"/>
                <a:sym typeface="Noto Sans"/>
              </a:rPr>
              <a:t> </a:t>
            </a:r>
            <a:r>
              <a:rPr lang="en-US" sz="2399" dirty="0" err="1">
                <a:solidFill>
                  <a:srgbClr val="000000">
                    <a:alpha val="68627"/>
                  </a:srgbClr>
                </a:solidFill>
                <a:latin typeface="Noto Sans"/>
                <a:ea typeface="Noto Sans"/>
                <a:cs typeface="Noto Sans"/>
                <a:sym typeface="Noto Sans"/>
              </a:rPr>
              <a:t>VKLysiucute</a:t>
            </a:r>
            <a:endParaRPr lang="en-US" sz="2399" dirty="0">
              <a:solidFill>
                <a:srgbClr val="000000">
                  <a:alpha val="68627"/>
                </a:srgbClr>
              </a:solidFill>
              <a:latin typeface="Noto Sans"/>
              <a:ea typeface="Noto Sans"/>
              <a:cs typeface="Noto Sans"/>
              <a:sym typeface="Noto Sans"/>
            </a:endParaRPr>
          </a:p>
        </p:txBody>
      </p:sp>
      <p:sp>
        <p:nvSpPr>
          <p:cNvPr id="35" name="TextBox 39">
            <a:extLst>
              <a:ext uri="{FF2B5EF4-FFF2-40B4-BE49-F238E27FC236}">
                <a16:creationId xmlns:a16="http://schemas.microsoft.com/office/drawing/2014/main" id="{B198F4BE-6B36-24F0-107B-520695CE38C8}"/>
              </a:ext>
            </a:extLst>
          </p:cNvPr>
          <p:cNvSpPr txBox="1"/>
          <p:nvPr/>
        </p:nvSpPr>
        <p:spPr>
          <a:xfrm>
            <a:off x="15691113" y="1875616"/>
            <a:ext cx="2297979" cy="349250"/>
          </a:xfrm>
          <a:prstGeom prst="rect">
            <a:avLst/>
          </a:prstGeom>
        </p:spPr>
        <p:txBody>
          <a:bodyPr lIns="0" tIns="0" rIns="0" bIns="0" rtlCol="0" anchor="t">
            <a:spAutoFit/>
          </a:bodyPr>
          <a:lstStyle/>
          <a:p>
            <a:pPr algn="l">
              <a:lnSpc>
                <a:spcPts val="2800"/>
              </a:lnSpc>
            </a:pPr>
            <a:r>
              <a:rPr lang="en-US" sz="2000" dirty="0">
                <a:solidFill>
                  <a:srgbClr val="000000">
                    <a:alpha val="68627"/>
                  </a:srgbClr>
                </a:solidFill>
                <a:latin typeface="Noto Sans"/>
                <a:ea typeface="Noto Sans"/>
                <a:cs typeface="Noto Sans"/>
                <a:sym typeface="Noto Sans"/>
              </a:rPr>
              <a:t>ID: 03682632</a:t>
            </a:r>
          </a:p>
        </p:txBody>
      </p:sp>
    </p:spTree>
    <p:extLst>
      <p:ext uri="{BB962C8B-B14F-4D97-AF65-F5344CB8AC3E}">
        <p14:creationId xmlns:p14="http://schemas.microsoft.com/office/powerpoint/2010/main" val="25501804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7839D-D0AD-16EE-F32C-9C225E1430B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D61B85A-4D92-AD10-5128-373BE1766AB8}"/>
              </a:ext>
            </a:extLst>
          </p:cNvPr>
          <p:cNvSpPr/>
          <p:nvPr/>
        </p:nvSpPr>
        <p:spPr>
          <a:xfrm>
            <a:off x="-1966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a:p>
        </p:txBody>
      </p:sp>
      <p:sp>
        <p:nvSpPr>
          <p:cNvPr id="3" name="Freeform 3">
            <a:extLst>
              <a:ext uri="{FF2B5EF4-FFF2-40B4-BE49-F238E27FC236}">
                <a16:creationId xmlns:a16="http://schemas.microsoft.com/office/drawing/2014/main" id="{65D7ACC8-08D0-41ED-0DD8-AB8AEAF88815}"/>
              </a:ext>
            </a:extLst>
          </p:cNvPr>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hlinkClick r:id="rId5" action="ppaction://hlinksldjump"/>
            <a:extLst>
              <a:ext uri="{FF2B5EF4-FFF2-40B4-BE49-F238E27FC236}">
                <a16:creationId xmlns:a16="http://schemas.microsoft.com/office/drawing/2014/main" id="{515DD0BE-CDB0-C60D-6B71-CE2F16B5E227}"/>
              </a:ext>
            </a:extLst>
          </p:cNvPr>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5" name="Group 5">
            <a:extLst>
              <a:ext uri="{FF2B5EF4-FFF2-40B4-BE49-F238E27FC236}">
                <a16:creationId xmlns:a16="http://schemas.microsoft.com/office/drawing/2014/main" id="{EBD9F2B6-9663-71E9-16D0-EE3B026003C3}"/>
              </a:ext>
            </a:extLst>
          </p:cNvPr>
          <p:cNvGrpSpPr/>
          <p:nvPr/>
        </p:nvGrpSpPr>
        <p:grpSpPr>
          <a:xfrm>
            <a:off x="776763" y="114333"/>
            <a:ext cx="1450768" cy="1450768"/>
            <a:chOff x="0" y="0"/>
            <a:chExt cx="13716000" cy="13716000"/>
          </a:xfrm>
        </p:grpSpPr>
        <p:sp>
          <p:nvSpPr>
            <p:cNvPr id="6" name="Freeform 6">
              <a:hlinkClick r:id="rId8" action="ppaction://hlinksldjump"/>
              <a:extLst>
                <a:ext uri="{FF2B5EF4-FFF2-40B4-BE49-F238E27FC236}">
                  <a16:creationId xmlns:a16="http://schemas.microsoft.com/office/drawing/2014/main" id="{FC0259F7-B658-0B23-7602-F0D14361C658}"/>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9"/>
              <a:stretch>
                <a:fillRect t="-38888" b="-38888"/>
              </a:stretch>
            </a:blipFill>
          </p:spPr>
          <p:txBody>
            <a:bodyPr/>
            <a:lstStyle/>
            <a:p>
              <a:endParaRPr lang="en-US" dirty="0"/>
            </a:p>
          </p:txBody>
        </p:sp>
      </p:grpSp>
      <p:grpSp>
        <p:nvGrpSpPr>
          <p:cNvPr id="7" name="Group 7">
            <a:extLst>
              <a:ext uri="{FF2B5EF4-FFF2-40B4-BE49-F238E27FC236}">
                <a16:creationId xmlns:a16="http://schemas.microsoft.com/office/drawing/2014/main" id="{925F4943-F633-54C5-5F40-95A9E5CA0E66}"/>
              </a:ext>
            </a:extLst>
          </p:cNvPr>
          <p:cNvGrpSpPr/>
          <p:nvPr/>
        </p:nvGrpSpPr>
        <p:grpSpPr>
          <a:xfrm>
            <a:off x="466387" y="1565101"/>
            <a:ext cx="4258453" cy="6891621"/>
            <a:chOff x="0" y="0"/>
            <a:chExt cx="5677938" cy="9188827"/>
          </a:xfrm>
        </p:grpSpPr>
        <p:sp>
          <p:nvSpPr>
            <p:cNvPr id="8" name="Freeform 8">
              <a:extLst>
                <a:ext uri="{FF2B5EF4-FFF2-40B4-BE49-F238E27FC236}">
                  <a16:creationId xmlns:a16="http://schemas.microsoft.com/office/drawing/2014/main" id="{D1D3457B-04B4-4BDA-D522-E56B742CA98C}"/>
                </a:ext>
              </a:extLst>
            </p:cNvPr>
            <p:cNvSpPr/>
            <p:nvPr/>
          </p:nvSpPr>
          <p:spPr>
            <a:xfrm>
              <a:off x="30434" y="0"/>
              <a:ext cx="5632283" cy="7301480"/>
            </a:xfrm>
            <a:custGeom>
              <a:avLst/>
              <a:gdLst/>
              <a:ahLst/>
              <a:cxnLst/>
              <a:rect l="l" t="t" r="r" b="b"/>
              <a:pathLst>
                <a:path w="5632283" h="7301480">
                  <a:moveTo>
                    <a:pt x="0" y="0"/>
                  </a:moveTo>
                  <a:lnTo>
                    <a:pt x="5632282" y="0"/>
                  </a:lnTo>
                  <a:lnTo>
                    <a:pt x="5632282" y="7301480"/>
                  </a:lnTo>
                  <a:lnTo>
                    <a:pt x="0" y="7301480"/>
                  </a:lnTo>
                  <a:lnTo>
                    <a:pt x="0" y="0"/>
                  </a:lnTo>
                  <a:close/>
                </a:path>
              </a:pathLst>
            </a:custGeom>
            <a:blipFill>
              <a:blip r:embed="rId10"/>
              <a:stretch>
                <a:fillRect t="-7890" b="-7890"/>
              </a:stretch>
            </a:blipFill>
          </p:spPr>
          <p:txBody>
            <a:bodyPr/>
            <a:lstStyle/>
            <a:p>
              <a:endParaRPr lang="en-US"/>
            </a:p>
          </p:txBody>
        </p:sp>
        <p:sp>
          <p:nvSpPr>
            <p:cNvPr id="9" name="Freeform 9">
              <a:extLst>
                <a:ext uri="{FF2B5EF4-FFF2-40B4-BE49-F238E27FC236}">
                  <a16:creationId xmlns:a16="http://schemas.microsoft.com/office/drawing/2014/main" id="{3498A016-685B-622A-6190-FEC00296EB41}"/>
                </a:ext>
              </a:extLst>
            </p:cNvPr>
            <p:cNvSpPr/>
            <p:nvPr/>
          </p:nvSpPr>
          <p:spPr>
            <a:xfrm>
              <a:off x="0" y="8927251"/>
              <a:ext cx="189352" cy="203009"/>
            </a:xfrm>
            <a:custGeom>
              <a:avLst/>
              <a:gdLst/>
              <a:ahLst/>
              <a:cxnLst/>
              <a:rect l="l" t="t" r="r" b="b"/>
              <a:pathLst>
                <a:path w="189352" h="203009">
                  <a:moveTo>
                    <a:pt x="0" y="0"/>
                  </a:moveTo>
                  <a:lnTo>
                    <a:pt x="189352" y="0"/>
                  </a:lnTo>
                  <a:lnTo>
                    <a:pt x="189352" y="203009"/>
                  </a:lnTo>
                  <a:lnTo>
                    <a:pt x="0" y="20300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0" name="TextBox 10">
              <a:extLst>
                <a:ext uri="{FF2B5EF4-FFF2-40B4-BE49-F238E27FC236}">
                  <a16:creationId xmlns:a16="http://schemas.microsoft.com/office/drawing/2014/main" id="{79CE3E0A-00EB-743D-9C80-201B835C168C}"/>
                </a:ext>
              </a:extLst>
            </p:cNvPr>
            <p:cNvSpPr txBox="1"/>
            <p:nvPr/>
          </p:nvSpPr>
          <p:spPr>
            <a:xfrm>
              <a:off x="0" y="8637464"/>
              <a:ext cx="2206841" cy="289786"/>
            </a:xfrm>
            <a:prstGeom prst="rect">
              <a:avLst/>
            </a:prstGeom>
          </p:spPr>
          <p:txBody>
            <a:bodyPr lIns="0" tIns="0" rIns="0" bIns="0" rtlCol="0" anchor="t">
              <a:spAutoFit/>
            </a:bodyPr>
            <a:lstStyle/>
            <a:p>
              <a:pPr algn="l">
                <a:lnSpc>
                  <a:spcPts val="1975"/>
                </a:lnSpc>
              </a:pPr>
              <a:r>
                <a:rPr lang="en-US" sz="1410">
                  <a:solidFill>
                    <a:srgbClr val="000000"/>
                  </a:solidFill>
                  <a:latin typeface="Canva Sans"/>
                  <a:ea typeface="Canva Sans"/>
                  <a:cs typeface="Canva Sans"/>
                  <a:sym typeface="Canva Sans"/>
                </a:rPr>
                <a:t>300 lượt mua</a:t>
              </a:r>
            </a:p>
          </p:txBody>
        </p:sp>
        <p:sp>
          <p:nvSpPr>
            <p:cNvPr id="11" name="TextBox 11">
              <a:extLst>
                <a:ext uri="{FF2B5EF4-FFF2-40B4-BE49-F238E27FC236}">
                  <a16:creationId xmlns:a16="http://schemas.microsoft.com/office/drawing/2014/main" id="{DF135120-B28B-ADA5-BC84-5CA1F4C30730}"/>
                </a:ext>
              </a:extLst>
            </p:cNvPr>
            <p:cNvSpPr txBox="1"/>
            <p:nvPr/>
          </p:nvSpPr>
          <p:spPr>
            <a:xfrm>
              <a:off x="254930" y="8888527"/>
              <a:ext cx="2206841" cy="289786"/>
            </a:xfrm>
            <a:prstGeom prst="rect">
              <a:avLst/>
            </a:prstGeom>
          </p:spPr>
          <p:txBody>
            <a:bodyPr lIns="0" tIns="0" rIns="0" bIns="0" rtlCol="0" anchor="t">
              <a:spAutoFit/>
            </a:bodyPr>
            <a:lstStyle/>
            <a:p>
              <a:pPr algn="l">
                <a:lnSpc>
                  <a:spcPts val="1975"/>
                </a:lnSpc>
              </a:pPr>
              <a:r>
                <a:rPr lang="en-US" sz="1410">
                  <a:solidFill>
                    <a:srgbClr val="000000"/>
                  </a:solidFill>
                  <a:latin typeface="Canva Sans"/>
                  <a:ea typeface="Canva Sans"/>
                  <a:cs typeface="Canva Sans"/>
                  <a:sym typeface="Canva Sans"/>
                </a:rPr>
                <a:t>4.5 (191)</a:t>
              </a:r>
            </a:p>
          </p:txBody>
        </p:sp>
        <p:sp>
          <p:nvSpPr>
            <p:cNvPr id="12" name="TextBox 12">
              <a:extLst>
                <a:ext uri="{FF2B5EF4-FFF2-40B4-BE49-F238E27FC236}">
                  <a16:creationId xmlns:a16="http://schemas.microsoft.com/office/drawing/2014/main" id="{B5798A53-0B1C-5015-FCEC-9C0D4B571C14}"/>
                </a:ext>
              </a:extLst>
            </p:cNvPr>
            <p:cNvSpPr txBox="1"/>
            <p:nvPr/>
          </p:nvSpPr>
          <p:spPr>
            <a:xfrm>
              <a:off x="0" y="7359936"/>
              <a:ext cx="5677938" cy="1182360"/>
            </a:xfrm>
            <a:prstGeom prst="rect">
              <a:avLst/>
            </a:prstGeom>
          </p:spPr>
          <p:txBody>
            <a:bodyPr lIns="0" tIns="0" rIns="0" bIns="0" rtlCol="0" anchor="t">
              <a:spAutoFit/>
            </a:bodyPr>
            <a:lstStyle/>
            <a:p>
              <a:pPr algn="l">
                <a:lnSpc>
                  <a:spcPts val="3629"/>
                </a:lnSpc>
              </a:pPr>
              <a:r>
                <a:rPr lang="en-US" sz="2592">
                  <a:solidFill>
                    <a:srgbClr val="000000"/>
                  </a:solidFill>
                  <a:latin typeface="Canva Sans"/>
                  <a:ea typeface="Canva Sans"/>
                  <a:cs typeface="Canva Sans"/>
                  <a:sym typeface="Canva Sans"/>
                </a:rPr>
                <a:t>Giải Bài Tập SGK Unit 6: Vietnamese Lifestyle...</a:t>
              </a:r>
            </a:p>
          </p:txBody>
        </p:sp>
        <p:sp>
          <p:nvSpPr>
            <p:cNvPr id="13" name="TextBox 13">
              <a:extLst>
                <a:ext uri="{FF2B5EF4-FFF2-40B4-BE49-F238E27FC236}">
                  <a16:creationId xmlns:a16="http://schemas.microsoft.com/office/drawing/2014/main" id="{6DDADE56-6DE8-1C50-29E4-51FA1A2FE09E}"/>
                </a:ext>
              </a:extLst>
            </p:cNvPr>
            <p:cNvSpPr txBox="1"/>
            <p:nvPr/>
          </p:nvSpPr>
          <p:spPr>
            <a:xfrm>
              <a:off x="2751807" y="8581482"/>
              <a:ext cx="2926131" cy="607345"/>
            </a:xfrm>
            <a:prstGeom prst="rect">
              <a:avLst/>
            </a:prstGeom>
          </p:spPr>
          <p:txBody>
            <a:bodyPr wrap="square" lIns="0" tIns="0" rIns="0" bIns="0" rtlCol="0" anchor="t">
              <a:spAutoFit/>
            </a:bodyPr>
            <a:lstStyle/>
            <a:p>
              <a:pPr>
                <a:lnSpc>
                  <a:spcPts val="3807"/>
                </a:lnSpc>
              </a:pPr>
              <a:r>
                <a:rPr lang="en-US" sz="2719" b="1" dirty="0">
                  <a:solidFill>
                    <a:srgbClr val="FF3131"/>
                  </a:solidFill>
                  <a:latin typeface="Canva Sans Bold"/>
                  <a:ea typeface="Canva Sans Bold"/>
                  <a:cs typeface="Canva Sans Bold"/>
                  <a:sym typeface="Canva Sans Bold"/>
                </a:rPr>
                <a:t>50.000 VNĐ</a:t>
              </a:r>
            </a:p>
          </p:txBody>
        </p:sp>
      </p:grpSp>
      <p:sp>
        <p:nvSpPr>
          <p:cNvPr id="14" name="Freeform 14">
            <a:hlinkClick r:id="rId13" action="ppaction://hlinksldjump"/>
            <a:extLst>
              <a:ext uri="{FF2B5EF4-FFF2-40B4-BE49-F238E27FC236}">
                <a16:creationId xmlns:a16="http://schemas.microsoft.com/office/drawing/2014/main" id="{0AF279CB-68DA-2A76-F95F-B03D9519C9E0}"/>
              </a:ext>
            </a:extLst>
          </p:cNvPr>
          <p:cNvSpPr/>
          <p:nvPr/>
        </p:nvSpPr>
        <p:spPr>
          <a:xfrm>
            <a:off x="15236121"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grpSp>
        <p:nvGrpSpPr>
          <p:cNvPr id="15" name="Group 15">
            <a:extLst>
              <a:ext uri="{FF2B5EF4-FFF2-40B4-BE49-F238E27FC236}">
                <a16:creationId xmlns:a16="http://schemas.microsoft.com/office/drawing/2014/main" id="{74128F7C-EFD9-0D6F-D7CA-876CECF0B040}"/>
              </a:ext>
            </a:extLst>
          </p:cNvPr>
          <p:cNvGrpSpPr/>
          <p:nvPr/>
        </p:nvGrpSpPr>
        <p:grpSpPr>
          <a:xfrm>
            <a:off x="4953289" y="1821958"/>
            <a:ext cx="4475906" cy="708772"/>
            <a:chOff x="0" y="0"/>
            <a:chExt cx="1178840" cy="186672"/>
          </a:xfrm>
        </p:grpSpPr>
        <p:sp>
          <p:nvSpPr>
            <p:cNvPr id="16" name="Freeform 16">
              <a:extLst>
                <a:ext uri="{FF2B5EF4-FFF2-40B4-BE49-F238E27FC236}">
                  <a16:creationId xmlns:a16="http://schemas.microsoft.com/office/drawing/2014/main" id="{0EB7E865-294A-91AF-0C2F-60346C8E326F}"/>
                </a:ext>
              </a:extLst>
            </p:cNvPr>
            <p:cNvSpPr/>
            <p:nvPr/>
          </p:nvSpPr>
          <p:spPr>
            <a:xfrm>
              <a:off x="0" y="0"/>
              <a:ext cx="1178840" cy="186672"/>
            </a:xfrm>
            <a:custGeom>
              <a:avLst/>
              <a:gdLst/>
              <a:ahLst/>
              <a:cxnLst/>
              <a:rect l="l" t="t" r="r" b="b"/>
              <a:pathLst>
                <a:path w="1178840" h="186672">
                  <a:moveTo>
                    <a:pt x="88214" y="0"/>
                  </a:moveTo>
                  <a:lnTo>
                    <a:pt x="1090625" y="0"/>
                  </a:lnTo>
                  <a:cubicBezTo>
                    <a:pt x="1139345" y="0"/>
                    <a:pt x="1178840" y="39495"/>
                    <a:pt x="1178840" y="88214"/>
                  </a:cubicBezTo>
                  <a:lnTo>
                    <a:pt x="1178840" y="98458"/>
                  </a:lnTo>
                  <a:cubicBezTo>
                    <a:pt x="1178840" y="147178"/>
                    <a:pt x="1139345" y="186672"/>
                    <a:pt x="1090625" y="186672"/>
                  </a:cubicBezTo>
                  <a:lnTo>
                    <a:pt x="88214" y="186672"/>
                  </a:lnTo>
                  <a:cubicBezTo>
                    <a:pt x="39495" y="186672"/>
                    <a:pt x="0" y="147178"/>
                    <a:pt x="0" y="98458"/>
                  </a:cubicBezTo>
                  <a:lnTo>
                    <a:pt x="0" y="88214"/>
                  </a:lnTo>
                  <a:cubicBezTo>
                    <a:pt x="0" y="39495"/>
                    <a:pt x="39495" y="0"/>
                    <a:pt x="88214" y="0"/>
                  </a:cubicBezTo>
                  <a:close/>
                </a:path>
              </a:pathLst>
            </a:custGeom>
            <a:solidFill>
              <a:srgbClr val="D2BC67"/>
            </a:solidFill>
          </p:spPr>
          <p:txBody>
            <a:bodyPr/>
            <a:lstStyle/>
            <a:p>
              <a:endParaRPr lang="en-US"/>
            </a:p>
          </p:txBody>
        </p:sp>
        <p:sp>
          <p:nvSpPr>
            <p:cNvPr id="17" name="TextBox 17">
              <a:extLst>
                <a:ext uri="{FF2B5EF4-FFF2-40B4-BE49-F238E27FC236}">
                  <a16:creationId xmlns:a16="http://schemas.microsoft.com/office/drawing/2014/main" id="{BBBCAAF2-DB0B-C7BB-71AF-2E1D2CEE0A62}"/>
                </a:ext>
              </a:extLst>
            </p:cNvPr>
            <p:cNvSpPr txBox="1"/>
            <p:nvPr/>
          </p:nvSpPr>
          <p:spPr>
            <a:xfrm>
              <a:off x="0" y="-38100"/>
              <a:ext cx="1178840" cy="224772"/>
            </a:xfrm>
            <a:prstGeom prst="rect">
              <a:avLst/>
            </a:prstGeom>
          </p:spPr>
          <p:txBody>
            <a:bodyPr lIns="50800" tIns="50800" rIns="50800" bIns="50800" rtlCol="0" anchor="ctr"/>
            <a:lstStyle/>
            <a:p>
              <a:pPr algn="ctr">
                <a:lnSpc>
                  <a:spcPts val="2659"/>
                </a:lnSpc>
              </a:pPr>
              <a:endParaRPr/>
            </a:p>
          </p:txBody>
        </p:sp>
      </p:grpSp>
      <p:sp>
        <p:nvSpPr>
          <p:cNvPr id="18" name="TextBox 18">
            <a:hlinkClick r:id="rId16" action="ppaction://hlinksldjump"/>
            <a:extLst>
              <a:ext uri="{FF2B5EF4-FFF2-40B4-BE49-F238E27FC236}">
                <a16:creationId xmlns:a16="http://schemas.microsoft.com/office/drawing/2014/main" id="{9A393D3D-E5EC-829B-BAAE-474BD5C3A13B}"/>
              </a:ext>
            </a:extLst>
          </p:cNvPr>
          <p:cNvSpPr txBox="1"/>
          <p:nvPr/>
        </p:nvSpPr>
        <p:spPr>
          <a:xfrm>
            <a:off x="5162031" y="2711705"/>
            <a:ext cx="3071151" cy="464820"/>
          </a:xfrm>
          <a:prstGeom prst="rect">
            <a:avLst/>
          </a:prstGeom>
        </p:spPr>
        <p:txBody>
          <a:bodyPr lIns="0" tIns="0" rIns="0" bIns="0" rtlCol="0" anchor="t">
            <a:spAutoFit/>
          </a:bodyPr>
          <a:lstStyle/>
          <a:p>
            <a:pPr algn="ctr">
              <a:lnSpc>
                <a:spcPts val="3780"/>
              </a:lnSpc>
            </a:pPr>
            <a:r>
              <a:rPr lang="en-US" sz="2700" dirty="0">
                <a:solidFill>
                  <a:srgbClr val="004AAD"/>
                </a:solidFill>
                <a:latin typeface="Canva Sans"/>
                <a:ea typeface="Canva Sans"/>
                <a:cs typeface="Canva Sans"/>
                <a:sym typeface="Canva Sans"/>
              </a:rPr>
              <a:t>v   </a:t>
            </a:r>
            <a:r>
              <a:rPr lang="en-US" sz="2700" u="sng" dirty="0" err="1">
                <a:solidFill>
                  <a:srgbClr val="004AAD"/>
                </a:solidFill>
                <a:latin typeface="Canva Sans"/>
                <a:ea typeface="Canva Sans"/>
                <a:cs typeface="Canva Sans"/>
                <a:sym typeface="Canva Sans"/>
              </a:rPr>
              <a:t>Mô</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tả</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sp>
        <p:nvSpPr>
          <p:cNvPr id="20" name="TextBox 20">
            <a:extLst>
              <a:ext uri="{FF2B5EF4-FFF2-40B4-BE49-F238E27FC236}">
                <a16:creationId xmlns:a16="http://schemas.microsoft.com/office/drawing/2014/main" id="{4A05274E-1B2B-0910-5E35-E064326669B3}"/>
              </a:ext>
            </a:extLst>
          </p:cNvPr>
          <p:cNvSpPr txBox="1"/>
          <p:nvPr/>
        </p:nvSpPr>
        <p:spPr>
          <a:xfrm>
            <a:off x="5649285" y="3283793"/>
            <a:ext cx="10578137" cy="4467890"/>
          </a:xfrm>
          <a:prstGeom prst="rect">
            <a:avLst/>
          </a:prstGeom>
        </p:spPr>
        <p:txBody>
          <a:bodyPr lIns="0" tIns="0" rIns="0" bIns="0" rtlCol="0" anchor="t">
            <a:spAutoFit/>
          </a:bodyPr>
          <a:lstStyle/>
          <a:p>
            <a:pPr algn="just">
              <a:lnSpc>
                <a:spcPts val="2520"/>
              </a:lnSpc>
            </a:pPr>
            <a:r>
              <a:rPr lang="en-US" sz="1800" dirty="0">
                <a:solidFill>
                  <a:srgbClr val="000000"/>
                </a:solidFill>
                <a:latin typeface="Canva Sans"/>
                <a:ea typeface="Canva Sans"/>
                <a:cs typeface="Canva Sans"/>
                <a:sym typeface="Canva Sans"/>
              </a:rPr>
              <a:t>📘 GIẢI BÀI TẬP SGK TIẾNG ANH 9 – GLOBAL SUCCESS</a:t>
            </a:r>
          </a:p>
          <a:p>
            <a:pPr algn="just">
              <a:lnSpc>
                <a:spcPts val="2520"/>
              </a:lnSpc>
            </a:pPr>
            <a:r>
              <a:rPr lang="en-US" sz="1800" dirty="0">
                <a:solidFill>
                  <a:srgbClr val="000000"/>
                </a:solidFill>
                <a:latin typeface="Canva Sans"/>
                <a:ea typeface="Canva Sans"/>
                <a:cs typeface="Canva Sans"/>
                <a:sym typeface="Canva Sans"/>
              </a:rPr>
              <a:t>Unit 6: Vietnamese Lifestyle Then and Now – Looking Back</a:t>
            </a:r>
          </a:p>
          <a:p>
            <a:pPr algn="just">
              <a:lnSpc>
                <a:spcPts val="2520"/>
              </a:lnSpc>
            </a:pP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Sản</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phẩm</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đã</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được</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làm</a:t>
            </a:r>
            <a:r>
              <a:rPr lang="en-US" sz="1800" dirty="0">
                <a:solidFill>
                  <a:srgbClr val="000000"/>
                </a:solidFill>
                <a:latin typeface="Canva Sans"/>
                <a:ea typeface="Canva Sans"/>
                <a:cs typeface="Canva Sans"/>
                <a:sym typeface="Canva Sans"/>
              </a:rPr>
              <a:t> HOÀN CHỈNH 100% </a:t>
            </a:r>
            <a:r>
              <a:rPr lang="en-US" sz="1800" dirty="0" err="1">
                <a:solidFill>
                  <a:srgbClr val="000000"/>
                </a:solidFill>
                <a:latin typeface="Canva Sans"/>
                <a:ea typeface="Canva Sans"/>
                <a:cs typeface="Canva Sans"/>
                <a:sym typeface="Canva Sans"/>
              </a:rPr>
              <a:t>bài</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tập</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trong</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phần</a:t>
            </a:r>
            <a:r>
              <a:rPr lang="en-US" sz="1800" dirty="0">
                <a:solidFill>
                  <a:srgbClr val="000000"/>
                </a:solidFill>
                <a:latin typeface="Canva Sans"/>
                <a:ea typeface="Canva Sans"/>
                <a:cs typeface="Canva Sans"/>
                <a:sym typeface="Canva Sans"/>
              </a:rPr>
              <a:t> Looking Back – Unit 6</a:t>
            </a:r>
          </a:p>
          <a:p>
            <a:pPr algn="just">
              <a:lnSpc>
                <a:spcPts val="2520"/>
              </a:lnSpc>
            </a:pP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Phù</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hợp</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cho</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học</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sinh</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lớp</a:t>
            </a:r>
            <a:r>
              <a:rPr lang="en-US" sz="1800" dirty="0">
                <a:solidFill>
                  <a:srgbClr val="000000"/>
                </a:solidFill>
                <a:latin typeface="Canva Sans"/>
                <a:ea typeface="Canva Sans"/>
                <a:cs typeface="Canva Sans"/>
                <a:sym typeface="Canva Sans"/>
              </a:rPr>
              <a:t> 9, </a:t>
            </a:r>
            <a:r>
              <a:rPr lang="en-US" sz="1800" dirty="0" err="1">
                <a:solidFill>
                  <a:srgbClr val="000000"/>
                </a:solidFill>
                <a:latin typeface="Canva Sans"/>
                <a:ea typeface="Canva Sans"/>
                <a:cs typeface="Canva Sans"/>
                <a:sym typeface="Canva Sans"/>
              </a:rPr>
              <a:t>phụ</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huynh</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và</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giáo</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viên</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tham</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khảo</a:t>
            </a:r>
            <a:endParaRPr lang="en-US" sz="1800" dirty="0">
              <a:solidFill>
                <a:srgbClr val="000000"/>
              </a:solidFill>
              <a:latin typeface="Canva Sans"/>
              <a:ea typeface="Canva Sans"/>
              <a:cs typeface="Canva Sans"/>
              <a:sym typeface="Canva Sans"/>
            </a:endParaRPr>
          </a:p>
          <a:p>
            <a:pPr algn="just">
              <a:lnSpc>
                <a:spcPts val="2520"/>
              </a:lnSpc>
            </a:pP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Nội</a:t>
            </a:r>
            <a:r>
              <a:rPr lang="en-US" sz="1800" dirty="0">
                <a:solidFill>
                  <a:srgbClr val="000000"/>
                </a:solidFill>
                <a:latin typeface="Canva Sans"/>
                <a:ea typeface="Canva Sans"/>
                <a:cs typeface="Canva Sans"/>
                <a:sym typeface="Canva Sans"/>
              </a:rPr>
              <a:t> dung </a:t>
            </a:r>
            <a:r>
              <a:rPr lang="en-US" sz="1800" dirty="0" err="1">
                <a:solidFill>
                  <a:srgbClr val="000000"/>
                </a:solidFill>
                <a:latin typeface="Canva Sans"/>
                <a:ea typeface="Canva Sans"/>
                <a:cs typeface="Canva Sans"/>
                <a:sym typeface="Canva Sans"/>
              </a:rPr>
              <a:t>sản</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phẩm</a:t>
            </a:r>
            <a:r>
              <a:rPr lang="en-US" sz="1800" dirty="0">
                <a:solidFill>
                  <a:srgbClr val="000000"/>
                </a:solidFill>
                <a:latin typeface="Canva Sans"/>
                <a:ea typeface="Canva Sans"/>
                <a:cs typeface="Canva Sans"/>
                <a:sym typeface="Canva Sans"/>
              </a:rPr>
              <a:t> bao </a:t>
            </a:r>
            <a:r>
              <a:rPr lang="en-US" sz="1800" dirty="0" err="1">
                <a:solidFill>
                  <a:srgbClr val="000000"/>
                </a:solidFill>
                <a:latin typeface="Canva Sans"/>
                <a:ea typeface="Canva Sans"/>
                <a:cs typeface="Canva Sans"/>
                <a:sym typeface="Canva Sans"/>
              </a:rPr>
              <a:t>gồm</a:t>
            </a:r>
            <a:r>
              <a:rPr lang="en-US" sz="1800" dirty="0">
                <a:solidFill>
                  <a:srgbClr val="000000"/>
                </a:solidFill>
                <a:latin typeface="Canva Sans"/>
                <a:ea typeface="Canva Sans"/>
                <a:cs typeface="Canva Sans"/>
                <a:sym typeface="Canva Sans"/>
              </a:rPr>
              <a:t>:</a:t>
            </a:r>
          </a:p>
          <a:p>
            <a:pPr marL="388628" lvl="1" indent="-194314" algn="just">
              <a:lnSpc>
                <a:spcPts val="2520"/>
              </a:lnSpc>
              <a:buFont typeface="Arial"/>
              <a:buChar char="•"/>
            </a:pPr>
            <a:r>
              <a:rPr lang="en-US" sz="1800" dirty="0" err="1">
                <a:solidFill>
                  <a:srgbClr val="000000"/>
                </a:solidFill>
                <a:latin typeface="Canva Sans"/>
                <a:ea typeface="Canva Sans"/>
                <a:cs typeface="Canva Sans"/>
                <a:sym typeface="Canva Sans"/>
              </a:rPr>
              <a:t>Giải</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đầy</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đủ</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tất</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cả</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các</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bài</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tập</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trong</a:t>
            </a:r>
            <a:r>
              <a:rPr lang="en-US" sz="1800" dirty="0">
                <a:solidFill>
                  <a:srgbClr val="000000"/>
                </a:solidFill>
                <a:latin typeface="Canva Sans"/>
                <a:ea typeface="Canva Sans"/>
                <a:cs typeface="Canva Sans"/>
                <a:sym typeface="Canva Sans"/>
              </a:rPr>
              <a:t> SGK Global Success – Unit 6</a:t>
            </a:r>
          </a:p>
          <a:p>
            <a:pPr marL="388628" lvl="1" indent="-194314" algn="just">
              <a:lnSpc>
                <a:spcPts val="2520"/>
              </a:lnSpc>
              <a:buFont typeface="Arial"/>
              <a:buChar char="•"/>
            </a:pPr>
            <a:r>
              <a:rPr lang="en-US" sz="1800" dirty="0" err="1">
                <a:solidFill>
                  <a:srgbClr val="000000"/>
                </a:solidFill>
                <a:latin typeface="Canva Sans"/>
                <a:ea typeface="Canva Sans"/>
                <a:cs typeface="Canva Sans"/>
                <a:sym typeface="Canva Sans"/>
              </a:rPr>
              <a:t>Trình</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bày</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rõ</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ràng</a:t>
            </a:r>
            <a:r>
              <a:rPr lang="en-US" sz="1800" dirty="0">
                <a:solidFill>
                  <a:srgbClr val="000000"/>
                </a:solidFill>
                <a:latin typeface="Canva Sans"/>
                <a:ea typeface="Canva Sans"/>
                <a:cs typeface="Canva Sans"/>
                <a:sym typeface="Canva Sans"/>
              </a:rPr>
              <a:t> – </a:t>
            </a:r>
            <a:r>
              <a:rPr lang="en-US" sz="1800" dirty="0" err="1">
                <a:solidFill>
                  <a:srgbClr val="000000"/>
                </a:solidFill>
                <a:latin typeface="Canva Sans"/>
                <a:ea typeface="Canva Sans"/>
                <a:cs typeface="Canva Sans"/>
                <a:sym typeface="Canva Sans"/>
              </a:rPr>
              <a:t>dễ</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hiểu</a:t>
            </a:r>
            <a:r>
              <a:rPr lang="en-US" sz="1800" dirty="0">
                <a:solidFill>
                  <a:srgbClr val="000000"/>
                </a:solidFill>
                <a:latin typeface="Canva Sans"/>
                <a:ea typeface="Canva Sans"/>
                <a:cs typeface="Canva Sans"/>
                <a:sym typeface="Canva Sans"/>
              </a:rPr>
              <a:t> – logic, </a:t>
            </a:r>
            <a:r>
              <a:rPr lang="en-US" sz="1800" dirty="0" err="1">
                <a:solidFill>
                  <a:srgbClr val="000000"/>
                </a:solidFill>
                <a:latin typeface="Canva Sans"/>
                <a:ea typeface="Canva Sans"/>
                <a:cs typeface="Canva Sans"/>
                <a:sym typeface="Canva Sans"/>
              </a:rPr>
              <a:t>bám</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sát</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cấu</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trúc</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sách</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giáo</a:t>
            </a:r>
            <a:r>
              <a:rPr lang="en-US" sz="1800" dirty="0">
                <a:solidFill>
                  <a:srgbClr val="000000"/>
                </a:solidFill>
                <a:latin typeface="Canva Sans"/>
                <a:ea typeface="Canva Sans"/>
                <a:cs typeface="Canva Sans"/>
                <a:sym typeface="Canva Sans"/>
              </a:rPr>
              <a:t> khoa</a:t>
            </a:r>
          </a:p>
          <a:p>
            <a:pPr marL="388628" lvl="1" indent="-194314" algn="just">
              <a:lnSpc>
                <a:spcPts val="2520"/>
              </a:lnSpc>
              <a:buFont typeface="Arial"/>
              <a:buChar char="•"/>
            </a:pPr>
            <a:r>
              <a:rPr lang="en-US" sz="1800" dirty="0" err="1">
                <a:solidFill>
                  <a:srgbClr val="000000"/>
                </a:solidFill>
                <a:latin typeface="Canva Sans"/>
                <a:ea typeface="Canva Sans"/>
                <a:cs typeface="Canva Sans"/>
                <a:sym typeface="Canva Sans"/>
              </a:rPr>
              <a:t>Đáp</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án</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chính</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xác</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có</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thể</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dùng</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để</a:t>
            </a:r>
            <a:r>
              <a:rPr lang="en-US" sz="1800" dirty="0">
                <a:solidFill>
                  <a:srgbClr val="000000"/>
                </a:solidFill>
                <a:latin typeface="Canva Sans"/>
                <a:ea typeface="Canva Sans"/>
                <a:cs typeface="Canva Sans"/>
                <a:sym typeface="Canva Sans"/>
              </a:rPr>
              <a:t>:</a:t>
            </a:r>
          </a:p>
          <a:p>
            <a:pPr marL="777256" lvl="2" indent="-259085" algn="just">
              <a:lnSpc>
                <a:spcPts val="2520"/>
              </a:lnSpc>
              <a:buFont typeface="Arial"/>
              <a:buChar char="⚬"/>
            </a:pPr>
            <a:r>
              <a:rPr lang="en-US" sz="1800" dirty="0">
                <a:solidFill>
                  <a:srgbClr val="000000"/>
                </a:solidFill>
                <a:latin typeface="Canva Sans"/>
                <a:ea typeface="Canva Sans"/>
                <a:cs typeface="Canva Sans"/>
                <a:sym typeface="Canva Sans"/>
              </a:rPr>
              <a:t>So </a:t>
            </a:r>
            <a:r>
              <a:rPr lang="en-US" sz="1800" dirty="0" err="1">
                <a:solidFill>
                  <a:srgbClr val="000000"/>
                </a:solidFill>
                <a:latin typeface="Canva Sans"/>
                <a:ea typeface="Canva Sans"/>
                <a:cs typeface="Canva Sans"/>
                <a:sym typeface="Canva Sans"/>
              </a:rPr>
              <a:t>sánh</a:t>
            </a:r>
            <a:r>
              <a:rPr lang="en-US" sz="1800" dirty="0">
                <a:solidFill>
                  <a:srgbClr val="000000"/>
                </a:solidFill>
                <a:latin typeface="Canva Sans"/>
                <a:ea typeface="Canva Sans"/>
                <a:cs typeface="Canva Sans"/>
                <a:sym typeface="Canva Sans"/>
              </a:rPr>
              <a:t> – </a:t>
            </a:r>
            <a:r>
              <a:rPr lang="en-US" sz="1800" dirty="0" err="1">
                <a:solidFill>
                  <a:srgbClr val="000000"/>
                </a:solidFill>
                <a:latin typeface="Canva Sans"/>
                <a:ea typeface="Canva Sans"/>
                <a:cs typeface="Canva Sans"/>
                <a:sym typeface="Canva Sans"/>
              </a:rPr>
              <a:t>đối</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chiếu</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khi</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làm</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bài</a:t>
            </a:r>
            <a:endParaRPr lang="en-US" sz="1800" dirty="0">
              <a:solidFill>
                <a:srgbClr val="000000"/>
              </a:solidFill>
              <a:latin typeface="Canva Sans"/>
              <a:ea typeface="Canva Sans"/>
              <a:cs typeface="Canva Sans"/>
              <a:sym typeface="Canva Sans"/>
            </a:endParaRPr>
          </a:p>
          <a:p>
            <a:pPr marL="777256" lvl="2" indent="-259085" algn="just">
              <a:lnSpc>
                <a:spcPts val="2520"/>
              </a:lnSpc>
              <a:buFont typeface="Arial"/>
              <a:buChar char="⚬"/>
            </a:pPr>
            <a:r>
              <a:rPr lang="en-US" sz="1800" dirty="0" err="1">
                <a:solidFill>
                  <a:srgbClr val="000000"/>
                </a:solidFill>
                <a:latin typeface="Canva Sans"/>
                <a:ea typeface="Canva Sans"/>
                <a:cs typeface="Canva Sans"/>
                <a:sym typeface="Canva Sans"/>
              </a:rPr>
              <a:t>Ôn</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tập</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trước</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kiểm</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tra</a:t>
            </a:r>
            <a:r>
              <a:rPr lang="en-US" sz="1800" dirty="0">
                <a:solidFill>
                  <a:srgbClr val="000000"/>
                </a:solidFill>
                <a:latin typeface="Canva Sans"/>
                <a:ea typeface="Canva Sans"/>
                <a:cs typeface="Canva Sans"/>
                <a:sym typeface="Canva Sans"/>
              </a:rPr>
              <a:t> / </a:t>
            </a:r>
            <a:r>
              <a:rPr lang="en-US" sz="1800" dirty="0" err="1">
                <a:solidFill>
                  <a:srgbClr val="000000"/>
                </a:solidFill>
                <a:latin typeface="Canva Sans"/>
                <a:ea typeface="Canva Sans"/>
                <a:cs typeface="Canva Sans"/>
                <a:sym typeface="Canva Sans"/>
              </a:rPr>
              <a:t>thi</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học</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kỳ</a:t>
            </a:r>
            <a:endParaRPr lang="en-US" sz="1800" dirty="0">
              <a:solidFill>
                <a:srgbClr val="000000"/>
              </a:solidFill>
              <a:latin typeface="Canva Sans"/>
              <a:ea typeface="Canva Sans"/>
              <a:cs typeface="Canva Sans"/>
              <a:sym typeface="Canva Sans"/>
            </a:endParaRPr>
          </a:p>
          <a:p>
            <a:pPr marL="388628" lvl="1" indent="-194314" algn="just">
              <a:lnSpc>
                <a:spcPts val="2520"/>
              </a:lnSpc>
              <a:buFont typeface="Arial"/>
              <a:buChar char="•"/>
            </a:pPr>
            <a:r>
              <a:rPr lang="en-US" sz="1800" dirty="0" err="1">
                <a:solidFill>
                  <a:srgbClr val="000000"/>
                </a:solidFill>
                <a:latin typeface="Canva Sans"/>
                <a:ea typeface="Canva Sans"/>
                <a:cs typeface="Canva Sans"/>
                <a:sym typeface="Canva Sans"/>
              </a:rPr>
              <a:t>Giúp</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học</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sinh</a:t>
            </a:r>
            <a:r>
              <a:rPr lang="en-US" sz="1800" dirty="0">
                <a:solidFill>
                  <a:srgbClr val="000000"/>
                </a:solidFill>
                <a:latin typeface="Canva Sans"/>
                <a:ea typeface="Canva Sans"/>
                <a:cs typeface="Canva Sans"/>
                <a:sym typeface="Canva Sans"/>
              </a:rPr>
              <a:t>:</a:t>
            </a:r>
          </a:p>
          <a:p>
            <a:pPr marL="777256" lvl="2" indent="-259085" algn="just">
              <a:lnSpc>
                <a:spcPts val="2520"/>
              </a:lnSpc>
              <a:buFont typeface="Arial"/>
              <a:buChar char="⚬"/>
            </a:pPr>
            <a:r>
              <a:rPr lang="en-US" sz="1800" dirty="0" err="1">
                <a:solidFill>
                  <a:srgbClr val="000000"/>
                </a:solidFill>
                <a:latin typeface="Canva Sans"/>
                <a:ea typeface="Canva Sans"/>
                <a:cs typeface="Canva Sans"/>
                <a:sym typeface="Canva Sans"/>
              </a:rPr>
              <a:t>Hiểu</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rõ</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chủ</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đề</a:t>
            </a:r>
            <a:r>
              <a:rPr lang="en-US" sz="1800" dirty="0">
                <a:solidFill>
                  <a:srgbClr val="000000"/>
                </a:solidFill>
                <a:latin typeface="Canva Sans"/>
                <a:ea typeface="Canva Sans"/>
                <a:cs typeface="Canva Sans"/>
                <a:sym typeface="Canva Sans"/>
              </a:rPr>
              <a:t> Vietnamese lifestyle: then &amp; now</a:t>
            </a:r>
          </a:p>
          <a:p>
            <a:pPr marL="777256" lvl="2" indent="-259085" algn="just">
              <a:lnSpc>
                <a:spcPts val="2520"/>
              </a:lnSpc>
              <a:buFont typeface="Arial"/>
              <a:buChar char="⚬"/>
            </a:pPr>
            <a:r>
              <a:rPr lang="en-US" sz="1800" dirty="0" err="1">
                <a:solidFill>
                  <a:srgbClr val="000000"/>
                </a:solidFill>
                <a:latin typeface="Canva Sans"/>
                <a:ea typeface="Canva Sans"/>
                <a:cs typeface="Canva Sans"/>
                <a:sym typeface="Canva Sans"/>
              </a:rPr>
              <a:t>Nắm</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vững</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từ</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vựng</a:t>
            </a:r>
            <a:r>
              <a:rPr lang="en-US" sz="1800" dirty="0">
                <a:solidFill>
                  <a:srgbClr val="000000"/>
                </a:solidFill>
                <a:latin typeface="Canva Sans"/>
                <a:ea typeface="Canva Sans"/>
                <a:cs typeface="Canva Sans"/>
                <a:sym typeface="Canva Sans"/>
              </a:rPr>
              <a:t> – </a:t>
            </a:r>
            <a:r>
              <a:rPr lang="en-US" sz="1800" dirty="0" err="1">
                <a:solidFill>
                  <a:srgbClr val="000000"/>
                </a:solidFill>
                <a:latin typeface="Canva Sans"/>
                <a:ea typeface="Canva Sans"/>
                <a:cs typeface="Canva Sans"/>
                <a:sym typeface="Canva Sans"/>
              </a:rPr>
              <a:t>ngữ</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pháp</a:t>
            </a:r>
            <a:r>
              <a:rPr lang="en-US" sz="1800" dirty="0">
                <a:solidFill>
                  <a:srgbClr val="000000"/>
                </a:solidFill>
                <a:latin typeface="Canva Sans"/>
                <a:ea typeface="Canva Sans"/>
                <a:cs typeface="Canva Sans"/>
                <a:sym typeface="Canva Sans"/>
              </a:rPr>
              <a:t> – </a:t>
            </a:r>
            <a:r>
              <a:rPr lang="en-US" sz="1800" dirty="0" err="1">
                <a:solidFill>
                  <a:srgbClr val="000000"/>
                </a:solidFill>
                <a:latin typeface="Canva Sans"/>
                <a:ea typeface="Canva Sans"/>
                <a:cs typeface="Canva Sans"/>
                <a:sym typeface="Canva Sans"/>
              </a:rPr>
              <a:t>cách</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dùng</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câu</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trong</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bài</a:t>
            </a:r>
            <a:endParaRPr lang="en-US" sz="1800" dirty="0">
              <a:solidFill>
                <a:srgbClr val="000000"/>
              </a:solidFill>
              <a:latin typeface="Canva Sans"/>
              <a:ea typeface="Canva Sans"/>
              <a:cs typeface="Canva Sans"/>
              <a:sym typeface="Canva Sans"/>
            </a:endParaRPr>
          </a:p>
          <a:p>
            <a:pPr algn="just">
              <a:lnSpc>
                <a:spcPts val="2520"/>
              </a:lnSpc>
            </a:pPr>
            <a:endParaRPr lang="en-US" sz="1800" dirty="0">
              <a:solidFill>
                <a:srgbClr val="000000"/>
              </a:solidFill>
              <a:latin typeface="Canva Sans"/>
              <a:ea typeface="Canva Sans"/>
              <a:cs typeface="Canva Sans"/>
              <a:sym typeface="Canva Sans"/>
            </a:endParaRPr>
          </a:p>
        </p:txBody>
      </p:sp>
      <p:sp>
        <p:nvSpPr>
          <p:cNvPr id="21" name="TextBox 21">
            <a:hlinkClick r:id="rId17" action="ppaction://hlinksldjump"/>
            <a:extLst>
              <a:ext uri="{FF2B5EF4-FFF2-40B4-BE49-F238E27FC236}">
                <a16:creationId xmlns:a16="http://schemas.microsoft.com/office/drawing/2014/main" id="{25138756-6A15-376E-BA53-34946E2FCB20}"/>
              </a:ext>
            </a:extLst>
          </p:cNvPr>
          <p:cNvSpPr txBox="1"/>
          <p:nvPr/>
        </p:nvSpPr>
        <p:spPr>
          <a:xfrm>
            <a:off x="5162117" y="7406212"/>
            <a:ext cx="4325303" cy="464820"/>
          </a:xfrm>
          <a:prstGeom prst="rect">
            <a:avLst/>
          </a:prstGeom>
        </p:spPr>
        <p:txBody>
          <a:bodyPr lIns="0" tIns="0" rIns="0" bIns="0" rtlCol="0" anchor="t">
            <a:spAutoFit/>
          </a:bodyPr>
          <a:lstStyle/>
          <a:p>
            <a:pPr algn="ctr">
              <a:lnSpc>
                <a:spcPts val="3780"/>
              </a:lnSpc>
            </a:pPr>
            <a:r>
              <a:rPr lang="en-US" sz="2700" dirty="0">
                <a:solidFill>
                  <a:srgbClr val="004AAD"/>
                </a:solidFill>
                <a:latin typeface="Canva Sans"/>
                <a:ea typeface="Canva Sans"/>
                <a:cs typeface="Canva Sans"/>
                <a:sym typeface="Canva Sans"/>
              </a:rPr>
              <a:t>&gt;   </a:t>
            </a:r>
            <a:r>
              <a:rPr lang="en-US" sz="2700" u="sng" dirty="0">
                <a:solidFill>
                  <a:srgbClr val="004AAD"/>
                </a:solidFill>
                <a:latin typeface="Canva Sans"/>
                <a:ea typeface="Canva Sans"/>
                <a:cs typeface="Canva Sans"/>
                <a:sym typeface="Canva Sans"/>
              </a:rPr>
              <a:t>Xem </a:t>
            </a:r>
            <a:r>
              <a:rPr lang="en-US" sz="2700" u="sng" dirty="0" err="1">
                <a:solidFill>
                  <a:srgbClr val="004AAD"/>
                </a:solidFill>
                <a:latin typeface="Canva Sans"/>
                <a:ea typeface="Canva Sans"/>
                <a:cs typeface="Canva Sans"/>
                <a:sym typeface="Canva Sans"/>
              </a:rPr>
              <a:t>đánh</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giá</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grpSp>
        <p:nvGrpSpPr>
          <p:cNvPr id="22" name="Group 22">
            <a:extLst>
              <a:ext uri="{FF2B5EF4-FFF2-40B4-BE49-F238E27FC236}">
                <a16:creationId xmlns:a16="http://schemas.microsoft.com/office/drawing/2014/main" id="{B1B3D200-FC8C-3E85-298B-BC51ADC81EA9}"/>
              </a:ext>
            </a:extLst>
          </p:cNvPr>
          <p:cNvGrpSpPr/>
          <p:nvPr/>
        </p:nvGrpSpPr>
        <p:grpSpPr>
          <a:xfrm>
            <a:off x="16840103" y="377686"/>
            <a:ext cx="838394" cy="838394"/>
            <a:chOff x="0" y="0"/>
            <a:chExt cx="13716000" cy="13716000"/>
          </a:xfrm>
        </p:grpSpPr>
        <p:sp>
          <p:nvSpPr>
            <p:cNvPr id="23" name="Freeform 23">
              <a:hlinkClick r:id="rId18" action="ppaction://hlinksldjump"/>
              <a:extLst>
                <a:ext uri="{FF2B5EF4-FFF2-40B4-BE49-F238E27FC236}">
                  <a16:creationId xmlns:a16="http://schemas.microsoft.com/office/drawing/2014/main" id="{BF1333D9-3A2F-0711-C4FF-BAA369FAA21D}"/>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19"/>
              <a:stretch>
                <a:fillRect/>
              </a:stretch>
            </a:blipFill>
          </p:spPr>
          <p:txBody>
            <a:bodyPr/>
            <a:lstStyle/>
            <a:p>
              <a:endParaRPr lang="en-US" dirty="0"/>
            </a:p>
          </p:txBody>
        </p:sp>
      </p:grpSp>
      <p:sp>
        <p:nvSpPr>
          <p:cNvPr id="24" name="TextBox 61">
            <a:extLst>
              <a:ext uri="{FF2B5EF4-FFF2-40B4-BE49-F238E27FC236}">
                <a16:creationId xmlns:a16="http://schemas.microsoft.com/office/drawing/2014/main" id="{F99C1D86-D35C-CD36-6277-E6D94D22EB18}"/>
              </a:ext>
            </a:extLst>
          </p:cNvPr>
          <p:cNvSpPr txBox="1"/>
          <p:nvPr/>
        </p:nvSpPr>
        <p:spPr>
          <a:xfrm>
            <a:off x="4638637" y="1885570"/>
            <a:ext cx="5105211" cy="521335"/>
          </a:xfrm>
          <a:prstGeom prst="rect">
            <a:avLst/>
          </a:prstGeom>
        </p:spPr>
        <p:txBody>
          <a:bodyPr lIns="0" tIns="0" rIns="0" bIns="0" rtlCol="0" anchor="t">
            <a:spAutoFit/>
          </a:bodyPr>
          <a:lstStyle/>
          <a:p>
            <a:pPr algn="ctr">
              <a:lnSpc>
                <a:spcPts val="4340"/>
              </a:lnSpc>
            </a:pPr>
            <a:r>
              <a:rPr lang="en-US" sz="3100" dirty="0" err="1">
                <a:solidFill>
                  <a:srgbClr val="000000"/>
                </a:solidFill>
                <a:latin typeface="Canva Sans"/>
                <a:ea typeface="Canva Sans"/>
                <a:cs typeface="Canva Sans"/>
                <a:sym typeface="Canva Sans"/>
              </a:rPr>
              <a:t>Đã</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thêm</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vào</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giỏ</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hàng</a:t>
            </a:r>
            <a:endParaRPr lang="en-US" sz="3100" dirty="0">
              <a:solidFill>
                <a:srgbClr val="000000"/>
              </a:solidFill>
              <a:latin typeface="Canva Sans"/>
              <a:ea typeface="Canva Sans"/>
              <a:cs typeface="Canva Sans"/>
              <a:sym typeface="Canva Sans"/>
            </a:endParaRPr>
          </a:p>
        </p:txBody>
      </p:sp>
      <p:sp>
        <p:nvSpPr>
          <p:cNvPr id="25" name="Arrow: Left 24">
            <a:hlinkClick r:id="rId20" action="ppaction://hlinksldjump"/>
            <a:extLst>
              <a:ext uri="{FF2B5EF4-FFF2-40B4-BE49-F238E27FC236}">
                <a16:creationId xmlns:a16="http://schemas.microsoft.com/office/drawing/2014/main" id="{E211275D-F55F-D00C-8A7C-5DD2D1D24DE9}"/>
              </a:ext>
            </a:extLst>
          </p:cNvPr>
          <p:cNvSpPr/>
          <p:nvPr/>
        </p:nvSpPr>
        <p:spPr>
          <a:xfrm>
            <a:off x="398136" y="9029700"/>
            <a:ext cx="592464" cy="4572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24361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E1E14-69B3-543B-4897-3B513DA6884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DEF6298-BCEA-806B-15B3-05CCD3FDF2B7}"/>
              </a:ext>
            </a:extLst>
          </p:cNvPr>
          <p:cNvSpPr/>
          <p:nvPr/>
        </p:nvSpPr>
        <p:spPr>
          <a:xfrm>
            <a:off x="-1966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a:p>
        </p:txBody>
      </p:sp>
      <p:sp>
        <p:nvSpPr>
          <p:cNvPr id="3" name="Freeform 3">
            <a:extLst>
              <a:ext uri="{FF2B5EF4-FFF2-40B4-BE49-F238E27FC236}">
                <a16:creationId xmlns:a16="http://schemas.microsoft.com/office/drawing/2014/main" id="{04044FD1-790D-0FC6-B2EA-B0718479A999}"/>
              </a:ext>
            </a:extLst>
          </p:cNvPr>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hlinkClick r:id="rId5" action="ppaction://hlinksldjump"/>
            <a:extLst>
              <a:ext uri="{FF2B5EF4-FFF2-40B4-BE49-F238E27FC236}">
                <a16:creationId xmlns:a16="http://schemas.microsoft.com/office/drawing/2014/main" id="{AD70974D-D47F-AE58-9F3C-DFFC0B591294}"/>
              </a:ext>
            </a:extLst>
          </p:cNvPr>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5" name="Group 5">
            <a:extLst>
              <a:ext uri="{FF2B5EF4-FFF2-40B4-BE49-F238E27FC236}">
                <a16:creationId xmlns:a16="http://schemas.microsoft.com/office/drawing/2014/main" id="{DC0CF68B-5128-2611-4AF1-F87544D2E6DA}"/>
              </a:ext>
            </a:extLst>
          </p:cNvPr>
          <p:cNvGrpSpPr/>
          <p:nvPr/>
        </p:nvGrpSpPr>
        <p:grpSpPr>
          <a:xfrm>
            <a:off x="776763" y="114333"/>
            <a:ext cx="1450768" cy="1450768"/>
            <a:chOff x="0" y="0"/>
            <a:chExt cx="13716000" cy="13716000"/>
          </a:xfrm>
        </p:grpSpPr>
        <p:sp>
          <p:nvSpPr>
            <p:cNvPr id="6" name="Freeform 6">
              <a:hlinkClick r:id="rId8" action="ppaction://hlinksldjump"/>
              <a:extLst>
                <a:ext uri="{FF2B5EF4-FFF2-40B4-BE49-F238E27FC236}">
                  <a16:creationId xmlns:a16="http://schemas.microsoft.com/office/drawing/2014/main" id="{0F36306B-F7BF-3666-A994-9F6A1BE68DBE}"/>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9"/>
              <a:stretch>
                <a:fillRect t="-38888" b="-38888"/>
              </a:stretch>
            </a:blipFill>
          </p:spPr>
          <p:txBody>
            <a:bodyPr/>
            <a:lstStyle/>
            <a:p>
              <a:endParaRPr lang="en-US" dirty="0"/>
            </a:p>
          </p:txBody>
        </p:sp>
      </p:grpSp>
      <p:grpSp>
        <p:nvGrpSpPr>
          <p:cNvPr id="7" name="Group 7">
            <a:extLst>
              <a:ext uri="{FF2B5EF4-FFF2-40B4-BE49-F238E27FC236}">
                <a16:creationId xmlns:a16="http://schemas.microsoft.com/office/drawing/2014/main" id="{8F0C18B9-97F3-D38C-BFDA-6A1BFD09AAFE}"/>
              </a:ext>
            </a:extLst>
          </p:cNvPr>
          <p:cNvGrpSpPr/>
          <p:nvPr/>
        </p:nvGrpSpPr>
        <p:grpSpPr>
          <a:xfrm>
            <a:off x="466387" y="1565101"/>
            <a:ext cx="4258453" cy="6891621"/>
            <a:chOff x="0" y="0"/>
            <a:chExt cx="5677938" cy="9188827"/>
          </a:xfrm>
        </p:grpSpPr>
        <p:sp>
          <p:nvSpPr>
            <p:cNvPr id="8" name="Freeform 8">
              <a:extLst>
                <a:ext uri="{FF2B5EF4-FFF2-40B4-BE49-F238E27FC236}">
                  <a16:creationId xmlns:a16="http://schemas.microsoft.com/office/drawing/2014/main" id="{D171FB2D-802D-B87F-474F-58DD6D48A1B1}"/>
                </a:ext>
              </a:extLst>
            </p:cNvPr>
            <p:cNvSpPr/>
            <p:nvPr/>
          </p:nvSpPr>
          <p:spPr>
            <a:xfrm>
              <a:off x="30434" y="0"/>
              <a:ext cx="5632283" cy="7301480"/>
            </a:xfrm>
            <a:custGeom>
              <a:avLst/>
              <a:gdLst/>
              <a:ahLst/>
              <a:cxnLst/>
              <a:rect l="l" t="t" r="r" b="b"/>
              <a:pathLst>
                <a:path w="5632283" h="7301480">
                  <a:moveTo>
                    <a:pt x="0" y="0"/>
                  </a:moveTo>
                  <a:lnTo>
                    <a:pt x="5632282" y="0"/>
                  </a:lnTo>
                  <a:lnTo>
                    <a:pt x="5632282" y="7301480"/>
                  </a:lnTo>
                  <a:lnTo>
                    <a:pt x="0" y="7301480"/>
                  </a:lnTo>
                  <a:lnTo>
                    <a:pt x="0" y="0"/>
                  </a:lnTo>
                  <a:close/>
                </a:path>
              </a:pathLst>
            </a:custGeom>
            <a:blipFill>
              <a:blip r:embed="rId10"/>
              <a:stretch>
                <a:fillRect t="-7890" b="-7890"/>
              </a:stretch>
            </a:blipFill>
          </p:spPr>
          <p:txBody>
            <a:bodyPr/>
            <a:lstStyle/>
            <a:p>
              <a:endParaRPr lang="en-US"/>
            </a:p>
          </p:txBody>
        </p:sp>
        <p:sp>
          <p:nvSpPr>
            <p:cNvPr id="9" name="Freeform 9">
              <a:extLst>
                <a:ext uri="{FF2B5EF4-FFF2-40B4-BE49-F238E27FC236}">
                  <a16:creationId xmlns:a16="http://schemas.microsoft.com/office/drawing/2014/main" id="{B9C3BEE9-9596-9C8F-3431-68F0703A417B}"/>
                </a:ext>
              </a:extLst>
            </p:cNvPr>
            <p:cNvSpPr/>
            <p:nvPr/>
          </p:nvSpPr>
          <p:spPr>
            <a:xfrm>
              <a:off x="0" y="8927251"/>
              <a:ext cx="189352" cy="203009"/>
            </a:xfrm>
            <a:custGeom>
              <a:avLst/>
              <a:gdLst/>
              <a:ahLst/>
              <a:cxnLst/>
              <a:rect l="l" t="t" r="r" b="b"/>
              <a:pathLst>
                <a:path w="189352" h="203009">
                  <a:moveTo>
                    <a:pt x="0" y="0"/>
                  </a:moveTo>
                  <a:lnTo>
                    <a:pt x="189352" y="0"/>
                  </a:lnTo>
                  <a:lnTo>
                    <a:pt x="189352" y="203009"/>
                  </a:lnTo>
                  <a:lnTo>
                    <a:pt x="0" y="20300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0" name="TextBox 10">
              <a:extLst>
                <a:ext uri="{FF2B5EF4-FFF2-40B4-BE49-F238E27FC236}">
                  <a16:creationId xmlns:a16="http://schemas.microsoft.com/office/drawing/2014/main" id="{D6338D6D-7580-4731-EE81-0FCDE49DC3B1}"/>
                </a:ext>
              </a:extLst>
            </p:cNvPr>
            <p:cNvSpPr txBox="1"/>
            <p:nvPr/>
          </p:nvSpPr>
          <p:spPr>
            <a:xfrm>
              <a:off x="0" y="8637464"/>
              <a:ext cx="2206841" cy="289786"/>
            </a:xfrm>
            <a:prstGeom prst="rect">
              <a:avLst/>
            </a:prstGeom>
          </p:spPr>
          <p:txBody>
            <a:bodyPr lIns="0" tIns="0" rIns="0" bIns="0" rtlCol="0" anchor="t">
              <a:spAutoFit/>
            </a:bodyPr>
            <a:lstStyle/>
            <a:p>
              <a:pPr algn="l">
                <a:lnSpc>
                  <a:spcPts val="1975"/>
                </a:lnSpc>
              </a:pPr>
              <a:r>
                <a:rPr lang="en-US" sz="1410">
                  <a:solidFill>
                    <a:srgbClr val="000000"/>
                  </a:solidFill>
                  <a:latin typeface="Canva Sans"/>
                  <a:ea typeface="Canva Sans"/>
                  <a:cs typeface="Canva Sans"/>
                  <a:sym typeface="Canva Sans"/>
                </a:rPr>
                <a:t>300 lượt mua</a:t>
              </a:r>
            </a:p>
          </p:txBody>
        </p:sp>
        <p:sp>
          <p:nvSpPr>
            <p:cNvPr id="11" name="TextBox 11">
              <a:extLst>
                <a:ext uri="{FF2B5EF4-FFF2-40B4-BE49-F238E27FC236}">
                  <a16:creationId xmlns:a16="http://schemas.microsoft.com/office/drawing/2014/main" id="{854B5A02-DC39-0BCD-7EF4-699EEBD8616E}"/>
                </a:ext>
              </a:extLst>
            </p:cNvPr>
            <p:cNvSpPr txBox="1"/>
            <p:nvPr/>
          </p:nvSpPr>
          <p:spPr>
            <a:xfrm>
              <a:off x="254930" y="8888527"/>
              <a:ext cx="2206841" cy="289786"/>
            </a:xfrm>
            <a:prstGeom prst="rect">
              <a:avLst/>
            </a:prstGeom>
          </p:spPr>
          <p:txBody>
            <a:bodyPr lIns="0" tIns="0" rIns="0" bIns="0" rtlCol="0" anchor="t">
              <a:spAutoFit/>
            </a:bodyPr>
            <a:lstStyle/>
            <a:p>
              <a:pPr algn="l">
                <a:lnSpc>
                  <a:spcPts val="1975"/>
                </a:lnSpc>
              </a:pPr>
              <a:r>
                <a:rPr lang="en-US" sz="1410">
                  <a:solidFill>
                    <a:srgbClr val="000000"/>
                  </a:solidFill>
                  <a:latin typeface="Canva Sans"/>
                  <a:ea typeface="Canva Sans"/>
                  <a:cs typeface="Canva Sans"/>
                  <a:sym typeface="Canva Sans"/>
                </a:rPr>
                <a:t>4.5 (191)</a:t>
              </a:r>
            </a:p>
          </p:txBody>
        </p:sp>
        <p:sp>
          <p:nvSpPr>
            <p:cNvPr id="12" name="TextBox 12">
              <a:extLst>
                <a:ext uri="{FF2B5EF4-FFF2-40B4-BE49-F238E27FC236}">
                  <a16:creationId xmlns:a16="http://schemas.microsoft.com/office/drawing/2014/main" id="{FDBECF01-5235-588D-84B7-774F291B51D3}"/>
                </a:ext>
              </a:extLst>
            </p:cNvPr>
            <p:cNvSpPr txBox="1"/>
            <p:nvPr/>
          </p:nvSpPr>
          <p:spPr>
            <a:xfrm>
              <a:off x="0" y="7359936"/>
              <a:ext cx="5677938" cy="1182360"/>
            </a:xfrm>
            <a:prstGeom prst="rect">
              <a:avLst/>
            </a:prstGeom>
          </p:spPr>
          <p:txBody>
            <a:bodyPr lIns="0" tIns="0" rIns="0" bIns="0" rtlCol="0" anchor="t">
              <a:spAutoFit/>
            </a:bodyPr>
            <a:lstStyle/>
            <a:p>
              <a:pPr algn="l">
                <a:lnSpc>
                  <a:spcPts val="3629"/>
                </a:lnSpc>
              </a:pPr>
              <a:r>
                <a:rPr lang="en-US" sz="2592">
                  <a:solidFill>
                    <a:srgbClr val="000000"/>
                  </a:solidFill>
                  <a:latin typeface="Canva Sans"/>
                  <a:ea typeface="Canva Sans"/>
                  <a:cs typeface="Canva Sans"/>
                  <a:sym typeface="Canva Sans"/>
                </a:rPr>
                <a:t>Giải Bài Tập SGK Unit 6: Vietnamese Lifestyle...</a:t>
              </a:r>
            </a:p>
          </p:txBody>
        </p:sp>
        <p:sp>
          <p:nvSpPr>
            <p:cNvPr id="13" name="TextBox 13">
              <a:extLst>
                <a:ext uri="{FF2B5EF4-FFF2-40B4-BE49-F238E27FC236}">
                  <a16:creationId xmlns:a16="http://schemas.microsoft.com/office/drawing/2014/main" id="{EC71E39C-4718-80E1-A185-029AA765A559}"/>
                </a:ext>
              </a:extLst>
            </p:cNvPr>
            <p:cNvSpPr txBox="1"/>
            <p:nvPr/>
          </p:nvSpPr>
          <p:spPr>
            <a:xfrm>
              <a:off x="2751807" y="8581482"/>
              <a:ext cx="2926131" cy="607345"/>
            </a:xfrm>
            <a:prstGeom prst="rect">
              <a:avLst/>
            </a:prstGeom>
          </p:spPr>
          <p:txBody>
            <a:bodyPr wrap="square" lIns="0" tIns="0" rIns="0" bIns="0" rtlCol="0" anchor="t">
              <a:spAutoFit/>
            </a:bodyPr>
            <a:lstStyle/>
            <a:p>
              <a:pPr>
                <a:lnSpc>
                  <a:spcPts val="3807"/>
                </a:lnSpc>
              </a:pPr>
              <a:r>
                <a:rPr lang="en-US" sz="2719" b="1" dirty="0">
                  <a:solidFill>
                    <a:srgbClr val="FF3131"/>
                  </a:solidFill>
                  <a:latin typeface="Canva Sans Bold"/>
                  <a:ea typeface="Canva Sans Bold"/>
                  <a:cs typeface="Canva Sans Bold"/>
                  <a:sym typeface="Canva Sans Bold"/>
                </a:rPr>
                <a:t>50.000 VNĐ</a:t>
              </a:r>
            </a:p>
          </p:txBody>
        </p:sp>
      </p:grpSp>
      <p:sp>
        <p:nvSpPr>
          <p:cNvPr id="14" name="Freeform 14">
            <a:hlinkClick r:id="rId13" action="ppaction://hlinksldjump"/>
            <a:extLst>
              <a:ext uri="{FF2B5EF4-FFF2-40B4-BE49-F238E27FC236}">
                <a16:creationId xmlns:a16="http://schemas.microsoft.com/office/drawing/2014/main" id="{22F00FCE-3096-EEF2-63D5-63C0F3AC8798}"/>
              </a:ext>
            </a:extLst>
          </p:cNvPr>
          <p:cNvSpPr/>
          <p:nvPr/>
        </p:nvSpPr>
        <p:spPr>
          <a:xfrm>
            <a:off x="15236121"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grpSp>
        <p:nvGrpSpPr>
          <p:cNvPr id="15" name="Group 15">
            <a:extLst>
              <a:ext uri="{FF2B5EF4-FFF2-40B4-BE49-F238E27FC236}">
                <a16:creationId xmlns:a16="http://schemas.microsoft.com/office/drawing/2014/main" id="{F896A1BA-A36E-BE49-B97E-1FC261B98F1B}"/>
              </a:ext>
            </a:extLst>
          </p:cNvPr>
          <p:cNvGrpSpPr/>
          <p:nvPr/>
        </p:nvGrpSpPr>
        <p:grpSpPr>
          <a:xfrm>
            <a:off x="4953289" y="1821958"/>
            <a:ext cx="4475906" cy="708772"/>
            <a:chOff x="0" y="0"/>
            <a:chExt cx="1178840" cy="186672"/>
          </a:xfrm>
        </p:grpSpPr>
        <p:sp>
          <p:nvSpPr>
            <p:cNvPr id="16" name="Freeform 16">
              <a:extLst>
                <a:ext uri="{FF2B5EF4-FFF2-40B4-BE49-F238E27FC236}">
                  <a16:creationId xmlns:a16="http://schemas.microsoft.com/office/drawing/2014/main" id="{C0708580-2E81-033C-1CE6-5B58FBE4F2C2}"/>
                </a:ext>
              </a:extLst>
            </p:cNvPr>
            <p:cNvSpPr/>
            <p:nvPr/>
          </p:nvSpPr>
          <p:spPr>
            <a:xfrm>
              <a:off x="0" y="0"/>
              <a:ext cx="1178840" cy="186672"/>
            </a:xfrm>
            <a:custGeom>
              <a:avLst/>
              <a:gdLst/>
              <a:ahLst/>
              <a:cxnLst/>
              <a:rect l="l" t="t" r="r" b="b"/>
              <a:pathLst>
                <a:path w="1178840" h="186672">
                  <a:moveTo>
                    <a:pt x="88214" y="0"/>
                  </a:moveTo>
                  <a:lnTo>
                    <a:pt x="1090625" y="0"/>
                  </a:lnTo>
                  <a:cubicBezTo>
                    <a:pt x="1139345" y="0"/>
                    <a:pt x="1178840" y="39495"/>
                    <a:pt x="1178840" y="88214"/>
                  </a:cubicBezTo>
                  <a:lnTo>
                    <a:pt x="1178840" y="98458"/>
                  </a:lnTo>
                  <a:cubicBezTo>
                    <a:pt x="1178840" y="147178"/>
                    <a:pt x="1139345" y="186672"/>
                    <a:pt x="1090625" y="186672"/>
                  </a:cubicBezTo>
                  <a:lnTo>
                    <a:pt x="88214" y="186672"/>
                  </a:lnTo>
                  <a:cubicBezTo>
                    <a:pt x="39495" y="186672"/>
                    <a:pt x="0" y="147178"/>
                    <a:pt x="0" y="98458"/>
                  </a:cubicBezTo>
                  <a:lnTo>
                    <a:pt x="0" y="88214"/>
                  </a:lnTo>
                  <a:cubicBezTo>
                    <a:pt x="0" y="39495"/>
                    <a:pt x="39495" y="0"/>
                    <a:pt x="88214" y="0"/>
                  </a:cubicBezTo>
                  <a:close/>
                </a:path>
              </a:pathLst>
            </a:custGeom>
            <a:solidFill>
              <a:srgbClr val="D2BC67"/>
            </a:solidFill>
          </p:spPr>
          <p:txBody>
            <a:bodyPr/>
            <a:lstStyle/>
            <a:p>
              <a:endParaRPr lang="en-US"/>
            </a:p>
          </p:txBody>
        </p:sp>
        <p:sp>
          <p:nvSpPr>
            <p:cNvPr id="17" name="TextBox 17">
              <a:extLst>
                <a:ext uri="{FF2B5EF4-FFF2-40B4-BE49-F238E27FC236}">
                  <a16:creationId xmlns:a16="http://schemas.microsoft.com/office/drawing/2014/main" id="{AF3E6CD8-3C00-9B00-7C5D-A606B64B11A6}"/>
                </a:ext>
              </a:extLst>
            </p:cNvPr>
            <p:cNvSpPr txBox="1"/>
            <p:nvPr/>
          </p:nvSpPr>
          <p:spPr>
            <a:xfrm>
              <a:off x="0" y="-38100"/>
              <a:ext cx="1178840" cy="224772"/>
            </a:xfrm>
            <a:prstGeom prst="rect">
              <a:avLst/>
            </a:prstGeom>
          </p:spPr>
          <p:txBody>
            <a:bodyPr lIns="50800" tIns="50800" rIns="50800" bIns="50800" rtlCol="0" anchor="ctr"/>
            <a:lstStyle/>
            <a:p>
              <a:pPr algn="ctr">
                <a:lnSpc>
                  <a:spcPts val="2659"/>
                </a:lnSpc>
              </a:pPr>
              <a:endParaRPr/>
            </a:p>
          </p:txBody>
        </p:sp>
      </p:grpSp>
      <p:sp>
        <p:nvSpPr>
          <p:cNvPr id="18" name="TextBox 18">
            <a:hlinkClick r:id="rId16" action="ppaction://hlinksldjump"/>
            <a:extLst>
              <a:ext uri="{FF2B5EF4-FFF2-40B4-BE49-F238E27FC236}">
                <a16:creationId xmlns:a16="http://schemas.microsoft.com/office/drawing/2014/main" id="{8C72930F-6E96-AB86-1432-31F4FADC01CA}"/>
              </a:ext>
            </a:extLst>
          </p:cNvPr>
          <p:cNvSpPr txBox="1"/>
          <p:nvPr/>
        </p:nvSpPr>
        <p:spPr>
          <a:xfrm>
            <a:off x="5162031" y="2711705"/>
            <a:ext cx="3071151" cy="464820"/>
          </a:xfrm>
          <a:prstGeom prst="rect">
            <a:avLst/>
          </a:prstGeom>
        </p:spPr>
        <p:txBody>
          <a:bodyPr lIns="0" tIns="0" rIns="0" bIns="0" rtlCol="0" anchor="t">
            <a:spAutoFit/>
          </a:bodyPr>
          <a:lstStyle/>
          <a:p>
            <a:pPr algn="ctr">
              <a:lnSpc>
                <a:spcPts val="3780"/>
              </a:lnSpc>
            </a:pPr>
            <a:r>
              <a:rPr lang="en-US" sz="2700" dirty="0">
                <a:solidFill>
                  <a:srgbClr val="004AAD"/>
                </a:solidFill>
                <a:latin typeface="Canva Sans"/>
                <a:ea typeface="Canva Sans"/>
                <a:cs typeface="Canva Sans"/>
                <a:sym typeface="Canva Sans"/>
              </a:rPr>
              <a:t>v   </a:t>
            </a:r>
            <a:r>
              <a:rPr lang="en-US" sz="2700" u="sng" dirty="0" err="1">
                <a:solidFill>
                  <a:srgbClr val="004AAD"/>
                </a:solidFill>
                <a:latin typeface="Canva Sans"/>
                <a:ea typeface="Canva Sans"/>
                <a:cs typeface="Canva Sans"/>
                <a:sym typeface="Canva Sans"/>
              </a:rPr>
              <a:t>Mô</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tả</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sp>
        <p:nvSpPr>
          <p:cNvPr id="20" name="TextBox 20">
            <a:extLst>
              <a:ext uri="{FF2B5EF4-FFF2-40B4-BE49-F238E27FC236}">
                <a16:creationId xmlns:a16="http://schemas.microsoft.com/office/drawing/2014/main" id="{2B5A1C67-27F8-4162-2A17-35539520EAA1}"/>
              </a:ext>
            </a:extLst>
          </p:cNvPr>
          <p:cNvSpPr txBox="1"/>
          <p:nvPr/>
        </p:nvSpPr>
        <p:spPr>
          <a:xfrm>
            <a:off x="5649285" y="3283793"/>
            <a:ext cx="10578137" cy="4467890"/>
          </a:xfrm>
          <a:prstGeom prst="rect">
            <a:avLst/>
          </a:prstGeom>
        </p:spPr>
        <p:txBody>
          <a:bodyPr lIns="0" tIns="0" rIns="0" bIns="0" rtlCol="0" anchor="t">
            <a:spAutoFit/>
          </a:bodyPr>
          <a:lstStyle/>
          <a:p>
            <a:pPr algn="just">
              <a:lnSpc>
                <a:spcPts val="2520"/>
              </a:lnSpc>
            </a:pPr>
            <a:r>
              <a:rPr lang="en-US" sz="1800" dirty="0">
                <a:solidFill>
                  <a:srgbClr val="000000"/>
                </a:solidFill>
                <a:latin typeface="Canva Sans"/>
                <a:ea typeface="Canva Sans"/>
                <a:cs typeface="Canva Sans"/>
                <a:sym typeface="Canva Sans"/>
              </a:rPr>
              <a:t>📘 GIẢI BÀI TẬP SGK TIẾNG ANH 9 – GLOBAL SUCCESS</a:t>
            </a:r>
          </a:p>
          <a:p>
            <a:pPr algn="just">
              <a:lnSpc>
                <a:spcPts val="2520"/>
              </a:lnSpc>
            </a:pPr>
            <a:r>
              <a:rPr lang="en-US" sz="1800" dirty="0">
                <a:solidFill>
                  <a:srgbClr val="000000"/>
                </a:solidFill>
                <a:latin typeface="Canva Sans"/>
                <a:ea typeface="Canva Sans"/>
                <a:cs typeface="Canva Sans"/>
                <a:sym typeface="Canva Sans"/>
              </a:rPr>
              <a:t>Unit 6: Vietnamese Lifestyle Then and Now – Looking Back</a:t>
            </a:r>
          </a:p>
          <a:p>
            <a:pPr algn="just">
              <a:lnSpc>
                <a:spcPts val="2520"/>
              </a:lnSpc>
            </a:pP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Sản</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phẩm</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đã</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được</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làm</a:t>
            </a:r>
            <a:r>
              <a:rPr lang="en-US" sz="1800" dirty="0">
                <a:solidFill>
                  <a:srgbClr val="000000"/>
                </a:solidFill>
                <a:latin typeface="Canva Sans"/>
                <a:ea typeface="Canva Sans"/>
                <a:cs typeface="Canva Sans"/>
                <a:sym typeface="Canva Sans"/>
              </a:rPr>
              <a:t> HOÀN CHỈNH 100% </a:t>
            </a:r>
            <a:r>
              <a:rPr lang="en-US" sz="1800" dirty="0" err="1">
                <a:solidFill>
                  <a:srgbClr val="000000"/>
                </a:solidFill>
                <a:latin typeface="Canva Sans"/>
                <a:ea typeface="Canva Sans"/>
                <a:cs typeface="Canva Sans"/>
                <a:sym typeface="Canva Sans"/>
              </a:rPr>
              <a:t>bài</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tập</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trong</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phần</a:t>
            </a:r>
            <a:r>
              <a:rPr lang="en-US" sz="1800" dirty="0">
                <a:solidFill>
                  <a:srgbClr val="000000"/>
                </a:solidFill>
                <a:latin typeface="Canva Sans"/>
                <a:ea typeface="Canva Sans"/>
                <a:cs typeface="Canva Sans"/>
                <a:sym typeface="Canva Sans"/>
              </a:rPr>
              <a:t> Looking Back – Unit 6</a:t>
            </a:r>
          </a:p>
          <a:p>
            <a:pPr algn="just">
              <a:lnSpc>
                <a:spcPts val="2520"/>
              </a:lnSpc>
            </a:pP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Phù</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hợp</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cho</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học</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sinh</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lớp</a:t>
            </a:r>
            <a:r>
              <a:rPr lang="en-US" sz="1800" dirty="0">
                <a:solidFill>
                  <a:srgbClr val="000000"/>
                </a:solidFill>
                <a:latin typeface="Canva Sans"/>
                <a:ea typeface="Canva Sans"/>
                <a:cs typeface="Canva Sans"/>
                <a:sym typeface="Canva Sans"/>
              </a:rPr>
              <a:t> 9, </a:t>
            </a:r>
            <a:r>
              <a:rPr lang="en-US" sz="1800" dirty="0" err="1">
                <a:solidFill>
                  <a:srgbClr val="000000"/>
                </a:solidFill>
                <a:latin typeface="Canva Sans"/>
                <a:ea typeface="Canva Sans"/>
                <a:cs typeface="Canva Sans"/>
                <a:sym typeface="Canva Sans"/>
              </a:rPr>
              <a:t>phụ</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huynh</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và</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giáo</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viên</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tham</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khảo</a:t>
            </a:r>
            <a:endParaRPr lang="en-US" sz="1800" dirty="0">
              <a:solidFill>
                <a:srgbClr val="000000"/>
              </a:solidFill>
              <a:latin typeface="Canva Sans"/>
              <a:ea typeface="Canva Sans"/>
              <a:cs typeface="Canva Sans"/>
              <a:sym typeface="Canva Sans"/>
            </a:endParaRPr>
          </a:p>
          <a:p>
            <a:pPr algn="just">
              <a:lnSpc>
                <a:spcPts val="2520"/>
              </a:lnSpc>
            </a:pP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Nội</a:t>
            </a:r>
            <a:r>
              <a:rPr lang="en-US" sz="1800" dirty="0">
                <a:solidFill>
                  <a:srgbClr val="000000"/>
                </a:solidFill>
                <a:latin typeface="Canva Sans"/>
                <a:ea typeface="Canva Sans"/>
                <a:cs typeface="Canva Sans"/>
                <a:sym typeface="Canva Sans"/>
              </a:rPr>
              <a:t> dung </a:t>
            </a:r>
            <a:r>
              <a:rPr lang="en-US" sz="1800" dirty="0" err="1">
                <a:solidFill>
                  <a:srgbClr val="000000"/>
                </a:solidFill>
                <a:latin typeface="Canva Sans"/>
                <a:ea typeface="Canva Sans"/>
                <a:cs typeface="Canva Sans"/>
                <a:sym typeface="Canva Sans"/>
              </a:rPr>
              <a:t>sản</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phẩm</a:t>
            </a:r>
            <a:r>
              <a:rPr lang="en-US" sz="1800" dirty="0">
                <a:solidFill>
                  <a:srgbClr val="000000"/>
                </a:solidFill>
                <a:latin typeface="Canva Sans"/>
                <a:ea typeface="Canva Sans"/>
                <a:cs typeface="Canva Sans"/>
                <a:sym typeface="Canva Sans"/>
              </a:rPr>
              <a:t> bao </a:t>
            </a:r>
            <a:r>
              <a:rPr lang="en-US" sz="1800" dirty="0" err="1">
                <a:solidFill>
                  <a:srgbClr val="000000"/>
                </a:solidFill>
                <a:latin typeface="Canva Sans"/>
                <a:ea typeface="Canva Sans"/>
                <a:cs typeface="Canva Sans"/>
                <a:sym typeface="Canva Sans"/>
              </a:rPr>
              <a:t>gồm</a:t>
            </a:r>
            <a:r>
              <a:rPr lang="en-US" sz="1800" dirty="0">
                <a:solidFill>
                  <a:srgbClr val="000000"/>
                </a:solidFill>
                <a:latin typeface="Canva Sans"/>
                <a:ea typeface="Canva Sans"/>
                <a:cs typeface="Canva Sans"/>
                <a:sym typeface="Canva Sans"/>
              </a:rPr>
              <a:t>:</a:t>
            </a:r>
          </a:p>
          <a:p>
            <a:pPr marL="388628" lvl="1" indent="-194314" algn="just">
              <a:lnSpc>
                <a:spcPts val="2520"/>
              </a:lnSpc>
              <a:buFont typeface="Arial"/>
              <a:buChar char="•"/>
            </a:pPr>
            <a:r>
              <a:rPr lang="en-US" sz="1800" dirty="0" err="1">
                <a:solidFill>
                  <a:srgbClr val="000000"/>
                </a:solidFill>
                <a:latin typeface="Canva Sans"/>
                <a:ea typeface="Canva Sans"/>
                <a:cs typeface="Canva Sans"/>
                <a:sym typeface="Canva Sans"/>
              </a:rPr>
              <a:t>Giải</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đầy</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đủ</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tất</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cả</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các</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bài</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tập</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trong</a:t>
            </a:r>
            <a:r>
              <a:rPr lang="en-US" sz="1800" dirty="0">
                <a:solidFill>
                  <a:srgbClr val="000000"/>
                </a:solidFill>
                <a:latin typeface="Canva Sans"/>
                <a:ea typeface="Canva Sans"/>
                <a:cs typeface="Canva Sans"/>
                <a:sym typeface="Canva Sans"/>
              </a:rPr>
              <a:t> SGK Global Success – Unit 6</a:t>
            </a:r>
          </a:p>
          <a:p>
            <a:pPr marL="388628" lvl="1" indent="-194314" algn="just">
              <a:lnSpc>
                <a:spcPts val="2520"/>
              </a:lnSpc>
              <a:buFont typeface="Arial"/>
              <a:buChar char="•"/>
            </a:pPr>
            <a:r>
              <a:rPr lang="en-US" sz="1800" dirty="0" err="1">
                <a:solidFill>
                  <a:srgbClr val="000000"/>
                </a:solidFill>
                <a:latin typeface="Canva Sans"/>
                <a:ea typeface="Canva Sans"/>
                <a:cs typeface="Canva Sans"/>
                <a:sym typeface="Canva Sans"/>
              </a:rPr>
              <a:t>Trình</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bày</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rõ</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ràng</a:t>
            </a:r>
            <a:r>
              <a:rPr lang="en-US" sz="1800" dirty="0">
                <a:solidFill>
                  <a:srgbClr val="000000"/>
                </a:solidFill>
                <a:latin typeface="Canva Sans"/>
                <a:ea typeface="Canva Sans"/>
                <a:cs typeface="Canva Sans"/>
                <a:sym typeface="Canva Sans"/>
              </a:rPr>
              <a:t> – </a:t>
            </a:r>
            <a:r>
              <a:rPr lang="en-US" sz="1800" dirty="0" err="1">
                <a:solidFill>
                  <a:srgbClr val="000000"/>
                </a:solidFill>
                <a:latin typeface="Canva Sans"/>
                <a:ea typeface="Canva Sans"/>
                <a:cs typeface="Canva Sans"/>
                <a:sym typeface="Canva Sans"/>
              </a:rPr>
              <a:t>dễ</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hiểu</a:t>
            </a:r>
            <a:r>
              <a:rPr lang="en-US" sz="1800" dirty="0">
                <a:solidFill>
                  <a:srgbClr val="000000"/>
                </a:solidFill>
                <a:latin typeface="Canva Sans"/>
                <a:ea typeface="Canva Sans"/>
                <a:cs typeface="Canva Sans"/>
                <a:sym typeface="Canva Sans"/>
              </a:rPr>
              <a:t> – logic, </a:t>
            </a:r>
            <a:r>
              <a:rPr lang="en-US" sz="1800" dirty="0" err="1">
                <a:solidFill>
                  <a:srgbClr val="000000"/>
                </a:solidFill>
                <a:latin typeface="Canva Sans"/>
                <a:ea typeface="Canva Sans"/>
                <a:cs typeface="Canva Sans"/>
                <a:sym typeface="Canva Sans"/>
              </a:rPr>
              <a:t>bám</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sát</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cấu</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trúc</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sách</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giáo</a:t>
            </a:r>
            <a:r>
              <a:rPr lang="en-US" sz="1800" dirty="0">
                <a:solidFill>
                  <a:srgbClr val="000000"/>
                </a:solidFill>
                <a:latin typeface="Canva Sans"/>
                <a:ea typeface="Canva Sans"/>
                <a:cs typeface="Canva Sans"/>
                <a:sym typeface="Canva Sans"/>
              </a:rPr>
              <a:t> khoa</a:t>
            </a:r>
          </a:p>
          <a:p>
            <a:pPr marL="388628" lvl="1" indent="-194314" algn="just">
              <a:lnSpc>
                <a:spcPts val="2520"/>
              </a:lnSpc>
              <a:buFont typeface="Arial"/>
              <a:buChar char="•"/>
            </a:pPr>
            <a:r>
              <a:rPr lang="en-US" sz="1800" dirty="0" err="1">
                <a:solidFill>
                  <a:srgbClr val="000000"/>
                </a:solidFill>
                <a:latin typeface="Canva Sans"/>
                <a:ea typeface="Canva Sans"/>
                <a:cs typeface="Canva Sans"/>
                <a:sym typeface="Canva Sans"/>
              </a:rPr>
              <a:t>Đáp</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án</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chính</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xác</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có</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thể</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dùng</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để</a:t>
            </a:r>
            <a:r>
              <a:rPr lang="en-US" sz="1800" dirty="0">
                <a:solidFill>
                  <a:srgbClr val="000000"/>
                </a:solidFill>
                <a:latin typeface="Canva Sans"/>
                <a:ea typeface="Canva Sans"/>
                <a:cs typeface="Canva Sans"/>
                <a:sym typeface="Canva Sans"/>
              </a:rPr>
              <a:t>:</a:t>
            </a:r>
          </a:p>
          <a:p>
            <a:pPr marL="777256" lvl="2" indent="-259085" algn="just">
              <a:lnSpc>
                <a:spcPts val="2520"/>
              </a:lnSpc>
              <a:buFont typeface="Arial"/>
              <a:buChar char="⚬"/>
            </a:pPr>
            <a:r>
              <a:rPr lang="en-US" sz="1800" dirty="0">
                <a:solidFill>
                  <a:srgbClr val="000000"/>
                </a:solidFill>
                <a:latin typeface="Canva Sans"/>
                <a:ea typeface="Canva Sans"/>
                <a:cs typeface="Canva Sans"/>
                <a:sym typeface="Canva Sans"/>
              </a:rPr>
              <a:t>So </a:t>
            </a:r>
            <a:r>
              <a:rPr lang="en-US" sz="1800" dirty="0" err="1">
                <a:solidFill>
                  <a:srgbClr val="000000"/>
                </a:solidFill>
                <a:latin typeface="Canva Sans"/>
                <a:ea typeface="Canva Sans"/>
                <a:cs typeface="Canva Sans"/>
                <a:sym typeface="Canva Sans"/>
              </a:rPr>
              <a:t>sánh</a:t>
            </a:r>
            <a:r>
              <a:rPr lang="en-US" sz="1800" dirty="0">
                <a:solidFill>
                  <a:srgbClr val="000000"/>
                </a:solidFill>
                <a:latin typeface="Canva Sans"/>
                <a:ea typeface="Canva Sans"/>
                <a:cs typeface="Canva Sans"/>
                <a:sym typeface="Canva Sans"/>
              </a:rPr>
              <a:t> – </a:t>
            </a:r>
            <a:r>
              <a:rPr lang="en-US" sz="1800" dirty="0" err="1">
                <a:solidFill>
                  <a:srgbClr val="000000"/>
                </a:solidFill>
                <a:latin typeface="Canva Sans"/>
                <a:ea typeface="Canva Sans"/>
                <a:cs typeface="Canva Sans"/>
                <a:sym typeface="Canva Sans"/>
              </a:rPr>
              <a:t>đối</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chiếu</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khi</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làm</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bài</a:t>
            </a:r>
            <a:endParaRPr lang="en-US" sz="1800" dirty="0">
              <a:solidFill>
                <a:srgbClr val="000000"/>
              </a:solidFill>
              <a:latin typeface="Canva Sans"/>
              <a:ea typeface="Canva Sans"/>
              <a:cs typeface="Canva Sans"/>
              <a:sym typeface="Canva Sans"/>
            </a:endParaRPr>
          </a:p>
          <a:p>
            <a:pPr marL="777256" lvl="2" indent="-259085" algn="just">
              <a:lnSpc>
                <a:spcPts val="2520"/>
              </a:lnSpc>
              <a:buFont typeface="Arial"/>
              <a:buChar char="⚬"/>
            </a:pPr>
            <a:r>
              <a:rPr lang="en-US" sz="1800" dirty="0" err="1">
                <a:solidFill>
                  <a:srgbClr val="000000"/>
                </a:solidFill>
                <a:latin typeface="Canva Sans"/>
                <a:ea typeface="Canva Sans"/>
                <a:cs typeface="Canva Sans"/>
                <a:sym typeface="Canva Sans"/>
              </a:rPr>
              <a:t>Ôn</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tập</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trước</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kiểm</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tra</a:t>
            </a:r>
            <a:r>
              <a:rPr lang="en-US" sz="1800" dirty="0">
                <a:solidFill>
                  <a:srgbClr val="000000"/>
                </a:solidFill>
                <a:latin typeface="Canva Sans"/>
                <a:ea typeface="Canva Sans"/>
                <a:cs typeface="Canva Sans"/>
                <a:sym typeface="Canva Sans"/>
              </a:rPr>
              <a:t> / </a:t>
            </a:r>
            <a:r>
              <a:rPr lang="en-US" sz="1800" dirty="0" err="1">
                <a:solidFill>
                  <a:srgbClr val="000000"/>
                </a:solidFill>
                <a:latin typeface="Canva Sans"/>
                <a:ea typeface="Canva Sans"/>
                <a:cs typeface="Canva Sans"/>
                <a:sym typeface="Canva Sans"/>
              </a:rPr>
              <a:t>thi</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học</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kỳ</a:t>
            </a:r>
            <a:endParaRPr lang="en-US" sz="1800" dirty="0">
              <a:solidFill>
                <a:srgbClr val="000000"/>
              </a:solidFill>
              <a:latin typeface="Canva Sans"/>
              <a:ea typeface="Canva Sans"/>
              <a:cs typeface="Canva Sans"/>
              <a:sym typeface="Canva Sans"/>
            </a:endParaRPr>
          </a:p>
          <a:p>
            <a:pPr marL="388628" lvl="1" indent="-194314" algn="just">
              <a:lnSpc>
                <a:spcPts val="2520"/>
              </a:lnSpc>
              <a:buFont typeface="Arial"/>
              <a:buChar char="•"/>
            </a:pPr>
            <a:r>
              <a:rPr lang="en-US" sz="1800" dirty="0" err="1">
                <a:solidFill>
                  <a:srgbClr val="000000"/>
                </a:solidFill>
                <a:latin typeface="Canva Sans"/>
                <a:ea typeface="Canva Sans"/>
                <a:cs typeface="Canva Sans"/>
                <a:sym typeface="Canva Sans"/>
              </a:rPr>
              <a:t>Giúp</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học</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sinh</a:t>
            </a:r>
            <a:r>
              <a:rPr lang="en-US" sz="1800" dirty="0">
                <a:solidFill>
                  <a:srgbClr val="000000"/>
                </a:solidFill>
                <a:latin typeface="Canva Sans"/>
                <a:ea typeface="Canva Sans"/>
                <a:cs typeface="Canva Sans"/>
                <a:sym typeface="Canva Sans"/>
              </a:rPr>
              <a:t>:</a:t>
            </a:r>
          </a:p>
          <a:p>
            <a:pPr marL="777256" lvl="2" indent="-259085" algn="just">
              <a:lnSpc>
                <a:spcPts val="2520"/>
              </a:lnSpc>
              <a:buFont typeface="Arial"/>
              <a:buChar char="⚬"/>
            </a:pPr>
            <a:r>
              <a:rPr lang="en-US" sz="1800" dirty="0" err="1">
                <a:solidFill>
                  <a:srgbClr val="000000"/>
                </a:solidFill>
                <a:latin typeface="Canva Sans"/>
                <a:ea typeface="Canva Sans"/>
                <a:cs typeface="Canva Sans"/>
                <a:sym typeface="Canva Sans"/>
              </a:rPr>
              <a:t>Hiểu</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rõ</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chủ</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đề</a:t>
            </a:r>
            <a:r>
              <a:rPr lang="en-US" sz="1800" dirty="0">
                <a:solidFill>
                  <a:srgbClr val="000000"/>
                </a:solidFill>
                <a:latin typeface="Canva Sans"/>
                <a:ea typeface="Canva Sans"/>
                <a:cs typeface="Canva Sans"/>
                <a:sym typeface="Canva Sans"/>
              </a:rPr>
              <a:t> Vietnamese lifestyle: then &amp; now</a:t>
            </a:r>
          </a:p>
          <a:p>
            <a:pPr marL="777256" lvl="2" indent="-259085" algn="just">
              <a:lnSpc>
                <a:spcPts val="2520"/>
              </a:lnSpc>
              <a:buFont typeface="Arial"/>
              <a:buChar char="⚬"/>
            </a:pPr>
            <a:r>
              <a:rPr lang="en-US" sz="1800" dirty="0" err="1">
                <a:solidFill>
                  <a:srgbClr val="000000"/>
                </a:solidFill>
                <a:latin typeface="Canva Sans"/>
                <a:ea typeface="Canva Sans"/>
                <a:cs typeface="Canva Sans"/>
                <a:sym typeface="Canva Sans"/>
              </a:rPr>
              <a:t>Nắm</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vững</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từ</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vựng</a:t>
            </a:r>
            <a:r>
              <a:rPr lang="en-US" sz="1800" dirty="0">
                <a:solidFill>
                  <a:srgbClr val="000000"/>
                </a:solidFill>
                <a:latin typeface="Canva Sans"/>
                <a:ea typeface="Canva Sans"/>
                <a:cs typeface="Canva Sans"/>
                <a:sym typeface="Canva Sans"/>
              </a:rPr>
              <a:t> – </a:t>
            </a:r>
            <a:r>
              <a:rPr lang="en-US" sz="1800" dirty="0" err="1">
                <a:solidFill>
                  <a:srgbClr val="000000"/>
                </a:solidFill>
                <a:latin typeface="Canva Sans"/>
                <a:ea typeface="Canva Sans"/>
                <a:cs typeface="Canva Sans"/>
                <a:sym typeface="Canva Sans"/>
              </a:rPr>
              <a:t>ngữ</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pháp</a:t>
            </a:r>
            <a:r>
              <a:rPr lang="en-US" sz="1800" dirty="0">
                <a:solidFill>
                  <a:srgbClr val="000000"/>
                </a:solidFill>
                <a:latin typeface="Canva Sans"/>
                <a:ea typeface="Canva Sans"/>
                <a:cs typeface="Canva Sans"/>
                <a:sym typeface="Canva Sans"/>
              </a:rPr>
              <a:t> – </a:t>
            </a:r>
            <a:r>
              <a:rPr lang="en-US" sz="1800" dirty="0" err="1">
                <a:solidFill>
                  <a:srgbClr val="000000"/>
                </a:solidFill>
                <a:latin typeface="Canva Sans"/>
                <a:ea typeface="Canva Sans"/>
                <a:cs typeface="Canva Sans"/>
                <a:sym typeface="Canva Sans"/>
              </a:rPr>
              <a:t>cách</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dùng</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câu</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trong</a:t>
            </a:r>
            <a:r>
              <a:rPr lang="en-US" sz="1800" dirty="0">
                <a:solidFill>
                  <a:srgbClr val="000000"/>
                </a:solidFill>
                <a:latin typeface="Canva Sans"/>
                <a:ea typeface="Canva Sans"/>
                <a:cs typeface="Canva Sans"/>
                <a:sym typeface="Canva Sans"/>
              </a:rPr>
              <a:t> </a:t>
            </a:r>
            <a:r>
              <a:rPr lang="en-US" sz="1800" dirty="0" err="1">
                <a:solidFill>
                  <a:srgbClr val="000000"/>
                </a:solidFill>
                <a:latin typeface="Canva Sans"/>
                <a:ea typeface="Canva Sans"/>
                <a:cs typeface="Canva Sans"/>
                <a:sym typeface="Canva Sans"/>
              </a:rPr>
              <a:t>bài</a:t>
            </a:r>
            <a:endParaRPr lang="en-US" sz="1800" dirty="0">
              <a:solidFill>
                <a:srgbClr val="000000"/>
              </a:solidFill>
              <a:latin typeface="Canva Sans"/>
              <a:ea typeface="Canva Sans"/>
              <a:cs typeface="Canva Sans"/>
              <a:sym typeface="Canva Sans"/>
            </a:endParaRPr>
          </a:p>
          <a:p>
            <a:pPr algn="just">
              <a:lnSpc>
                <a:spcPts val="2520"/>
              </a:lnSpc>
            </a:pPr>
            <a:endParaRPr lang="en-US" sz="1800" dirty="0">
              <a:solidFill>
                <a:srgbClr val="000000"/>
              </a:solidFill>
              <a:latin typeface="Canva Sans"/>
              <a:ea typeface="Canva Sans"/>
              <a:cs typeface="Canva Sans"/>
              <a:sym typeface="Canva Sans"/>
            </a:endParaRPr>
          </a:p>
        </p:txBody>
      </p:sp>
      <p:sp>
        <p:nvSpPr>
          <p:cNvPr id="21" name="TextBox 21">
            <a:hlinkClick r:id="rId17" action="ppaction://hlinksldjump"/>
            <a:extLst>
              <a:ext uri="{FF2B5EF4-FFF2-40B4-BE49-F238E27FC236}">
                <a16:creationId xmlns:a16="http://schemas.microsoft.com/office/drawing/2014/main" id="{F71166AC-D056-7823-7FD7-4E4C2BF100AF}"/>
              </a:ext>
            </a:extLst>
          </p:cNvPr>
          <p:cNvSpPr txBox="1"/>
          <p:nvPr/>
        </p:nvSpPr>
        <p:spPr>
          <a:xfrm>
            <a:off x="5162117" y="7406212"/>
            <a:ext cx="4325303" cy="464820"/>
          </a:xfrm>
          <a:prstGeom prst="rect">
            <a:avLst/>
          </a:prstGeom>
        </p:spPr>
        <p:txBody>
          <a:bodyPr lIns="0" tIns="0" rIns="0" bIns="0" rtlCol="0" anchor="t">
            <a:spAutoFit/>
          </a:bodyPr>
          <a:lstStyle/>
          <a:p>
            <a:pPr algn="ctr">
              <a:lnSpc>
                <a:spcPts val="3780"/>
              </a:lnSpc>
            </a:pPr>
            <a:r>
              <a:rPr lang="en-US" sz="2700" dirty="0">
                <a:solidFill>
                  <a:srgbClr val="004AAD"/>
                </a:solidFill>
                <a:latin typeface="Canva Sans"/>
                <a:ea typeface="Canva Sans"/>
                <a:cs typeface="Canva Sans"/>
                <a:sym typeface="Canva Sans"/>
              </a:rPr>
              <a:t>&gt;   </a:t>
            </a:r>
            <a:r>
              <a:rPr lang="en-US" sz="2700" u="sng" dirty="0">
                <a:solidFill>
                  <a:srgbClr val="004AAD"/>
                </a:solidFill>
                <a:latin typeface="Canva Sans"/>
                <a:ea typeface="Canva Sans"/>
                <a:cs typeface="Canva Sans"/>
                <a:sym typeface="Canva Sans"/>
              </a:rPr>
              <a:t>Xem </a:t>
            </a:r>
            <a:r>
              <a:rPr lang="en-US" sz="2700" u="sng" dirty="0" err="1">
                <a:solidFill>
                  <a:srgbClr val="004AAD"/>
                </a:solidFill>
                <a:latin typeface="Canva Sans"/>
                <a:ea typeface="Canva Sans"/>
                <a:cs typeface="Canva Sans"/>
                <a:sym typeface="Canva Sans"/>
              </a:rPr>
              <a:t>đánh</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giá</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sp>
        <p:nvSpPr>
          <p:cNvPr id="24" name="TextBox 61">
            <a:extLst>
              <a:ext uri="{FF2B5EF4-FFF2-40B4-BE49-F238E27FC236}">
                <a16:creationId xmlns:a16="http://schemas.microsoft.com/office/drawing/2014/main" id="{95C99C48-D42B-AB8C-FD4F-D81106B2551C}"/>
              </a:ext>
            </a:extLst>
          </p:cNvPr>
          <p:cNvSpPr txBox="1"/>
          <p:nvPr/>
        </p:nvSpPr>
        <p:spPr>
          <a:xfrm>
            <a:off x="4638637" y="1885570"/>
            <a:ext cx="5105211" cy="521335"/>
          </a:xfrm>
          <a:prstGeom prst="rect">
            <a:avLst/>
          </a:prstGeom>
        </p:spPr>
        <p:txBody>
          <a:bodyPr lIns="0" tIns="0" rIns="0" bIns="0" rtlCol="0" anchor="t">
            <a:spAutoFit/>
          </a:bodyPr>
          <a:lstStyle/>
          <a:p>
            <a:pPr algn="ctr">
              <a:lnSpc>
                <a:spcPts val="4340"/>
              </a:lnSpc>
            </a:pPr>
            <a:r>
              <a:rPr lang="en-US" sz="3100" dirty="0" err="1">
                <a:solidFill>
                  <a:srgbClr val="000000"/>
                </a:solidFill>
                <a:latin typeface="Canva Sans"/>
                <a:ea typeface="Canva Sans"/>
                <a:cs typeface="Canva Sans"/>
                <a:sym typeface="Canva Sans"/>
              </a:rPr>
              <a:t>Đã</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thêm</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vào</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giỏ</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hàng</a:t>
            </a:r>
            <a:endParaRPr lang="en-US" sz="3100" dirty="0">
              <a:solidFill>
                <a:srgbClr val="000000"/>
              </a:solidFill>
              <a:latin typeface="Canva Sans"/>
              <a:ea typeface="Canva Sans"/>
              <a:cs typeface="Canva Sans"/>
              <a:sym typeface="Canva Sans"/>
            </a:endParaRPr>
          </a:p>
        </p:txBody>
      </p:sp>
      <p:sp>
        <p:nvSpPr>
          <p:cNvPr id="25" name="Arrow: Left 24">
            <a:hlinkClick r:id="rId18" action="ppaction://hlinksldjump"/>
            <a:extLst>
              <a:ext uri="{FF2B5EF4-FFF2-40B4-BE49-F238E27FC236}">
                <a16:creationId xmlns:a16="http://schemas.microsoft.com/office/drawing/2014/main" id="{6FFD3C45-B97E-2B82-1F22-2A02C6E1F1FC}"/>
              </a:ext>
            </a:extLst>
          </p:cNvPr>
          <p:cNvSpPr/>
          <p:nvPr/>
        </p:nvSpPr>
        <p:spPr>
          <a:xfrm>
            <a:off x="398136" y="9029700"/>
            <a:ext cx="592464" cy="4572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4">
            <a:extLst>
              <a:ext uri="{FF2B5EF4-FFF2-40B4-BE49-F238E27FC236}">
                <a16:creationId xmlns:a16="http://schemas.microsoft.com/office/drawing/2014/main" id="{74970688-6F12-4E00-355D-40818004D06C}"/>
              </a:ext>
            </a:extLst>
          </p:cNvPr>
          <p:cNvGrpSpPr/>
          <p:nvPr/>
        </p:nvGrpSpPr>
        <p:grpSpPr>
          <a:xfrm>
            <a:off x="16671747" y="217109"/>
            <a:ext cx="1175107" cy="1159550"/>
            <a:chOff x="0" y="0"/>
            <a:chExt cx="309493" cy="305396"/>
          </a:xfrm>
        </p:grpSpPr>
        <p:sp>
          <p:nvSpPr>
            <p:cNvPr id="26" name="Freeform 5">
              <a:extLst>
                <a:ext uri="{FF2B5EF4-FFF2-40B4-BE49-F238E27FC236}">
                  <a16:creationId xmlns:a16="http://schemas.microsoft.com/office/drawing/2014/main" id="{4D47C3AB-D426-B9AE-F59F-85C81C574F8E}"/>
                </a:ext>
              </a:extLst>
            </p:cNvPr>
            <p:cNvSpPr/>
            <p:nvPr/>
          </p:nvSpPr>
          <p:spPr>
            <a:xfrm>
              <a:off x="0" y="0"/>
              <a:ext cx="309493" cy="305396"/>
            </a:xfrm>
            <a:custGeom>
              <a:avLst/>
              <a:gdLst/>
              <a:ahLst/>
              <a:cxnLst/>
              <a:rect l="l" t="t" r="r" b="b"/>
              <a:pathLst>
                <a:path w="309493" h="305396">
                  <a:moveTo>
                    <a:pt x="152698" y="0"/>
                  </a:moveTo>
                  <a:lnTo>
                    <a:pt x="156795" y="0"/>
                  </a:lnTo>
                  <a:cubicBezTo>
                    <a:pt x="197293" y="0"/>
                    <a:pt x="236133" y="16088"/>
                    <a:pt x="264769" y="44724"/>
                  </a:cubicBezTo>
                  <a:cubicBezTo>
                    <a:pt x="293405" y="73361"/>
                    <a:pt x="309493" y="112200"/>
                    <a:pt x="309493" y="152698"/>
                  </a:cubicBezTo>
                  <a:lnTo>
                    <a:pt x="309493" y="152698"/>
                  </a:lnTo>
                  <a:cubicBezTo>
                    <a:pt x="309493" y="237031"/>
                    <a:pt x="241128" y="305396"/>
                    <a:pt x="156795" y="305396"/>
                  </a:cubicBezTo>
                  <a:lnTo>
                    <a:pt x="152698" y="305396"/>
                  </a:lnTo>
                  <a:cubicBezTo>
                    <a:pt x="68365" y="305396"/>
                    <a:pt x="0" y="237031"/>
                    <a:pt x="0" y="152698"/>
                  </a:cubicBezTo>
                  <a:lnTo>
                    <a:pt x="0" y="152698"/>
                  </a:lnTo>
                  <a:cubicBezTo>
                    <a:pt x="0" y="68365"/>
                    <a:pt x="68365" y="0"/>
                    <a:pt x="152698" y="0"/>
                  </a:cubicBezTo>
                  <a:close/>
                </a:path>
              </a:pathLst>
            </a:custGeom>
            <a:solidFill>
              <a:srgbClr val="D2BC67"/>
            </a:solidFill>
          </p:spPr>
          <p:txBody>
            <a:bodyPr/>
            <a:lstStyle/>
            <a:p>
              <a:endParaRPr lang="en-US"/>
            </a:p>
          </p:txBody>
        </p:sp>
        <p:sp>
          <p:nvSpPr>
            <p:cNvPr id="27" name="TextBox 6">
              <a:extLst>
                <a:ext uri="{FF2B5EF4-FFF2-40B4-BE49-F238E27FC236}">
                  <a16:creationId xmlns:a16="http://schemas.microsoft.com/office/drawing/2014/main" id="{06D5D552-12B7-F7FB-17F3-70FFBB06DB64}"/>
                </a:ext>
              </a:extLst>
            </p:cNvPr>
            <p:cNvSpPr txBox="1"/>
            <p:nvPr/>
          </p:nvSpPr>
          <p:spPr>
            <a:xfrm>
              <a:off x="0" y="-38100"/>
              <a:ext cx="309493" cy="343496"/>
            </a:xfrm>
            <a:prstGeom prst="rect">
              <a:avLst/>
            </a:prstGeom>
          </p:spPr>
          <p:txBody>
            <a:bodyPr lIns="50800" tIns="50800" rIns="50800" bIns="50800" rtlCol="0" anchor="ctr"/>
            <a:lstStyle/>
            <a:p>
              <a:pPr algn="ctr">
                <a:lnSpc>
                  <a:spcPts val="2659"/>
                </a:lnSpc>
              </a:pPr>
              <a:endParaRPr/>
            </a:p>
          </p:txBody>
        </p:sp>
      </p:grpSp>
      <p:grpSp>
        <p:nvGrpSpPr>
          <p:cNvPr id="28" name="Group 7">
            <a:extLst>
              <a:ext uri="{FF2B5EF4-FFF2-40B4-BE49-F238E27FC236}">
                <a16:creationId xmlns:a16="http://schemas.microsoft.com/office/drawing/2014/main" id="{CA866256-4A62-2984-8486-0AE0ED4D1EAD}"/>
              </a:ext>
            </a:extLst>
          </p:cNvPr>
          <p:cNvGrpSpPr/>
          <p:nvPr/>
        </p:nvGrpSpPr>
        <p:grpSpPr>
          <a:xfrm>
            <a:off x="16840103" y="377686"/>
            <a:ext cx="838394" cy="838394"/>
            <a:chOff x="0" y="0"/>
            <a:chExt cx="13716000" cy="13716000"/>
          </a:xfrm>
        </p:grpSpPr>
        <p:sp>
          <p:nvSpPr>
            <p:cNvPr id="29" name="Freeform 8">
              <a:hlinkClick r:id="rId19" action="ppaction://hlinksldjump"/>
              <a:extLst>
                <a:ext uri="{FF2B5EF4-FFF2-40B4-BE49-F238E27FC236}">
                  <a16:creationId xmlns:a16="http://schemas.microsoft.com/office/drawing/2014/main" id="{4257109F-003F-E48A-65B9-F8D6960385CD}"/>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20"/>
              <a:stretch>
                <a:fillRect/>
              </a:stretch>
            </a:blipFill>
          </p:spPr>
          <p:txBody>
            <a:bodyPr/>
            <a:lstStyle/>
            <a:p>
              <a:endParaRPr lang="en-US" dirty="0"/>
            </a:p>
          </p:txBody>
        </p:sp>
      </p:grpSp>
      <p:grpSp>
        <p:nvGrpSpPr>
          <p:cNvPr id="30" name="Group 22">
            <a:extLst>
              <a:ext uri="{FF2B5EF4-FFF2-40B4-BE49-F238E27FC236}">
                <a16:creationId xmlns:a16="http://schemas.microsoft.com/office/drawing/2014/main" id="{DF562F0F-9483-5FA0-63C3-898F78431AEF}"/>
              </a:ext>
            </a:extLst>
          </p:cNvPr>
          <p:cNvGrpSpPr/>
          <p:nvPr/>
        </p:nvGrpSpPr>
        <p:grpSpPr>
          <a:xfrm>
            <a:off x="15127591" y="1376658"/>
            <a:ext cx="2719262" cy="1800923"/>
            <a:chOff x="0" y="0"/>
            <a:chExt cx="716184" cy="474317"/>
          </a:xfrm>
        </p:grpSpPr>
        <p:sp>
          <p:nvSpPr>
            <p:cNvPr id="31" name="Freeform 23">
              <a:extLst>
                <a:ext uri="{FF2B5EF4-FFF2-40B4-BE49-F238E27FC236}">
                  <a16:creationId xmlns:a16="http://schemas.microsoft.com/office/drawing/2014/main" id="{83D13C07-56D4-8E76-735F-DDEDB4F90ED9}"/>
                </a:ext>
              </a:extLst>
            </p:cNvPr>
            <p:cNvSpPr/>
            <p:nvPr/>
          </p:nvSpPr>
          <p:spPr>
            <a:xfrm>
              <a:off x="0" y="0"/>
              <a:ext cx="716184" cy="474317"/>
            </a:xfrm>
            <a:custGeom>
              <a:avLst/>
              <a:gdLst/>
              <a:ahLst/>
              <a:cxnLst/>
              <a:rect l="l" t="t" r="r" b="b"/>
              <a:pathLst>
                <a:path w="716184" h="474317">
                  <a:moveTo>
                    <a:pt x="145200" y="0"/>
                  </a:moveTo>
                  <a:lnTo>
                    <a:pt x="570984" y="0"/>
                  </a:lnTo>
                  <a:cubicBezTo>
                    <a:pt x="651176" y="0"/>
                    <a:pt x="716184" y="65008"/>
                    <a:pt x="716184" y="145200"/>
                  </a:cubicBezTo>
                  <a:lnTo>
                    <a:pt x="716184" y="329117"/>
                  </a:lnTo>
                  <a:cubicBezTo>
                    <a:pt x="716184" y="409309"/>
                    <a:pt x="651176" y="474317"/>
                    <a:pt x="570984" y="474317"/>
                  </a:cubicBezTo>
                  <a:lnTo>
                    <a:pt x="145200" y="474317"/>
                  </a:lnTo>
                  <a:cubicBezTo>
                    <a:pt x="65008" y="474317"/>
                    <a:pt x="0" y="409309"/>
                    <a:pt x="0" y="329117"/>
                  </a:cubicBezTo>
                  <a:lnTo>
                    <a:pt x="0" y="145200"/>
                  </a:lnTo>
                  <a:cubicBezTo>
                    <a:pt x="0" y="65008"/>
                    <a:pt x="65008" y="0"/>
                    <a:pt x="145200" y="0"/>
                  </a:cubicBezTo>
                  <a:close/>
                </a:path>
              </a:pathLst>
            </a:custGeom>
            <a:solidFill>
              <a:srgbClr val="FFFFFF"/>
            </a:solidFill>
          </p:spPr>
          <p:txBody>
            <a:bodyPr/>
            <a:lstStyle/>
            <a:p>
              <a:endParaRPr lang="en-US"/>
            </a:p>
          </p:txBody>
        </p:sp>
        <p:sp>
          <p:nvSpPr>
            <p:cNvPr id="32" name="TextBox 24">
              <a:extLst>
                <a:ext uri="{FF2B5EF4-FFF2-40B4-BE49-F238E27FC236}">
                  <a16:creationId xmlns:a16="http://schemas.microsoft.com/office/drawing/2014/main" id="{C6CE8DA0-F03B-15D9-F7F2-C4AE71934B5E}"/>
                </a:ext>
              </a:extLst>
            </p:cNvPr>
            <p:cNvSpPr txBox="1"/>
            <p:nvPr/>
          </p:nvSpPr>
          <p:spPr>
            <a:xfrm>
              <a:off x="0" y="-38100"/>
              <a:ext cx="716184" cy="512417"/>
            </a:xfrm>
            <a:prstGeom prst="rect">
              <a:avLst/>
            </a:prstGeom>
          </p:spPr>
          <p:txBody>
            <a:bodyPr lIns="50800" tIns="50800" rIns="50800" bIns="50800" rtlCol="0" anchor="ctr"/>
            <a:lstStyle/>
            <a:p>
              <a:pPr algn="ctr">
                <a:lnSpc>
                  <a:spcPts val="2659"/>
                </a:lnSpc>
              </a:pPr>
              <a:endParaRPr/>
            </a:p>
          </p:txBody>
        </p:sp>
      </p:grpSp>
      <p:sp>
        <p:nvSpPr>
          <p:cNvPr id="33" name="TextBox 37">
            <a:hlinkClick r:id="rId21" action="ppaction://hlinksldjump"/>
            <a:extLst>
              <a:ext uri="{FF2B5EF4-FFF2-40B4-BE49-F238E27FC236}">
                <a16:creationId xmlns:a16="http://schemas.microsoft.com/office/drawing/2014/main" id="{ABF19894-73C3-6FF9-3565-DE843C92E7F6}"/>
              </a:ext>
            </a:extLst>
          </p:cNvPr>
          <p:cNvSpPr txBox="1"/>
          <p:nvPr/>
        </p:nvSpPr>
        <p:spPr>
          <a:xfrm>
            <a:off x="15784199" y="2367741"/>
            <a:ext cx="1613727" cy="349250"/>
          </a:xfrm>
          <a:prstGeom prst="rect">
            <a:avLst/>
          </a:prstGeom>
        </p:spPr>
        <p:txBody>
          <a:bodyPr lIns="0" tIns="0" rIns="0" bIns="0" rtlCol="0" anchor="t">
            <a:spAutoFit/>
          </a:bodyPr>
          <a:lstStyle/>
          <a:p>
            <a:pPr algn="l">
              <a:lnSpc>
                <a:spcPts val="2800"/>
              </a:lnSpc>
            </a:pPr>
            <a:r>
              <a:rPr lang="en-US" sz="2000" b="1" u="sng" dirty="0" err="1">
                <a:solidFill>
                  <a:srgbClr val="000000"/>
                </a:solidFill>
                <a:latin typeface="Noto Sans Bold"/>
                <a:ea typeface="Noto Sans Bold"/>
                <a:cs typeface="Noto Sans Bold"/>
                <a:sym typeface="Noto Sans Bold"/>
              </a:rPr>
              <a:t>Đăng</a:t>
            </a:r>
            <a:r>
              <a:rPr lang="en-US" sz="2000" b="1" u="sng" dirty="0">
                <a:solidFill>
                  <a:srgbClr val="000000"/>
                </a:solidFill>
                <a:latin typeface="Noto Sans Bold"/>
                <a:ea typeface="Noto Sans Bold"/>
                <a:cs typeface="Noto Sans Bold"/>
                <a:sym typeface="Noto Sans Bold"/>
              </a:rPr>
              <a:t> </a:t>
            </a:r>
            <a:r>
              <a:rPr lang="en-US" sz="2000" b="1" u="sng" dirty="0" err="1">
                <a:solidFill>
                  <a:srgbClr val="000000"/>
                </a:solidFill>
                <a:latin typeface="Noto Sans Bold"/>
                <a:ea typeface="Noto Sans Bold"/>
                <a:cs typeface="Noto Sans Bold"/>
                <a:sym typeface="Noto Sans Bold"/>
              </a:rPr>
              <a:t>xuất</a:t>
            </a:r>
            <a:endParaRPr lang="en-US" sz="2000" b="1" u="sng" dirty="0">
              <a:solidFill>
                <a:srgbClr val="000000"/>
              </a:solidFill>
              <a:latin typeface="Noto Sans Bold"/>
              <a:ea typeface="Noto Sans Bold"/>
              <a:cs typeface="Noto Sans Bold"/>
              <a:sym typeface="Noto Sans Bold"/>
            </a:endParaRPr>
          </a:p>
        </p:txBody>
      </p:sp>
      <p:sp>
        <p:nvSpPr>
          <p:cNvPr id="34" name="TextBox 38">
            <a:extLst>
              <a:ext uri="{FF2B5EF4-FFF2-40B4-BE49-F238E27FC236}">
                <a16:creationId xmlns:a16="http://schemas.microsoft.com/office/drawing/2014/main" id="{2CAFDB58-A06A-1D25-3D2E-7BEDE062EBE7}"/>
              </a:ext>
            </a:extLst>
          </p:cNvPr>
          <p:cNvSpPr txBox="1"/>
          <p:nvPr/>
        </p:nvSpPr>
        <p:spPr>
          <a:xfrm>
            <a:off x="15548874" y="1527001"/>
            <a:ext cx="2297979" cy="396240"/>
          </a:xfrm>
          <a:prstGeom prst="rect">
            <a:avLst/>
          </a:prstGeom>
        </p:spPr>
        <p:txBody>
          <a:bodyPr lIns="0" tIns="0" rIns="0" bIns="0" rtlCol="0" anchor="t">
            <a:spAutoFit/>
          </a:bodyPr>
          <a:lstStyle/>
          <a:p>
            <a:pPr algn="l">
              <a:lnSpc>
                <a:spcPts val="3359"/>
              </a:lnSpc>
            </a:pPr>
            <a:r>
              <a:rPr lang="en-US" sz="2399" dirty="0">
                <a:solidFill>
                  <a:srgbClr val="000000">
                    <a:alpha val="68627"/>
                  </a:srgbClr>
                </a:solidFill>
                <a:latin typeface="Noto Sans"/>
                <a:ea typeface="Noto Sans"/>
                <a:cs typeface="Noto Sans"/>
                <a:sym typeface="Noto Sans"/>
              </a:rPr>
              <a:t> </a:t>
            </a:r>
            <a:r>
              <a:rPr lang="en-US" sz="2399" dirty="0" err="1">
                <a:solidFill>
                  <a:srgbClr val="000000">
                    <a:alpha val="68627"/>
                  </a:srgbClr>
                </a:solidFill>
                <a:latin typeface="Noto Sans"/>
                <a:ea typeface="Noto Sans"/>
                <a:cs typeface="Noto Sans"/>
                <a:sym typeface="Noto Sans"/>
              </a:rPr>
              <a:t>VKLysiucute</a:t>
            </a:r>
            <a:endParaRPr lang="en-US" sz="2399" dirty="0">
              <a:solidFill>
                <a:srgbClr val="000000">
                  <a:alpha val="68627"/>
                </a:srgbClr>
              </a:solidFill>
              <a:latin typeface="Noto Sans"/>
              <a:ea typeface="Noto Sans"/>
              <a:cs typeface="Noto Sans"/>
              <a:sym typeface="Noto Sans"/>
            </a:endParaRPr>
          </a:p>
        </p:txBody>
      </p:sp>
      <p:sp>
        <p:nvSpPr>
          <p:cNvPr id="35" name="TextBox 39">
            <a:extLst>
              <a:ext uri="{FF2B5EF4-FFF2-40B4-BE49-F238E27FC236}">
                <a16:creationId xmlns:a16="http://schemas.microsoft.com/office/drawing/2014/main" id="{13D0C8EE-DAD2-87F6-336D-B4D59637812F}"/>
              </a:ext>
            </a:extLst>
          </p:cNvPr>
          <p:cNvSpPr txBox="1"/>
          <p:nvPr/>
        </p:nvSpPr>
        <p:spPr>
          <a:xfrm>
            <a:off x="15691113" y="1875616"/>
            <a:ext cx="2297979" cy="349250"/>
          </a:xfrm>
          <a:prstGeom prst="rect">
            <a:avLst/>
          </a:prstGeom>
        </p:spPr>
        <p:txBody>
          <a:bodyPr lIns="0" tIns="0" rIns="0" bIns="0" rtlCol="0" anchor="t">
            <a:spAutoFit/>
          </a:bodyPr>
          <a:lstStyle/>
          <a:p>
            <a:pPr algn="l">
              <a:lnSpc>
                <a:spcPts val="2800"/>
              </a:lnSpc>
            </a:pPr>
            <a:r>
              <a:rPr lang="en-US" sz="2000" dirty="0">
                <a:solidFill>
                  <a:srgbClr val="000000">
                    <a:alpha val="68627"/>
                  </a:srgbClr>
                </a:solidFill>
                <a:latin typeface="Noto Sans"/>
                <a:ea typeface="Noto Sans"/>
                <a:cs typeface="Noto Sans"/>
                <a:sym typeface="Noto Sans"/>
              </a:rPr>
              <a:t>ID: 03682632</a:t>
            </a:r>
          </a:p>
        </p:txBody>
      </p:sp>
    </p:spTree>
    <p:extLst>
      <p:ext uri="{BB962C8B-B14F-4D97-AF65-F5344CB8AC3E}">
        <p14:creationId xmlns:p14="http://schemas.microsoft.com/office/powerpoint/2010/main" val="15793119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B60BDC-420E-2274-8685-F3C64EBD583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347BC96-DB73-1D47-794E-C88183B3887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dirty="0"/>
          </a:p>
        </p:txBody>
      </p:sp>
      <p:sp>
        <p:nvSpPr>
          <p:cNvPr id="3" name="Freeform 3">
            <a:extLst>
              <a:ext uri="{FF2B5EF4-FFF2-40B4-BE49-F238E27FC236}">
                <a16:creationId xmlns:a16="http://schemas.microsoft.com/office/drawing/2014/main" id="{DAA3E231-171B-2D55-758B-C19F769B666D}"/>
              </a:ext>
            </a:extLst>
          </p:cNvPr>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hlinkClick r:id="rId5" action="ppaction://hlinksldjump"/>
            <a:extLst>
              <a:ext uri="{FF2B5EF4-FFF2-40B4-BE49-F238E27FC236}">
                <a16:creationId xmlns:a16="http://schemas.microsoft.com/office/drawing/2014/main" id="{3E95F522-76D5-FB43-F110-9B808615FBB2}"/>
              </a:ext>
            </a:extLst>
          </p:cNvPr>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5" name="Group 5">
            <a:extLst>
              <a:ext uri="{FF2B5EF4-FFF2-40B4-BE49-F238E27FC236}">
                <a16:creationId xmlns:a16="http://schemas.microsoft.com/office/drawing/2014/main" id="{A2F97D26-F194-A77E-6664-78F2555EC29E}"/>
              </a:ext>
            </a:extLst>
          </p:cNvPr>
          <p:cNvGrpSpPr/>
          <p:nvPr/>
        </p:nvGrpSpPr>
        <p:grpSpPr>
          <a:xfrm>
            <a:off x="776763" y="114333"/>
            <a:ext cx="1450768" cy="1450768"/>
            <a:chOff x="0" y="0"/>
            <a:chExt cx="13716000" cy="13716000"/>
          </a:xfrm>
        </p:grpSpPr>
        <p:sp>
          <p:nvSpPr>
            <p:cNvPr id="6" name="Freeform 6">
              <a:hlinkClick r:id="rId8" action="ppaction://hlinksldjump"/>
              <a:extLst>
                <a:ext uri="{FF2B5EF4-FFF2-40B4-BE49-F238E27FC236}">
                  <a16:creationId xmlns:a16="http://schemas.microsoft.com/office/drawing/2014/main" id="{543ACCA8-4BF8-A753-7B4E-B74E649C7AC9}"/>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9"/>
              <a:stretch>
                <a:fillRect t="-38888" b="-38888"/>
              </a:stretch>
            </a:blipFill>
          </p:spPr>
          <p:txBody>
            <a:bodyPr/>
            <a:lstStyle/>
            <a:p>
              <a:endParaRPr lang="en-US"/>
            </a:p>
          </p:txBody>
        </p:sp>
      </p:grpSp>
      <p:grpSp>
        <p:nvGrpSpPr>
          <p:cNvPr id="7" name="Group 7">
            <a:extLst>
              <a:ext uri="{FF2B5EF4-FFF2-40B4-BE49-F238E27FC236}">
                <a16:creationId xmlns:a16="http://schemas.microsoft.com/office/drawing/2014/main" id="{F6554341-320A-76C6-C4C8-CA8DC6B8FABA}"/>
              </a:ext>
            </a:extLst>
          </p:cNvPr>
          <p:cNvGrpSpPr/>
          <p:nvPr/>
        </p:nvGrpSpPr>
        <p:grpSpPr>
          <a:xfrm>
            <a:off x="466387" y="1565101"/>
            <a:ext cx="4258453" cy="6891620"/>
            <a:chOff x="0" y="0"/>
            <a:chExt cx="5677938" cy="9188827"/>
          </a:xfrm>
        </p:grpSpPr>
        <p:sp>
          <p:nvSpPr>
            <p:cNvPr id="8" name="Freeform 8">
              <a:extLst>
                <a:ext uri="{FF2B5EF4-FFF2-40B4-BE49-F238E27FC236}">
                  <a16:creationId xmlns:a16="http://schemas.microsoft.com/office/drawing/2014/main" id="{4919E2B1-35A0-D3FC-F0EC-475A4AEECE53}"/>
                </a:ext>
              </a:extLst>
            </p:cNvPr>
            <p:cNvSpPr/>
            <p:nvPr/>
          </p:nvSpPr>
          <p:spPr>
            <a:xfrm>
              <a:off x="30434" y="0"/>
              <a:ext cx="5632283" cy="7301480"/>
            </a:xfrm>
            <a:custGeom>
              <a:avLst/>
              <a:gdLst/>
              <a:ahLst/>
              <a:cxnLst/>
              <a:rect l="l" t="t" r="r" b="b"/>
              <a:pathLst>
                <a:path w="5632283" h="7301480">
                  <a:moveTo>
                    <a:pt x="0" y="0"/>
                  </a:moveTo>
                  <a:lnTo>
                    <a:pt x="5632282" y="0"/>
                  </a:lnTo>
                  <a:lnTo>
                    <a:pt x="5632282" y="7301480"/>
                  </a:lnTo>
                  <a:lnTo>
                    <a:pt x="0" y="7301480"/>
                  </a:lnTo>
                  <a:lnTo>
                    <a:pt x="0" y="0"/>
                  </a:lnTo>
                  <a:close/>
                </a:path>
              </a:pathLst>
            </a:custGeom>
            <a:blipFill>
              <a:blip r:embed="rId10"/>
              <a:stretch>
                <a:fillRect t="-7890" b="-7890"/>
              </a:stretch>
            </a:blipFill>
          </p:spPr>
          <p:txBody>
            <a:bodyPr/>
            <a:lstStyle/>
            <a:p>
              <a:endParaRPr lang="en-US"/>
            </a:p>
          </p:txBody>
        </p:sp>
        <p:sp>
          <p:nvSpPr>
            <p:cNvPr id="9" name="Freeform 9">
              <a:extLst>
                <a:ext uri="{FF2B5EF4-FFF2-40B4-BE49-F238E27FC236}">
                  <a16:creationId xmlns:a16="http://schemas.microsoft.com/office/drawing/2014/main" id="{1395D244-C542-05F6-B241-F0F6E2D5AB8D}"/>
                </a:ext>
              </a:extLst>
            </p:cNvPr>
            <p:cNvSpPr/>
            <p:nvPr/>
          </p:nvSpPr>
          <p:spPr>
            <a:xfrm>
              <a:off x="0" y="8927251"/>
              <a:ext cx="189352" cy="203009"/>
            </a:xfrm>
            <a:custGeom>
              <a:avLst/>
              <a:gdLst/>
              <a:ahLst/>
              <a:cxnLst/>
              <a:rect l="l" t="t" r="r" b="b"/>
              <a:pathLst>
                <a:path w="189352" h="203009">
                  <a:moveTo>
                    <a:pt x="0" y="0"/>
                  </a:moveTo>
                  <a:lnTo>
                    <a:pt x="189352" y="0"/>
                  </a:lnTo>
                  <a:lnTo>
                    <a:pt x="189352" y="203009"/>
                  </a:lnTo>
                  <a:lnTo>
                    <a:pt x="0" y="20300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0" name="TextBox 10">
              <a:extLst>
                <a:ext uri="{FF2B5EF4-FFF2-40B4-BE49-F238E27FC236}">
                  <a16:creationId xmlns:a16="http://schemas.microsoft.com/office/drawing/2014/main" id="{6BEA04AE-EAF7-1E2B-A09F-CC8A36E228B7}"/>
                </a:ext>
              </a:extLst>
            </p:cNvPr>
            <p:cNvSpPr txBox="1"/>
            <p:nvPr/>
          </p:nvSpPr>
          <p:spPr>
            <a:xfrm>
              <a:off x="0" y="8637464"/>
              <a:ext cx="2206841" cy="289786"/>
            </a:xfrm>
            <a:prstGeom prst="rect">
              <a:avLst/>
            </a:prstGeom>
          </p:spPr>
          <p:txBody>
            <a:bodyPr lIns="0" tIns="0" rIns="0" bIns="0" rtlCol="0" anchor="t">
              <a:spAutoFit/>
            </a:bodyPr>
            <a:lstStyle/>
            <a:p>
              <a:pPr algn="l">
                <a:lnSpc>
                  <a:spcPts val="1975"/>
                </a:lnSpc>
              </a:pPr>
              <a:r>
                <a:rPr lang="en-US" sz="1410">
                  <a:solidFill>
                    <a:srgbClr val="000000"/>
                  </a:solidFill>
                  <a:latin typeface="Canva Sans"/>
                  <a:ea typeface="Canva Sans"/>
                  <a:cs typeface="Canva Sans"/>
                  <a:sym typeface="Canva Sans"/>
                </a:rPr>
                <a:t>300 lượt mua</a:t>
              </a:r>
            </a:p>
          </p:txBody>
        </p:sp>
        <p:sp>
          <p:nvSpPr>
            <p:cNvPr id="11" name="TextBox 11">
              <a:extLst>
                <a:ext uri="{FF2B5EF4-FFF2-40B4-BE49-F238E27FC236}">
                  <a16:creationId xmlns:a16="http://schemas.microsoft.com/office/drawing/2014/main" id="{CE6F0CEF-8EEA-3EFA-A02B-597F961F79FA}"/>
                </a:ext>
              </a:extLst>
            </p:cNvPr>
            <p:cNvSpPr txBox="1"/>
            <p:nvPr/>
          </p:nvSpPr>
          <p:spPr>
            <a:xfrm>
              <a:off x="254930" y="8888527"/>
              <a:ext cx="2206841" cy="289786"/>
            </a:xfrm>
            <a:prstGeom prst="rect">
              <a:avLst/>
            </a:prstGeom>
          </p:spPr>
          <p:txBody>
            <a:bodyPr lIns="0" tIns="0" rIns="0" bIns="0" rtlCol="0" anchor="t">
              <a:spAutoFit/>
            </a:bodyPr>
            <a:lstStyle/>
            <a:p>
              <a:pPr algn="l">
                <a:lnSpc>
                  <a:spcPts val="1975"/>
                </a:lnSpc>
              </a:pPr>
              <a:r>
                <a:rPr lang="en-US" sz="1410">
                  <a:solidFill>
                    <a:srgbClr val="000000"/>
                  </a:solidFill>
                  <a:latin typeface="Canva Sans"/>
                  <a:ea typeface="Canva Sans"/>
                  <a:cs typeface="Canva Sans"/>
                  <a:sym typeface="Canva Sans"/>
                </a:rPr>
                <a:t>4.5 (191)</a:t>
              </a:r>
            </a:p>
          </p:txBody>
        </p:sp>
        <p:sp>
          <p:nvSpPr>
            <p:cNvPr id="12" name="TextBox 12">
              <a:extLst>
                <a:ext uri="{FF2B5EF4-FFF2-40B4-BE49-F238E27FC236}">
                  <a16:creationId xmlns:a16="http://schemas.microsoft.com/office/drawing/2014/main" id="{7D535A68-FC09-0131-5B7B-E3B4D02B5BD6}"/>
                </a:ext>
              </a:extLst>
            </p:cNvPr>
            <p:cNvSpPr txBox="1"/>
            <p:nvPr/>
          </p:nvSpPr>
          <p:spPr>
            <a:xfrm>
              <a:off x="0" y="7359936"/>
              <a:ext cx="5677938" cy="1182360"/>
            </a:xfrm>
            <a:prstGeom prst="rect">
              <a:avLst/>
            </a:prstGeom>
          </p:spPr>
          <p:txBody>
            <a:bodyPr lIns="0" tIns="0" rIns="0" bIns="0" rtlCol="0" anchor="t">
              <a:spAutoFit/>
            </a:bodyPr>
            <a:lstStyle/>
            <a:p>
              <a:pPr algn="l">
                <a:lnSpc>
                  <a:spcPts val="3629"/>
                </a:lnSpc>
              </a:pPr>
              <a:r>
                <a:rPr lang="en-US" sz="2592">
                  <a:solidFill>
                    <a:srgbClr val="000000"/>
                  </a:solidFill>
                  <a:latin typeface="Canva Sans"/>
                  <a:ea typeface="Canva Sans"/>
                  <a:cs typeface="Canva Sans"/>
                  <a:sym typeface="Canva Sans"/>
                </a:rPr>
                <a:t>Giải Bài Tập SGK Unit 6: Vietnamese Lifestyle...</a:t>
              </a:r>
            </a:p>
          </p:txBody>
        </p:sp>
        <p:sp>
          <p:nvSpPr>
            <p:cNvPr id="13" name="TextBox 13">
              <a:extLst>
                <a:ext uri="{FF2B5EF4-FFF2-40B4-BE49-F238E27FC236}">
                  <a16:creationId xmlns:a16="http://schemas.microsoft.com/office/drawing/2014/main" id="{048AE137-A0E8-0DD6-49D6-8875883111FE}"/>
                </a:ext>
              </a:extLst>
            </p:cNvPr>
            <p:cNvSpPr txBox="1"/>
            <p:nvPr/>
          </p:nvSpPr>
          <p:spPr>
            <a:xfrm>
              <a:off x="2751807" y="8581482"/>
              <a:ext cx="2910910" cy="607345"/>
            </a:xfrm>
            <a:prstGeom prst="rect">
              <a:avLst/>
            </a:prstGeom>
          </p:spPr>
          <p:txBody>
            <a:bodyPr wrap="square" lIns="0" tIns="0" rIns="0" bIns="0" rtlCol="0" anchor="t">
              <a:spAutoFit/>
            </a:bodyPr>
            <a:lstStyle/>
            <a:p>
              <a:pPr>
                <a:lnSpc>
                  <a:spcPts val="3807"/>
                </a:lnSpc>
              </a:pPr>
              <a:r>
                <a:rPr lang="en-US" sz="2719" b="1" dirty="0">
                  <a:solidFill>
                    <a:srgbClr val="FF3131"/>
                  </a:solidFill>
                  <a:latin typeface="Canva Sans Bold"/>
                  <a:ea typeface="Canva Sans Bold"/>
                  <a:cs typeface="Canva Sans Bold"/>
                  <a:sym typeface="Canva Sans Bold"/>
                </a:rPr>
                <a:t>50.000 VNĐ</a:t>
              </a:r>
            </a:p>
          </p:txBody>
        </p:sp>
      </p:grpSp>
      <p:sp>
        <p:nvSpPr>
          <p:cNvPr id="14" name="Freeform 14">
            <a:hlinkClick r:id="rId13" action="ppaction://hlinksldjump"/>
            <a:extLst>
              <a:ext uri="{FF2B5EF4-FFF2-40B4-BE49-F238E27FC236}">
                <a16:creationId xmlns:a16="http://schemas.microsoft.com/office/drawing/2014/main" id="{808008B3-AD8E-24A6-7AA6-1D11E2AE32D8}"/>
              </a:ext>
            </a:extLst>
          </p:cNvPr>
          <p:cNvSpPr/>
          <p:nvPr/>
        </p:nvSpPr>
        <p:spPr>
          <a:xfrm>
            <a:off x="15236121"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grpSp>
        <p:nvGrpSpPr>
          <p:cNvPr id="15" name="Group 15">
            <a:extLst>
              <a:ext uri="{FF2B5EF4-FFF2-40B4-BE49-F238E27FC236}">
                <a16:creationId xmlns:a16="http://schemas.microsoft.com/office/drawing/2014/main" id="{F8951985-3822-3FFC-942A-2DFC0B4AABCF}"/>
              </a:ext>
            </a:extLst>
          </p:cNvPr>
          <p:cNvGrpSpPr/>
          <p:nvPr/>
        </p:nvGrpSpPr>
        <p:grpSpPr>
          <a:xfrm>
            <a:off x="4953289" y="1821958"/>
            <a:ext cx="4475906" cy="708772"/>
            <a:chOff x="0" y="0"/>
            <a:chExt cx="1178840" cy="186672"/>
          </a:xfrm>
        </p:grpSpPr>
        <p:sp>
          <p:nvSpPr>
            <p:cNvPr id="16" name="Freeform 16">
              <a:extLst>
                <a:ext uri="{FF2B5EF4-FFF2-40B4-BE49-F238E27FC236}">
                  <a16:creationId xmlns:a16="http://schemas.microsoft.com/office/drawing/2014/main" id="{D34D0BCF-31CE-2927-2442-BD8677B728F1}"/>
                </a:ext>
              </a:extLst>
            </p:cNvPr>
            <p:cNvSpPr/>
            <p:nvPr/>
          </p:nvSpPr>
          <p:spPr>
            <a:xfrm>
              <a:off x="0" y="0"/>
              <a:ext cx="1178840" cy="186672"/>
            </a:xfrm>
            <a:custGeom>
              <a:avLst/>
              <a:gdLst/>
              <a:ahLst/>
              <a:cxnLst/>
              <a:rect l="l" t="t" r="r" b="b"/>
              <a:pathLst>
                <a:path w="1178840" h="186672">
                  <a:moveTo>
                    <a:pt x="88214" y="0"/>
                  </a:moveTo>
                  <a:lnTo>
                    <a:pt x="1090625" y="0"/>
                  </a:lnTo>
                  <a:cubicBezTo>
                    <a:pt x="1139345" y="0"/>
                    <a:pt x="1178840" y="39495"/>
                    <a:pt x="1178840" y="88214"/>
                  </a:cubicBezTo>
                  <a:lnTo>
                    <a:pt x="1178840" y="98458"/>
                  </a:lnTo>
                  <a:cubicBezTo>
                    <a:pt x="1178840" y="147178"/>
                    <a:pt x="1139345" y="186672"/>
                    <a:pt x="1090625" y="186672"/>
                  </a:cubicBezTo>
                  <a:lnTo>
                    <a:pt x="88214" y="186672"/>
                  </a:lnTo>
                  <a:cubicBezTo>
                    <a:pt x="39495" y="186672"/>
                    <a:pt x="0" y="147178"/>
                    <a:pt x="0" y="98458"/>
                  </a:cubicBezTo>
                  <a:lnTo>
                    <a:pt x="0" y="88214"/>
                  </a:lnTo>
                  <a:cubicBezTo>
                    <a:pt x="0" y="39495"/>
                    <a:pt x="39495" y="0"/>
                    <a:pt x="88214" y="0"/>
                  </a:cubicBezTo>
                  <a:close/>
                </a:path>
              </a:pathLst>
            </a:custGeom>
            <a:solidFill>
              <a:srgbClr val="D2BC67"/>
            </a:solidFill>
          </p:spPr>
          <p:txBody>
            <a:bodyPr/>
            <a:lstStyle/>
            <a:p>
              <a:endParaRPr lang="en-US"/>
            </a:p>
          </p:txBody>
        </p:sp>
        <p:sp>
          <p:nvSpPr>
            <p:cNvPr id="17" name="TextBox 17">
              <a:extLst>
                <a:ext uri="{FF2B5EF4-FFF2-40B4-BE49-F238E27FC236}">
                  <a16:creationId xmlns:a16="http://schemas.microsoft.com/office/drawing/2014/main" id="{80907F19-E8B6-F288-B88D-977B2A651499}"/>
                </a:ext>
              </a:extLst>
            </p:cNvPr>
            <p:cNvSpPr txBox="1"/>
            <p:nvPr/>
          </p:nvSpPr>
          <p:spPr>
            <a:xfrm>
              <a:off x="0" y="-38100"/>
              <a:ext cx="1178840" cy="224772"/>
            </a:xfrm>
            <a:prstGeom prst="rect">
              <a:avLst/>
            </a:prstGeom>
          </p:spPr>
          <p:txBody>
            <a:bodyPr lIns="50800" tIns="50800" rIns="50800" bIns="50800" rtlCol="0" anchor="ctr"/>
            <a:lstStyle/>
            <a:p>
              <a:pPr algn="ctr">
                <a:lnSpc>
                  <a:spcPts val="2659"/>
                </a:lnSpc>
              </a:pPr>
              <a:endParaRPr/>
            </a:p>
          </p:txBody>
        </p:sp>
      </p:grpSp>
      <p:sp>
        <p:nvSpPr>
          <p:cNvPr id="18" name="TextBox 18">
            <a:hlinkClick r:id="rId16" action="ppaction://hlinksldjump"/>
            <a:extLst>
              <a:ext uri="{FF2B5EF4-FFF2-40B4-BE49-F238E27FC236}">
                <a16:creationId xmlns:a16="http://schemas.microsoft.com/office/drawing/2014/main" id="{85BFBD49-96CB-9452-88BF-64EE94D016DF}"/>
              </a:ext>
            </a:extLst>
          </p:cNvPr>
          <p:cNvSpPr txBox="1"/>
          <p:nvPr/>
        </p:nvSpPr>
        <p:spPr>
          <a:xfrm>
            <a:off x="5168903" y="2711705"/>
            <a:ext cx="4574945" cy="464820"/>
          </a:xfrm>
          <a:prstGeom prst="rect">
            <a:avLst/>
          </a:prstGeom>
        </p:spPr>
        <p:txBody>
          <a:bodyPr lIns="0" tIns="0" rIns="0" bIns="0" rtlCol="0" anchor="t">
            <a:spAutoFit/>
          </a:bodyPr>
          <a:lstStyle/>
          <a:p>
            <a:pPr algn="l">
              <a:lnSpc>
                <a:spcPts val="3780"/>
              </a:lnSpc>
            </a:pPr>
            <a:r>
              <a:rPr lang="en-US" sz="2700" dirty="0">
                <a:solidFill>
                  <a:srgbClr val="004AAD"/>
                </a:solidFill>
                <a:latin typeface="Canva Sans"/>
                <a:ea typeface="Canva Sans"/>
                <a:cs typeface="Canva Sans"/>
                <a:sym typeface="Canva Sans"/>
              </a:rPr>
              <a:t>&gt;   </a:t>
            </a:r>
            <a:r>
              <a:rPr lang="en-US" sz="2700" u="sng" dirty="0" err="1">
                <a:solidFill>
                  <a:srgbClr val="004AAD"/>
                </a:solidFill>
                <a:latin typeface="Canva Sans"/>
                <a:ea typeface="Canva Sans"/>
                <a:cs typeface="Canva Sans"/>
                <a:sym typeface="Canva Sans"/>
              </a:rPr>
              <a:t>Mô</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tả</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sp>
        <p:nvSpPr>
          <p:cNvPr id="20" name="TextBox 20">
            <a:hlinkClick r:id="rId17" action="ppaction://hlinksldjump"/>
            <a:extLst>
              <a:ext uri="{FF2B5EF4-FFF2-40B4-BE49-F238E27FC236}">
                <a16:creationId xmlns:a16="http://schemas.microsoft.com/office/drawing/2014/main" id="{582B659E-586C-2054-7577-8F959697342F}"/>
              </a:ext>
            </a:extLst>
          </p:cNvPr>
          <p:cNvSpPr txBox="1"/>
          <p:nvPr/>
        </p:nvSpPr>
        <p:spPr>
          <a:xfrm>
            <a:off x="5168903" y="3357500"/>
            <a:ext cx="5170488" cy="464820"/>
          </a:xfrm>
          <a:prstGeom prst="rect">
            <a:avLst/>
          </a:prstGeom>
        </p:spPr>
        <p:txBody>
          <a:bodyPr lIns="0" tIns="0" rIns="0" bIns="0" rtlCol="0" anchor="t">
            <a:spAutoFit/>
          </a:bodyPr>
          <a:lstStyle/>
          <a:p>
            <a:pPr algn="l">
              <a:lnSpc>
                <a:spcPts val="3780"/>
              </a:lnSpc>
            </a:pPr>
            <a:r>
              <a:rPr lang="en-US" sz="2700" dirty="0">
                <a:solidFill>
                  <a:srgbClr val="004AAD"/>
                </a:solidFill>
                <a:latin typeface="Canva Sans"/>
                <a:ea typeface="Canva Sans"/>
                <a:cs typeface="Canva Sans"/>
                <a:sym typeface="Canva Sans"/>
              </a:rPr>
              <a:t>&gt;   </a:t>
            </a:r>
            <a:r>
              <a:rPr lang="en-US" sz="2700" u="sng" dirty="0">
                <a:solidFill>
                  <a:srgbClr val="004AAD"/>
                </a:solidFill>
                <a:latin typeface="Canva Sans"/>
                <a:ea typeface="Canva Sans"/>
                <a:cs typeface="Canva Sans"/>
                <a:sym typeface="Canva Sans"/>
              </a:rPr>
              <a:t>Xem </a:t>
            </a:r>
            <a:r>
              <a:rPr lang="en-US" sz="2700" u="sng" dirty="0" err="1">
                <a:solidFill>
                  <a:srgbClr val="004AAD"/>
                </a:solidFill>
                <a:latin typeface="Canva Sans"/>
                <a:ea typeface="Canva Sans"/>
                <a:cs typeface="Canva Sans"/>
                <a:sym typeface="Canva Sans"/>
              </a:rPr>
              <a:t>đánh</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giá</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grpSp>
        <p:nvGrpSpPr>
          <p:cNvPr id="21" name="Group 21">
            <a:extLst>
              <a:ext uri="{FF2B5EF4-FFF2-40B4-BE49-F238E27FC236}">
                <a16:creationId xmlns:a16="http://schemas.microsoft.com/office/drawing/2014/main" id="{ACFD8905-AC10-72FD-F3C1-E1077F4BD130}"/>
              </a:ext>
            </a:extLst>
          </p:cNvPr>
          <p:cNvGrpSpPr/>
          <p:nvPr/>
        </p:nvGrpSpPr>
        <p:grpSpPr>
          <a:xfrm>
            <a:off x="16840103" y="377686"/>
            <a:ext cx="838394" cy="838394"/>
            <a:chOff x="0" y="0"/>
            <a:chExt cx="13716000" cy="13716000"/>
          </a:xfrm>
        </p:grpSpPr>
        <p:sp>
          <p:nvSpPr>
            <p:cNvPr id="22" name="Freeform 22">
              <a:hlinkClick r:id="rId18" action="ppaction://hlinksldjump"/>
              <a:extLst>
                <a:ext uri="{FF2B5EF4-FFF2-40B4-BE49-F238E27FC236}">
                  <a16:creationId xmlns:a16="http://schemas.microsoft.com/office/drawing/2014/main" id="{B57862C4-20CC-E403-32B2-B7CB7CBA511F}"/>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19"/>
              <a:stretch>
                <a:fillRect/>
              </a:stretch>
            </a:blipFill>
          </p:spPr>
          <p:txBody>
            <a:bodyPr/>
            <a:lstStyle/>
            <a:p>
              <a:endParaRPr lang="en-US" dirty="0"/>
            </a:p>
          </p:txBody>
        </p:sp>
      </p:grpSp>
      <p:sp>
        <p:nvSpPr>
          <p:cNvPr id="23" name="TextBox 61">
            <a:extLst>
              <a:ext uri="{FF2B5EF4-FFF2-40B4-BE49-F238E27FC236}">
                <a16:creationId xmlns:a16="http://schemas.microsoft.com/office/drawing/2014/main" id="{75F54D7B-E103-2B05-1B67-ED362491B173}"/>
              </a:ext>
            </a:extLst>
          </p:cNvPr>
          <p:cNvSpPr txBox="1"/>
          <p:nvPr/>
        </p:nvSpPr>
        <p:spPr>
          <a:xfrm>
            <a:off x="4638637" y="1885570"/>
            <a:ext cx="5105211" cy="521335"/>
          </a:xfrm>
          <a:prstGeom prst="rect">
            <a:avLst/>
          </a:prstGeom>
        </p:spPr>
        <p:txBody>
          <a:bodyPr lIns="0" tIns="0" rIns="0" bIns="0" rtlCol="0" anchor="t">
            <a:spAutoFit/>
          </a:bodyPr>
          <a:lstStyle/>
          <a:p>
            <a:pPr algn="ctr">
              <a:lnSpc>
                <a:spcPts val="4340"/>
              </a:lnSpc>
            </a:pPr>
            <a:r>
              <a:rPr lang="en-US" sz="3100" dirty="0" err="1">
                <a:solidFill>
                  <a:srgbClr val="000000"/>
                </a:solidFill>
                <a:latin typeface="Canva Sans"/>
                <a:ea typeface="Canva Sans"/>
                <a:cs typeface="Canva Sans"/>
                <a:sym typeface="Canva Sans"/>
              </a:rPr>
              <a:t>Đã</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thêm</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vào</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giỏ</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hàng</a:t>
            </a:r>
            <a:endParaRPr lang="en-US" sz="3100" dirty="0">
              <a:solidFill>
                <a:srgbClr val="000000"/>
              </a:solidFill>
              <a:latin typeface="Canva Sans"/>
              <a:ea typeface="Canva Sans"/>
              <a:cs typeface="Canva Sans"/>
              <a:sym typeface="Canva Sans"/>
            </a:endParaRPr>
          </a:p>
        </p:txBody>
      </p:sp>
      <p:sp>
        <p:nvSpPr>
          <p:cNvPr id="24" name="Arrow: Left 23">
            <a:hlinkClick r:id="rId20" action="ppaction://hlinksldjump"/>
            <a:extLst>
              <a:ext uri="{FF2B5EF4-FFF2-40B4-BE49-F238E27FC236}">
                <a16:creationId xmlns:a16="http://schemas.microsoft.com/office/drawing/2014/main" id="{F4BEE335-852F-2BEE-BD25-AD4337E83CC6}"/>
              </a:ext>
            </a:extLst>
          </p:cNvPr>
          <p:cNvSpPr/>
          <p:nvPr/>
        </p:nvSpPr>
        <p:spPr>
          <a:xfrm>
            <a:off x="398136" y="9029700"/>
            <a:ext cx="592464" cy="4572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0844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1BF4E-7175-A4EA-67DB-3E6C0E17CC0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BAF686E-BB0D-A46C-2250-C2957F124603}"/>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dirty="0"/>
          </a:p>
        </p:txBody>
      </p:sp>
      <p:sp>
        <p:nvSpPr>
          <p:cNvPr id="3" name="Freeform 3">
            <a:extLst>
              <a:ext uri="{FF2B5EF4-FFF2-40B4-BE49-F238E27FC236}">
                <a16:creationId xmlns:a16="http://schemas.microsoft.com/office/drawing/2014/main" id="{7D232309-4E35-7E2F-9FEC-DBAC5D5D702F}"/>
              </a:ext>
            </a:extLst>
          </p:cNvPr>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hlinkClick r:id="rId5" action="ppaction://hlinksldjump"/>
            <a:extLst>
              <a:ext uri="{FF2B5EF4-FFF2-40B4-BE49-F238E27FC236}">
                <a16:creationId xmlns:a16="http://schemas.microsoft.com/office/drawing/2014/main" id="{FD3998D7-D33B-395D-B333-ADDACA65A890}"/>
              </a:ext>
            </a:extLst>
          </p:cNvPr>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5" name="Group 5">
            <a:extLst>
              <a:ext uri="{FF2B5EF4-FFF2-40B4-BE49-F238E27FC236}">
                <a16:creationId xmlns:a16="http://schemas.microsoft.com/office/drawing/2014/main" id="{74598033-830A-E060-F56D-92D48B0B808E}"/>
              </a:ext>
            </a:extLst>
          </p:cNvPr>
          <p:cNvGrpSpPr/>
          <p:nvPr/>
        </p:nvGrpSpPr>
        <p:grpSpPr>
          <a:xfrm>
            <a:off x="776763" y="114333"/>
            <a:ext cx="1450768" cy="1450768"/>
            <a:chOff x="0" y="0"/>
            <a:chExt cx="13716000" cy="13716000"/>
          </a:xfrm>
        </p:grpSpPr>
        <p:sp>
          <p:nvSpPr>
            <p:cNvPr id="6" name="Freeform 6">
              <a:hlinkClick r:id="rId8" action="ppaction://hlinksldjump"/>
              <a:extLst>
                <a:ext uri="{FF2B5EF4-FFF2-40B4-BE49-F238E27FC236}">
                  <a16:creationId xmlns:a16="http://schemas.microsoft.com/office/drawing/2014/main" id="{3B8CFBDF-1ECE-F768-AF2B-80121826C4CD}"/>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9"/>
              <a:stretch>
                <a:fillRect t="-38888" b="-38888"/>
              </a:stretch>
            </a:blipFill>
          </p:spPr>
          <p:txBody>
            <a:bodyPr/>
            <a:lstStyle/>
            <a:p>
              <a:endParaRPr lang="en-US"/>
            </a:p>
          </p:txBody>
        </p:sp>
      </p:grpSp>
      <p:grpSp>
        <p:nvGrpSpPr>
          <p:cNvPr id="7" name="Group 7">
            <a:extLst>
              <a:ext uri="{FF2B5EF4-FFF2-40B4-BE49-F238E27FC236}">
                <a16:creationId xmlns:a16="http://schemas.microsoft.com/office/drawing/2014/main" id="{B08F895E-06B6-0C35-7EEA-791822E316D0}"/>
              </a:ext>
            </a:extLst>
          </p:cNvPr>
          <p:cNvGrpSpPr/>
          <p:nvPr/>
        </p:nvGrpSpPr>
        <p:grpSpPr>
          <a:xfrm>
            <a:off x="466387" y="1565101"/>
            <a:ext cx="4258453" cy="6891620"/>
            <a:chOff x="0" y="0"/>
            <a:chExt cx="5677938" cy="9188827"/>
          </a:xfrm>
        </p:grpSpPr>
        <p:sp>
          <p:nvSpPr>
            <p:cNvPr id="8" name="Freeform 8">
              <a:extLst>
                <a:ext uri="{FF2B5EF4-FFF2-40B4-BE49-F238E27FC236}">
                  <a16:creationId xmlns:a16="http://schemas.microsoft.com/office/drawing/2014/main" id="{049DAE9F-561D-80F3-845E-C8D1BCEA9CCA}"/>
                </a:ext>
              </a:extLst>
            </p:cNvPr>
            <p:cNvSpPr/>
            <p:nvPr/>
          </p:nvSpPr>
          <p:spPr>
            <a:xfrm>
              <a:off x="30434" y="0"/>
              <a:ext cx="5632283" cy="7301480"/>
            </a:xfrm>
            <a:custGeom>
              <a:avLst/>
              <a:gdLst/>
              <a:ahLst/>
              <a:cxnLst/>
              <a:rect l="l" t="t" r="r" b="b"/>
              <a:pathLst>
                <a:path w="5632283" h="7301480">
                  <a:moveTo>
                    <a:pt x="0" y="0"/>
                  </a:moveTo>
                  <a:lnTo>
                    <a:pt x="5632282" y="0"/>
                  </a:lnTo>
                  <a:lnTo>
                    <a:pt x="5632282" y="7301480"/>
                  </a:lnTo>
                  <a:lnTo>
                    <a:pt x="0" y="7301480"/>
                  </a:lnTo>
                  <a:lnTo>
                    <a:pt x="0" y="0"/>
                  </a:lnTo>
                  <a:close/>
                </a:path>
              </a:pathLst>
            </a:custGeom>
            <a:blipFill>
              <a:blip r:embed="rId10"/>
              <a:stretch>
                <a:fillRect t="-7890" b="-7890"/>
              </a:stretch>
            </a:blipFill>
          </p:spPr>
          <p:txBody>
            <a:bodyPr/>
            <a:lstStyle/>
            <a:p>
              <a:endParaRPr lang="en-US"/>
            </a:p>
          </p:txBody>
        </p:sp>
        <p:sp>
          <p:nvSpPr>
            <p:cNvPr id="9" name="Freeform 9">
              <a:extLst>
                <a:ext uri="{FF2B5EF4-FFF2-40B4-BE49-F238E27FC236}">
                  <a16:creationId xmlns:a16="http://schemas.microsoft.com/office/drawing/2014/main" id="{12A85661-2E05-59C8-2040-9416046C4C8A}"/>
                </a:ext>
              </a:extLst>
            </p:cNvPr>
            <p:cNvSpPr/>
            <p:nvPr/>
          </p:nvSpPr>
          <p:spPr>
            <a:xfrm>
              <a:off x="0" y="8927251"/>
              <a:ext cx="189352" cy="203009"/>
            </a:xfrm>
            <a:custGeom>
              <a:avLst/>
              <a:gdLst/>
              <a:ahLst/>
              <a:cxnLst/>
              <a:rect l="l" t="t" r="r" b="b"/>
              <a:pathLst>
                <a:path w="189352" h="203009">
                  <a:moveTo>
                    <a:pt x="0" y="0"/>
                  </a:moveTo>
                  <a:lnTo>
                    <a:pt x="189352" y="0"/>
                  </a:lnTo>
                  <a:lnTo>
                    <a:pt x="189352" y="203009"/>
                  </a:lnTo>
                  <a:lnTo>
                    <a:pt x="0" y="20300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0" name="TextBox 10">
              <a:extLst>
                <a:ext uri="{FF2B5EF4-FFF2-40B4-BE49-F238E27FC236}">
                  <a16:creationId xmlns:a16="http://schemas.microsoft.com/office/drawing/2014/main" id="{F4456C0A-70EE-192C-10B3-E1EF05C4638E}"/>
                </a:ext>
              </a:extLst>
            </p:cNvPr>
            <p:cNvSpPr txBox="1"/>
            <p:nvPr/>
          </p:nvSpPr>
          <p:spPr>
            <a:xfrm>
              <a:off x="0" y="8637464"/>
              <a:ext cx="2206841" cy="289786"/>
            </a:xfrm>
            <a:prstGeom prst="rect">
              <a:avLst/>
            </a:prstGeom>
          </p:spPr>
          <p:txBody>
            <a:bodyPr lIns="0" tIns="0" rIns="0" bIns="0" rtlCol="0" anchor="t">
              <a:spAutoFit/>
            </a:bodyPr>
            <a:lstStyle/>
            <a:p>
              <a:pPr algn="l">
                <a:lnSpc>
                  <a:spcPts val="1975"/>
                </a:lnSpc>
              </a:pPr>
              <a:r>
                <a:rPr lang="en-US" sz="1410">
                  <a:solidFill>
                    <a:srgbClr val="000000"/>
                  </a:solidFill>
                  <a:latin typeface="Canva Sans"/>
                  <a:ea typeface="Canva Sans"/>
                  <a:cs typeface="Canva Sans"/>
                  <a:sym typeface="Canva Sans"/>
                </a:rPr>
                <a:t>300 lượt mua</a:t>
              </a:r>
            </a:p>
          </p:txBody>
        </p:sp>
        <p:sp>
          <p:nvSpPr>
            <p:cNvPr id="11" name="TextBox 11">
              <a:extLst>
                <a:ext uri="{FF2B5EF4-FFF2-40B4-BE49-F238E27FC236}">
                  <a16:creationId xmlns:a16="http://schemas.microsoft.com/office/drawing/2014/main" id="{222E4C17-D48F-DE6F-ACC4-A8D98523550F}"/>
                </a:ext>
              </a:extLst>
            </p:cNvPr>
            <p:cNvSpPr txBox="1"/>
            <p:nvPr/>
          </p:nvSpPr>
          <p:spPr>
            <a:xfrm>
              <a:off x="254930" y="8888527"/>
              <a:ext cx="2206841" cy="289786"/>
            </a:xfrm>
            <a:prstGeom prst="rect">
              <a:avLst/>
            </a:prstGeom>
          </p:spPr>
          <p:txBody>
            <a:bodyPr lIns="0" tIns="0" rIns="0" bIns="0" rtlCol="0" anchor="t">
              <a:spAutoFit/>
            </a:bodyPr>
            <a:lstStyle/>
            <a:p>
              <a:pPr algn="l">
                <a:lnSpc>
                  <a:spcPts val="1975"/>
                </a:lnSpc>
              </a:pPr>
              <a:r>
                <a:rPr lang="en-US" sz="1410">
                  <a:solidFill>
                    <a:srgbClr val="000000"/>
                  </a:solidFill>
                  <a:latin typeface="Canva Sans"/>
                  <a:ea typeface="Canva Sans"/>
                  <a:cs typeface="Canva Sans"/>
                  <a:sym typeface="Canva Sans"/>
                </a:rPr>
                <a:t>4.5 (191)</a:t>
              </a:r>
            </a:p>
          </p:txBody>
        </p:sp>
        <p:sp>
          <p:nvSpPr>
            <p:cNvPr id="12" name="TextBox 12">
              <a:extLst>
                <a:ext uri="{FF2B5EF4-FFF2-40B4-BE49-F238E27FC236}">
                  <a16:creationId xmlns:a16="http://schemas.microsoft.com/office/drawing/2014/main" id="{0E112300-3B3D-7305-6B15-1E8868B5151F}"/>
                </a:ext>
              </a:extLst>
            </p:cNvPr>
            <p:cNvSpPr txBox="1"/>
            <p:nvPr/>
          </p:nvSpPr>
          <p:spPr>
            <a:xfrm>
              <a:off x="0" y="7359936"/>
              <a:ext cx="5677938" cy="1182360"/>
            </a:xfrm>
            <a:prstGeom prst="rect">
              <a:avLst/>
            </a:prstGeom>
          </p:spPr>
          <p:txBody>
            <a:bodyPr lIns="0" tIns="0" rIns="0" bIns="0" rtlCol="0" anchor="t">
              <a:spAutoFit/>
            </a:bodyPr>
            <a:lstStyle/>
            <a:p>
              <a:pPr algn="l">
                <a:lnSpc>
                  <a:spcPts val="3629"/>
                </a:lnSpc>
              </a:pPr>
              <a:r>
                <a:rPr lang="en-US" sz="2592">
                  <a:solidFill>
                    <a:srgbClr val="000000"/>
                  </a:solidFill>
                  <a:latin typeface="Canva Sans"/>
                  <a:ea typeface="Canva Sans"/>
                  <a:cs typeface="Canva Sans"/>
                  <a:sym typeface="Canva Sans"/>
                </a:rPr>
                <a:t>Giải Bài Tập SGK Unit 6: Vietnamese Lifestyle...</a:t>
              </a:r>
            </a:p>
          </p:txBody>
        </p:sp>
        <p:sp>
          <p:nvSpPr>
            <p:cNvPr id="13" name="TextBox 13">
              <a:extLst>
                <a:ext uri="{FF2B5EF4-FFF2-40B4-BE49-F238E27FC236}">
                  <a16:creationId xmlns:a16="http://schemas.microsoft.com/office/drawing/2014/main" id="{303A2CB5-9ECF-38D2-1F28-2428CB9184BE}"/>
                </a:ext>
              </a:extLst>
            </p:cNvPr>
            <p:cNvSpPr txBox="1"/>
            <p:nvPr/>
          </p:nvSpPr>
          <p:spPr>
            <a:xfrm>
              <a:off x="2751807" y="8581482"/>
              <a:ext cx="2910910" cy="607345"/>
            </a:xfrm>
            <a:prstGeom prst="rect">
              <a:avLst/>
            </a:prstGeom>
          </p:spPr>
          <p:txBody>
            <a:bodyPr wrap="square" lIns="0" tIns="0" rIns="0" bIns="0" rtlCol="0" anchor="t">
              <a:spAutoFit/>
            </a:bodyPr>
            <a:lstStyle/>
            <a:p>
              <a:pPr>
                <a:lnSpc>
                  <a:spcPts val="3807"/>
                </a:lnSpc>
              </a:pPr>
              <a:r>
                <a:rPr lang="en-US" sz="2719" b="1" dirty="0">
                  <a:solidFill>
                    <a:srgbClr val="FF3131"/>
                  </a:solidFill>
                  <a:latin typeface="Canva Sans Bold"/>
                  <a:ea typeface="Canva Sans Bold"/>
                  <a:cs typeface="Canva Sans Bold"/>
                  <a:sym typeface="Canva Sans Bold"/>
                </a:rPr>
                <a:t>50.000 VNĐ</a:t>
              </a:r>
            </a:p>
          </p:txBody>
        </p:sp>
      </p:grpSp>
      <p:sp>
        <p:nvSpPr>
          <p:cNvPr id="14" name="Freeform 14">
            <a:hlinkClick r:id="rId13" action="ppaction://hlinksldjump"/>
            <a:extLst>
              <a:ext uri="{FF2B5EF4-FFF2-40B4-BE49-F238E27FC236}">
                <a16:creationId xmlns:a16="http://schemas.microsoft.com/office/drawing/2014/main" id="{CFB20218-9026-432E-0E91-06ADBB3A1D21}"/>
              </a:ext>
            </a:extLst>
          </p:cNvPr>
          <p:cNvSpPr/>
          <p:nvPr/>
        </p:nvSpPr>
        <p:spPr>
          <a:xfrm>
            <a:off x="15236121"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grpSp>
        <p:nvGrpSpPr>
          <p:cNvPr id="15" name="Group 15">
            <a:extLst>
              <a:ext uri="{FF2B5EF4-FFF2-40B4-BE49-F238E27FC236}">
                <a16:creationId xmlns:a16="http://schemas.microsoft.com/office/drawing/2014/main" id="{9596163B-D3E2-6FD7-A32D-93CB4E224E9B}"/>
              </a:ext>
            </a:extLst>
          </p:cNvPr>
          <p:cNvGrpSpPr/>
          <p:nvPr/>
        </p:nvGrpSpPr>
        <p:grpSpPr>
          <a:xfrm>
            <a:off x="4953289" y="1821958"/>
            <a:ext cx="4475906" cy="708772"/>
            <a:chOff x="0" y="0"/>
            <a:chExt cx="1178840" cy="186672"/>
          </a:xfrm>
        </p:grpSpPr>
        <p:sp>
          <p:nvSpPr>
            <p:cNvPr id="16" name="Freeform 16">
              <a:extLst>
                <a:ext uri="{FF2B5EF4-FFF2-40B4-BE49-F238E27FC236}">
                  <a16:creationId xmlns:a16="http://schemas.microsoft.com/office/drawing/2014/main" id="{E70B4822-5D02-29C8-4A84-2ADD6E21FE47}"/>
                </a:ext>
              </a:extLst>
            </p:cNvPr>
            <p:cNvSpPr/>
            <p:nvPr/>
          </p:nvSpPr>
          <p:spPr>
            <a:xfrm>
              <a:off x="0" y="0"/>
              <a:ext cx="1178840" cy="186672"/>
            </a:xfrm>
            <a:custGeom>
              <a:avLst/>
              <a:gdLst/>
              <a:ahLst/>
              <a:cxnLst/>
              <a:rect l="l" t="t" r="r" b="b"/>
              <a:pathLst>
                <a:path w="1178840" h="186672">
                  <a:moveTo>
                    <a:pt x="88214" y="0"/>
                  </a:moveTo>
                  <a:lnTo>
                    <a:pt x="1090625" y="0"/>
                  </a:lnTo>
                  <a:cubicBezTo>
                    <a:pt x="1139345" y="0"/>
                    <a:pt x="1178840" y="39495"/>
                    <a:pt x="1178840" y="88214"/>
                  </a:cubicBezTo>
                  <a:lnTo>
                    <a:pt x="1178840" y="98458"/>
                  </a:lnTo>
                  <a:cubicBezTo>
                    <a:pt x="1178840" y="147178"/>
                    <a:pt x="1139345" y="186672"/>
                    <a:pt x="1090625" y="186672"/>
                  </a:cubicBezTo>
                  <a:lnTo>
                    <a:pt x="88214" y="186672"/>
                  </a:lnTo>
                  <a:cubicBezTo>
                    <a:pt x="39495" y="186672"/>
                    <a:pt x="0" y="147178"/>
                    <a:pt x="0" y="98458"/>
                  </a:cubicBezTo>
                  <a:lnTo>
                    <a:pt x="0" y="88214"/>
                  </a:lnTo>
                  <a:cubicBezTo>
                    <a:pt x="0" y="39495"/>
                    <a:pt x="39495" y="0"/>
                    <a:pt x="88214" y="0"/>
                  </a:cubicBezTo>
                  <a:close/>
                </a:path>
              </a:pathLst>
            </a:custGeom>
            <a:solidFill>
              <a:srgbClr val="D2BC67"/>
            </a:solidFill>
          </p:spPr>
          <p:txBody>
            <a:bodyPr/>
            <a:lstStyle/>
            <a:p>
              <a:endParaRPr lang="en-US"/>
            </a:p>
          </p:txBody>
        </p:sp>
        <p:sp>
          <p:nvSpPr>
            <p:cNvPr id="17" name="TextBox 17">
              <a:extLst>
                <a:ext uri="{FF2B5EF4-FFF2-40B4-BE49-F238E27FC236}">
                  <a16:creationId xmlns:a16="http://schemas.microsoft.com/office/drawing/2014/main" id="{CA186582-E288-7F51-EDEC-B915C6F12630}"/>
                </a:ext>
              </a:extLst>
            </p:cNvPr>
            <p:cNvSpPr txBox="1"/>
            <p:nvPr/>
          </p:nvSpPr>
          <p:spPr>
            <a:xfrm>
              <a:off x="0" y="-38100"/>
              <a:ext cx="1178840" cy="224772"/>
            </a:xfrm>
            <a:prstGeom prst="rect">
              <a:avLst/>
            </a:prstGeom>
          </p:spPr>
          <p:txBody>
            <a:bodyPr lIns="50800" tIns="50800" rIns="50800" bIns="50800" rtlCol="0" anchor="ctr"/>
            <a:lstStyle/>
            <a:p>
              <a:pPr algn="ctr">
                <a:lnSpc>
                  <a:spcPts val="2659"/>
                </a:lnSpc>
              </a:pPr>
              <a:endParaRPr/>
            </a:p>
          </p:txBody>
        </p:sp>
      </p:grpSp>
      <p:sp>
        <p:nvSpPr>
          <p:cNvPr id="18" name="TextBox 18">
            <a:hlinkClick r:id="rId16" action="ppaction://hlinksldjump"/>
            <a:extLst>
              <a:ext uri="{FF2B5EF4-FFF2-40B4-BE49-F238E27FC236}">
                <a16:creationId xmlns:a16="http://schemas.microsoft.com/office/drawing/2014/main" id="{C8EC6F81-11D6-8C69-C4F6-22441DE0BAEE}"/>
              </a:ext>
            </a:extLst>
          </p:cNvPr>
          <p:cNvSpPr txBox="1"/>
          <p:nvPr/>
        </p:nvSpPr>
        <p:spPr>
          <a:xfrm>
            <a:off x="5168903" y="2711705"/>
            <a:ext cx="4574945" cy="464820"/>
          </a:xfrm>
          <a:prstGeom prst="rect">
            <a:avLst/>
          </a:prstGeom>
        </p:spPr>
        <p:txBody>
          <a:bodyPr lIns="0" tIns="0" rIns="0" bIns="0" rtlCol="0" anchor="t">
            <a:spAutoFit/>
          </a:bodyPr>
          <a:lstStyle/>
          <a:p>
            <a:pPr algn="l">
              <a:lnSpc>
                <a:spcPts val="3780"/>
              </a:lnSpc>
            </a:pPr>
            <a:r>
              <a:rPr lang="en-US" sz="2700" dirty="0">
                <a:solidFill>
                  <a:srgbClr val="004AAD"/>
                </a:solidFill>
                <a:latin typeface="Canva Sans"/>
                <a:ea typeface="Canva Sans"/>
                <a:cs typeface="Canva Sans"/>
                <a:sym typeface="Canva Sans"/>
              </a:rPr>
              <a:t>&gt;   </a:t>
            </a:r>
            <a:r>
              <a:rPr lang="en-US" sz="2700" u="sng" dirty="0" err="1">
                <a:solidFill>
                  <a:srgbClr val="004AAD"/>
                </a:solidFill>
                <a:latin typeface="Canva Sans"/>
                <a:ea typeface="Canva Sans"/>
                <a:cs typeface="Canva Sans"/>
                <a:sym typeface="Canva Sans"/>
              </a:rPr>
              <a:t>Mô</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tả</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sp>
        <p:nvSpPr>
          <p:cNvPr id="20" name="TextBox 20">
            <a:hlinkClick r:id="rId17" action="ppaction://hlinksldjump"/>
            <a:extLst>
              <a:ext uri="{FF2B5EF4-FFF2-40B4-BE49-F238E27FC236}">
                <a16:creationId xmlns:a16="http://schemas.microsoft.com/office/drawing/2014/main" id="{3A838067-9F95-9ED7-AF17-1F9034316F54}"/>
              </a:ext>
            </a:extLst>
          </p:cNvPr>
          <p:cNvSpPr txBox="1"/>
          <p:nvPr/>
        </p:nvSpPr>
        <p:spPr>
          <a:xfrm>
            <a:off x="5168903" y="3357500"/>
            <a:ext cx="5170488" cy="464820"/>
          </a:xfrm>
          <a:prstGeom prst="rect">
            <a:avLst/>
          </a:prstGeom>
        </p:spPr>
        <p:txBody>
          <a:bodyPr lIns="0" tIns="0" rIns="0" bIns="0" rtlCol="0" anchor="t">
            <a:spAutoFit/>
          </a:bodyPr>
          <a:lstStyle/>
          <a:p>
            <a:pPr algn="l">
              <a:lnSpc>
                <a:spcPts val="3780"/>
              </a:lnSpc>
            </a:pPr>
            <a:r>
              <a:rPr lang="en-US" sz="2700" dirty="0">
                <a:solidFill>
                  <a:srgbClr val="004AAD"/>
                </a:solidFill>
                <a:latin typeface="Canva Sans"/>
                <a:ea typeface="Canva Sans"/>
                <a:cs typeface="Canva Sans"/>
                <a:sym typeface="Canva Sans"/>
              </a:rPr>
              <a:t>&gt;   </a:t>
            </a:r>
            <a:r>
              <a:rPr lang="en-US" sz="2700" u="sng" dirty="0">
                <a:solidFill>
                  <a:srgbClr val="004AAD"/>
                </a:solidFill>
                <a:latin typeface="Canva Sans"/>
                <a:ea typeface="Canva Sans"/>
                <a:cs typeface="Canva Sans"/>
                <a:sym typeface="Canva Sans"/>
              </a:rPr>
              <a:t>Xem </a:t>
            </a:r>
            <a:r>
              <a:rPr lang="en-US" sz="2700" u="sng" dirty="0" err="1">
                <a:solidFill>
                  <a:srgbClr val="004AAD"/>
                </a:solidFill>
                <a:latin typeface="Canva Sans"/>
                <a:ea typeface="Canva Sans"/>
                <a:cs typeface="Canva Sans"/>
                <a:sym typeface="Canva Sans"/>
              </a:rPr>
              <a:t>đánh</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giá</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sp>
        <p:nvSpPr>
          <p:cNvPr id="23" name="TextBox 61">
            <a:extLst>
              <a:ext uri="{FF2B5EF4-FFF2-40B4-BE49-F238E27FC236}">
                <a16:creationId xmlns:a16="http://schemas.microsoft.com/office/drawing/2014/main" id="{93E56933-7A47-0E8B-E845-D41FD564A65B}"/>
              </a:ext>
            </a:extLst>
          </p:cNvPr>
          <p:cNvSpPr txBox="1"/>
          <p:nvPr/>
        </p:nvSpPr>
        <p:spPr>
          <a:xfrm>
            <a:off x="4638637" y="1885570"/>
            <a:ext cx="5105211" cy="521335"/>
          </a:xfrm>
          <a:prstGeom prst="rect">
            <a:avLst/>
          </a:prstGeom>
        </p:spPr>
        <p:txBody>
          <a:bodyPr lIns="0" tIns="0" rIns="0" bIns="0" rtlCol="0" anchor="t">
            <a:spAutoFit/>
          </a:bodyPr>
          <a:lstStyle/>
          <a:p>
            <a:pPr algn="ctr">
              <a:lnSpc>
                <a:spcPts val="4340"/>
              </a:lnSpc>
            </a:pPr>
            <a:r>
              <a:rPr lang="en-US" sz="3100" dirty="0" err="1">
                <a:solidFill>
                  <a:srgbClr val="000000"/>
                </a:solidFill>
                <a:latin typeface="Canva Sans"/>
                <a:ea typeface="Canva Sans"/>
                <a:cs typeface="Canva Sans"/>
                <a:sym typeface="Canva Sans"/>
              </a:rPr>
              <a:t>Đã</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thêm</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vào</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giỏ</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hàng</a:t>
            </a:r>
            <a:endParaRPr lang="en-US" sz="3100" dirty="0">
              <a:solidFill>
                <a:srgbClr val="000000"/>
              </a:solidFill>
              <a:latin typeface="Canva Sans"/>
              <a:ea typeface="Canva Sans"/>
              <a:cs typeface="Canva Sans"/>
              <a:sym typeface="Canva Sans"/>
            </a:endParaRPr>
          </a:p>
        </p:txBody>
      </p:sp>
      <p:sp>
        <p:nvSpPr>
          <p:cNvPr id="24" name="Arrow: Left 23">
            <a:hlinkClick r:id="rId18" action="ppaction://hlinksldjump"/>
            <a:extLst>
              <a:ext uri="{FF2B5EF4-FFF2-40B4-BE49-F238E27FC236}">
                <a16:creationId xmlns:a16="http://schemas.microsoft.com/office/drawing/2014/main" id="{98985E34-9C23-18B8-A134-E1F28E49CBF9}"/>
              </a:ext>
            </a:extLst>
          </p:cNvPr>
          <p:cNvSpPr/>
          <p:nvPr/>
        </p:nvSpPr>
        <p:spPr>
          <a:xfrm>
            <a:off x="398136" y="9029700"/>
            <a:ext cx="592464" cy="4572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4">
            <a:extLst>
              <a:ext uri="{FF2B5EF4-FFF2-40B4-BE49-F238E27FC236}">
                <a16:creationId xmlns:a16="http://schemas.microsoft.com/office/drawing/2014/main" id="{4C5ECB7C-12BB-2227-9550-97B4651F9B9F}"/>
              </a:ext>
            </a:extLst>
          </p:cNvPr>
          <p:cNvGrpSpPr/>
          <p:nvPr/>
        </p:nvGrpSpPr>
        <p:grpSpPr>
          <a:xfrm>
            <a:off x="16671747" y="217109"/>
            <a:ext cx="1175107" cy="1159550"/>
            <a:chOff x="0" y="0"/>
            <a:chExt cx="309493" cy="305396"/>
          </a:xfrm>
        </p:grpSpPr>
        <p:sp>
          <p:nvSpPr>
            <p:cNvPr id="25" name="Freeform 5">
              <a:extLst>
                <a:ext uri="{FF2B5EF4-FFF2-40B4-BE49-F238E27FC236}">
                  <a16:creationId xmlns:a16="http://schemas.microsoft.com/office/drawing/2014/main" id="{D9CA0FC1-4943-8645-635B-907442A8BAAD}"/>
                </a:ext>
              </a:extLst>
            </p:cNvPr>
            <p:cNvSpPr/>
            <p:nvPr/>
          </p:nvSpPr>
          <p:spPr>
            <a:xfrm>
              <a:off x="0" y="0"/>
              <a:ext cx="309493" cy="305396"/>
            </a:xfrm>
            <a:custGeom>
              <a:avLst/>
              <a:gdLst/>
              <a:ahLst/>
              <a:cxnLst/>
              <a:rect l="l" t="t" r="r" b="b"/>
              <a:pathLst>
                <a:path w="309493" h="305396">
                  <a:moveTo>
                    <a:pt x="152698" y="0"/>
                  </a:moveTo>
                  <a:lnTo>
                    <a:pt x="156795" y="0"/>
                  </a:lnTo>
                  <a:cubicBezTo>
                    <a:pt x="197293" y="0"/>
                    <a:pt x="236133" y="16088"/>
                    <a:pt x="264769" y="44724"/>
                  </a:cubicBezTo>
                  <a:cubicBezTo>
                    <a:pt x="293405" y="73361"/>
                    <a:pt x="309493" y="112200"/>
                    <a:pt x="309493" y="152698"/>
                  </a:cubicBezTo>
                  <a:lnTo>
                    <a:pt x="309493" y="152698"/>
                  </a:lnTo>
                  <a:cubicBezTo>
                    <a:pt x="309493" y="237031"/>
                    <a:pt x="241128" y="305396"/>
                    <a:pt x="156795" y="305396"/>
                  </a:cubicBezTo>
                  <a:lnTo>
                    <a:pt x="152698" y="305396"/>
                  </a:lnTo>
                  <a:cubicBezTo>
                    <a:pt x="68365" y="305396"/>
                    <a:pt x="0" y="237031"/>
                    <a:pt x="0" y="152698"/>
                  </a:cubicBezTo>
                  <a:lnTo>
                    <a:pt x="0" y="152698"/>
                  </a:lnTo>
                  <a:cubicBezTo>
                    <a:pt x="0" y="68365"/>
                    <a:pt x="68365" y="0"/>
                    <a:pt x="152698" y="0"/>
                  </a:cubicBezTo>
                  <a:close/>
                </a:path>
              </a:pathLst>
            </a:custGeom>
            <a:solidFill>
              <a:srgbClr val="D2BC67"/>
            </a:solidFill>
          </p:spPr>
          <p:txBody>
            <a:bodyPr/>
            <a:lstStyle/>
            <a:p>
              <a:endParaRPr lang="en-US"/>
            </a:p>
          </p:txBody>
        </p:sp>
        <p:sp>
          <p:nvSpPr>
            <p:cNvPr id="26" name="TextBox 6">
              <a:extLst>
                <a:ext uri="{FF2B5EF4-FFF2-40B4-BE49-F238E27FC236}">
                  <a16:creationId xmlns:a16="http://schemas.microsoft.com/office/drawing/2014/main" id="{CA3F0B84-2C90-FA86-4A09-3848279DFCF6}"/>
                </a:ext>
              </a:extLst>
            </p:cNvPr>
            <p:cNvSpPr txBox="1"/>
            <p:nvPr/>
          </p:nvSpPr>
          <p:spPr>
            <a:xfrm>
              <a:off x="0" y="-38100"/>
              <a:ext cx="309493" cy="343496"/>
            </a:xfrm>
            <a:prstGeom prst="rect">
              <a:avLst/>
            </a:prstGeom>
          </p:spPr>
          <p:txBody>
            <a:bodyPr lIns="50800" tIns="50800" rIns="50800" bIns="50800" rtlCol="0" anchor="ctr"/>
            <a:lstStyle/>
            <a:p>
              <a:pPr algn="ctr">
                <a:lnSpc>
                  <a:spcPts val="2659"/>
                </a:lnSpc>
              </a:pPr>
              <a:endParaRPr/>
            </a:p>
          </p:txBody>
        </p:sp>
      </p:grpSp>
      <p:grpSp>
        <p:nvGrpSpPr>
          <p:cNvPr id="27" name="Group 7">
            <a:extLst>
              <a:ext uri="{FF2B5EF4-FFF2-40B4-BE49-F238E27FC236}">
                <a16:creationId xmlns:a16="http://schemas.microsoft.com/office/drawing/2014/main" id="{055A2F22-71EF-54E7-FA50-40BDC85BDFE8}"/>
              </a:ext>
            </a:extLst>
          </p:cNvPr>
          <p:cNvGrpSpPr/>
          <p:nvPr/>
        </p:nvGrpSpPr>
        <p:grpSpPr>
          <a:xfrm>
            <a:off x="16840103" y="377686"/>
            <a:ext cx="838394" cy="838394"/>
            <a:chOff x="0" y="0"/>
            <a:chExt cx="13716000" cy="13716000"/>
          </a:xfrm>
        </p:grpSpPr>
        <p:sp>
          <p:nvSpPr>
            <p:cNvPr id="28" name="Freeform 8">
              <a:hlinkClick r:id="rId19" action="ppaction://hlinksldjump"/>
              <a:extLst>
                <a:ext uri="{FF2B5EF4-FFF2-40B4-BE49-F238E27FC236}">
                  <a16:creationId xmlns:a16="http://schemas.microsoft.com/office/drawing/2014/main" id="{846E17B9-FF17-2EBA-AB90-C4A82E7F22DC}"/>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20"/>
              <a:stretch>
                <a:fillRect/>
              </a:stretch>
            </a:blipFill>
          </p:spPr>
          <p:txBody>
            <a:bodyPr/>
            <a:lstStyle/>
            <a:p>
              <a:endParaRPr lang="en-US" dirty="0"/>
            </a:p>
          </p:txBody>
        </p:sp>
      </p:grpSp>
      <p:grpSp>
        <p:nvGrpSpPr>
          <p:cNvPr id="29" name="Group 22">
            <a:extLst>
              <a:ext uri="{FF2B5EF4-FFF2-40B4-BE49-F238E27FC236}">
                <a16:creationId xmlns:a16="http://schemas.microsoft.com/office/drawing/2014/main" id="{DEB425B5-6239-60A7-E55A-8C1609F98AEE}"/>
              </a:ext>
            </a:extLst>
          </p:cNvPr>
          <p:cNvGrpSpPr/>
          <p:nvPr/>
        </p:nvGrpSpPr>
        <p:grpSpPr>
          <a:xfrm>
            <a:off x="15127591" y="1376658"/>
            <a:ext cx="2719262" cy="1800923"/>
            <a:chOff x="0" y="0"/>
            <a:chExt cx="716184" cy="474317"/>
          </a:xfrm>
        </p:grpSpPr>
        <p:sp>
          <p:nvSpPr>
            <p:cNvPr id="30" name="Freeform 23">
              <a:extLst>
                <a:ext uri="{FF2B5EF4-FFF2-40B4-BE49-F238E27FC236}">
                  <a16:creationId xmlns:a16="http://schemas.microsoft.com/office/drawing/2014/main" id="{C4252EDD-2300-9AFA-7111-106E570D1196}"/>
                </a:ext>
              </a:extLst>
            </p:cNvPr>
            <p:cNvSpPr/>
            <p:nvPr/>
          </p:nvSpPr>
          <p:spPr>
            <a:xfrm>
              <a:off x="0" y="0"/>
              <a:ext cx="716184" cy="474317"/>
            </a:xfrm>
            <a:custGeom>
              <a:avLst/>
              <a:gdLst/>
              <a:ahLst/>
              <a:cxnLst/>
              <a:rect l="l" t="t" r="r" b="b"/>
              <a:pathLst>
                <a:path w="716184" h="474317">
                  <a:moveTo>
                    <a:pt x="145200" y="0"/>
                  </a:moveTo>
                  <a:lnTo>
                    <a:pt x="570984" y="0"/>
                  </a:lnTo>
                  <a:cubicBezTo>
                    <a:pt x="651176" y="0"/>
                    <a:pt x="716184" y="65008"/>
                    <a:pt x="716184" y="145200"/>
                  </a:cubicBezTo>
                  <a:lnTo>
                    <a:pt x="716184" y="329117"/>
                  </a:lnTo>
                  <a:cubicBezTo>
                    <a:pt x="716184" y="409309"/>
                    <a:pt x="651176" y="474317"/>
                    <a:pt x="570984" y="474317"/>
                  </a:cubicBezTo>
                  <a:lnTo>
                    <a:pt x="145200" y="474317"/>
                  </a:lnTo>
                  <a:cubicBezTo>
                    <a:pt x="65008" y="474317"/>
                    <a:pt x="0" y="409309"/>
                    <a:pt x="0" y="329117"/>
                  </a:cubicBezTo>
                  <a:lnTo>
                    <a:pt x="0" y="145200"/>
                  </a:lnTo>
                  <a:cubicBezTo>
                    <a:pt x="0" y="65008"/>
                    <a:pt x="65008" y="0"/>
                    <a:pt x="145200" y="0"/>
                  </a:cubicBezTo>
                  <a:close/>
                </a:path>
              </a:pathLst>
            </a:custGeom>
            <a:solidFill>
              <a:srgbClr val="FFFFFF"/>
            </a:solidFill>
          </p:spPr>
          <p:txBody>
            <a:bodyPr/>
            <a:lstStyle/>
            <a:p>
              <a:endParaRPr lang="en-US"/>
            </a:p>
          </p:txBody>
        </p:sp>
        <p:sp>
          <p:nvSpPr>
            <p:cNvPr id="31" name="TextBox 24">
              <a:extLst>
                <a:ext uri="{FF2B5EF4-FFF2-40B4-BE49-F238E27FC236}">
                  <a16:creationId xmlns:a16="http://schemas.microsoft.com/office/drawing/2014/main" id="{B065F67D-4532-DC0D-37DB-4722A35D139B}"/>
                </a:ext>
              </a:extLst>
            </p:cNvPr>
            <p:cNvSpPr txBox="1"/>
            <p:nvPr/>
          </p:nvSpPr>
          <p:spPr>
            <a:xfrm>
              <a:off x="0" y="-38100"/>
              <a:ext cx="716184" cy="512417"/>
            </a:xfrm>
            <a:prstGeom prst="rect">
              <a:avLst/>
            </a:prstGeom>
          </p:spPr>
          <p:txBody>
            <a:bodyPr lIns="50800" tIns="50800" rIns="50800" bIns="50800" rtlCol="0" anchor="ctr"/>
            <a:lstStyle/>
            <a:p>
              <a:pPr algn="ctr">
                <a:lnSpc>
                  <a:spcPts val="2659"/>
                </a:lnSpc>
              </a:pPr>
              <a:endParaRPr/>
            </a:p>
          </p:txBody>
        </p:sp>
      </p:grpSp>
      <p:sp>
        <p:nvSpPr>
          <p:cNvPr id="32" name="TextBox 37">
            <a:hlinkClick r:id="rId21" action="ppaction://hlinksldjump"/>
            <a:extLst>
              <a:ext uri="{FF2B5EF4-FFF2-40B4-BE49-F238E27FC236}">
                <a16:creationId xmlns:a16="http://schemas.microsoft.com/office/drawing/2014/main" id="{FA488734-11BF-33B1-7B92-581427F419F8}"/>
              </a:ext>
            </a:extLst>
          </p:cNvPr>
          <p:cNvSpPr txBox="1"/>
          <p:nvPr/>
        </p:nvSpPr>
        <p:spPr>
          <a:xfrm>
            <a:off x="15784199" y="2367741"/>
            <a:ext cx="1613727" cy="349250"/>
          </a:xfrm>
          <a:prstGeom prst="rect">
            <a:avLst/>
          </a:prstGeom>
        </p:spPr>
        <p:txBody>
          <a:bodyPr lIns="0" tIns="0" rIns="0" bIns="0" rtlCol="0" anchor="t">
            <a:spAutoFit/>
          </a:bodyPr>
          <a:lstStyle/>
          <a:p>
            <a:pPr algn="l">
              <a:lnSpc>
                <a:spcPts val="2800"/>
              </a:lnSpc>
            </a:pPr>
            <a:r>
              <a:rPr lang="en-US" sz="2000" b="1" u="sng" dirty="0" err="1">
                <a:solidFill>
                  <a:srgbClr val="000000"/>
                </a:solidFill>
                <a:latin typeface="Noto Sans Bold"/>
                <a:ea typeface="Noto Sans Bold"/>
                <a:cs typeface="Noto Sans Bold"/>
                <a:sym typeface="Noto Sans Bold"/>
              </a:rPr>
              <a:t>Đăng</a:t>
            </a:r>
            <a:r>
              <a:rPr lang="en-US" sz="2000" b="1" u="sng" dirty="0">
                <a:solidFill>
                  <a:srgbClr val="000000"/>
                </a:solidFill>
                <a:latin typeface="Noto Sans Bold"/>
                <a:ea typeface="Noto Sans Bold"/>
                <a:cs typeface="Noto Sans Bold"/>
                <a:sym typeface="Noto Sans Bold"/>
              </a:rPr>
              <a:t> </a:t>
            </a:r>
            <a:r>
              <a:rPr lang="en-US" sz="2000" b="1" u="sng" dirty="0" err="1">
                <a:solidFill>
                  <a:srgbClr val="000000"/>
                </a:solidFill>
                <a:latin typeface="Noto Sans Bold"/>
                <a:ea typeface="Noto Sans Bold"/>
                <a:cs typeface="Noto Sans Bold"/>
                <a:sym typeface="Noto Sans Bold"/>
              </a:rPr>
              <a:t>xuất</a:t>
            </a:r>
            <a:endParaRPr lang="en-US" sz="2000" b="1" u="sng" dirty="0">
              <a:solidFill>
                <a:srgbClr val="000000"/>
              </a:solidFill>
              <a:latin typeface="Noto Sans Bold"/>
              <a:ea typeface="Noto Sans Bold"/>
              <a:cs typeface="Noto Sans Bold"/>
              <a:sym typeface="Noto Sans Bold"/>
            </a:endParaRPr>
          </a:p>
        </p:txBody>
      </p:sp>
      <p:sp>
        <p:nvSpPr>
          <p:cNvPr id="33" name="TextBox 38">
            <a:extLst>
              <a:ext uri="{FF2B5EF4-FFF2-40B4-BE49-F238E27FC236}">
                <a16:creationId xmlns:a16="http://schemas.microsoft.com/office/drawing/2014/main" id="{76BAB9A0-498A-C7AC-9087-F24B501FFAFF}"/>
              </a:ext>
            </a:extLst>
          </p:cNvPr>
          <p:cNvSpPr txBox="1"/>
          <p:nvPr/>
        </p:nvSpPr>
        <p:spPr>
          <a:xfrm>
            <a:off x="15548874" y="1527001"/>
            <a:ext cx="2297979" cy="396240"/>
          </a:xfrm>
          <a:prstGeom prst="rect">
            <a:avLst/>
          </a:prstGeom>
        </p:spPr>
        <p:txBody>
          <a:bodyPr lIns="0" tIns="0" rIns="0" bIns="0" rtlCol="0" anchor="t">
            <a:spAutoFit/>
          </a:bodyPr>
          <a:lstStyle/>
          <a:p>
            <a:pPr algn="l">
              <a:lnSpc>
                <a:spcPts val="3359"/>
              </a:lnSpc>
            </a:pPr>
            <a:r>
              <a:rPr lang="en-US" sz="2399" dirty="0">
                <a:solidFill>
                  <a:srgbClr val="000000">
                    <a:alpha val="68627"/>
                  </a:srgbClr>
                </a:solidFill>
                <a:latin typeface="Noto Sans"/>
                <a:ea typeface="Noto Sans"/>
                <a:cs typeface="Noto Sans"/>
                <a:sym typeface="Noto Sans"/>
              </a:rPr>
              <a:t> </a:t>
            </a:r>
            <a:r>
              <a:rPr lang="en-US" sz="2399" dirty="0" err="1">
                <a:solidFill>
                  <a:srgbClr val="000000">
                    <a:alpha val="68627"/>
                  </a:srgbClr>
                </a:solidFill>
                <a:latin typeface="Noto Sans"/>
                <a:ea typeface="Noto Sans"/>
                <a:cs typeface="Noto Sans"/>
                <a:sym typeface="Noto Sans"/>
              </a:rPr>
              <a:t>VKLysiucute</a:t>
            </a:r>
            <a:endParaRPr lang="en-US" sz="2399" dirty="0">
              <a:solidFill>
                <a:srgbClr val="000000">
                  <a:alpha val="68627"/>
                </a:srgbClr>
              </a:solidFill>
              <a:latin typeface="Noto Sans"/>
              <a:ea typeface="Noto Sans"/>
              <a:cs typeface="Noto Sans"/>
              <a:sym typeface="Noto Sans"/>
            </a:endParaRPr>
          </a:p>
        </p:txBody>
      </p:sp>
      <p:sp>
        <p:nvSpPr>
          <p:cNvPr id="34" name="TextBox 39">
            <a:extLst>
              <a:ext uri="{FF2B5EF4-FFF2-40B4-BE49-F238E27FC236}">
                <a16:creationId xmlns:a16="http://schemas.microsoft.com/office/drawing/2014/main" id="{2B5B6B0C-E607-BD0A-DECE-6872F1C14756}"/>
              </a:ext>
            </a:extLst>
          </p:cNvPr>
          <p:cNvSpPr txBox="1"/>
          <p:nvPr/>
        </p:nvSpPr>
        <p:spPr>
          <a:xfrm>
            <a:off x="15691113" y="1875616"/>
            <a:ext cx="2297979" cy="349250"/>
          </a:xfrm>
          <a:prstGeom prst="rect">
            <a:avLst/>
          </a:prstGeom>
        </p:spPr>
        <p:txBody>
          <a:bodyPr lIns="0" tIns="0" rIns="0" bIns="0" rtlCol="0" anchor="t">
            <a:spAutoFit/>
          </a:bodyPr>
          <a:lstStyle/>
          <a:p>
            <a:pPr algn="l">
              <a:lnSpc>
                <a:spcPts val="2800"/>
              </a:lnSpc>
            </a:pPr>
            <a:r>
              <a:rPr lang="en-US" sz="2000" dirty="0">
                <a:solidFill>
                  <a:srgbClr val="000000">
                    <a:alpha val="68627"/>
                  </a:srgbClr>
                </a:solidFill>
                <a:latin typeface="Noto Sans"/>
                <a:ea typeface="Noto Sans"/>
                <a:cs typeface="Noto Sans"/>
                <a:sym typeface="Noto Sans"/>
              </a:rPr>
              <a:t>ID: 03682632</a:t>
            </a:r>
          </a:p>
        </p:txBody>
      </p:sp>
    </p:spTree>
    <p:extLst>
      <p:ext uri="{BB962C8B-B14F-4D97-AF65-F5344CB8AC3E}">
        <p14:creationId xmlns:p14="http://schemas.microsoft.com/office/powerpoint/2010/main" val="38043814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dirty="0"/>
          </a:p>
        </p:txBody>
      </p:sp>
      <p:sp>
        <p:nvSpPr>
          <p:cNvPr id="3" name="Freeform 3"/>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5" name="Group 5"/>
          <p:cNvGrpSpPr/>
          <p:nvPr/>
        </p:nvGrpSpPr>
        <p:grpSpPr>
          <a:xfrm>
            <a:off x="776763" y="114333"/>
            <a:ext cx="1450768" cy="1450768"/>
            <a:chOff x="0" y="0"/>
            <a:chExt cx="13716000" cy="13716000"/>
          </a:xfrm>
        </p:grpSpPr>
        <p:sp>
          <p:nvSpPr>
            <p:cNvPr id="6" name="Freeform 6">
              <a:hlinkClick r:id="rId7" action="ppaction://hlinksldjump"/>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8"/>
              <a:stretch>
                <a:fillRect t="-38888" b="-38888"/>
              </a:stretch>
            </a:blipFill>
          </p:spPr>
          <p:txBody>
            <a:bodyPr/>
            <a:lstStyle/>
            <a:p>
              <a:endParaRPr lang="en-US" dirty="0"/>
            </a:p>
          </p:txBody>
        </p:sp>
      </p:grpSp>
      <p:sp>
        <p:nvSpPr>
          <p:cNvPr id="7" name="Freeform 7">
            <a:hlinkClick r:id="rId9" action="ppaction://hlinksldjump"/>
          </p:cNvPr>
          <p:cNvSpPr/>
          <p:nvPr/>
        </p:nvSpPr>
        <p:spPr>
          <a:xfrm>
            <a:off x="15236121"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8" name="Group 8"/>
          <p:cNvGrpSpPr/>
          <p:nvPr/>
        </p:nvGrpSpPr>
        <p:grpSpPr>
          <a:xfrm>
            <a:off x="4953289" y="1821958"/>
            <a:ext cx="4475906" cy="708772"/>
            <a:chOff x="0" y="0"/>
            <a:chExt cx="1178840" cy="186672"/>
          </a:xfrm>
        </p:grpSpPr>
        <p:sp>
          <p:nvSpPr>
            <p:cNvPr id="9" name="Freeform 9"/>
            <p:cNvSpPr/>
            <p:nvPr/>
          </p:nvSpPr>
          <p:spPr>
            <a:xfrm>
              <a:off x="0" y="0"/>
              <a:ext cx="1178840" cy="186672"/>
            </a:xfrm>
            <a:custGeom>
              <a:avLst/>
              <a:gdLst/>
              <a:ahLst/>
              <a:cxnLst/>
              <a:rect l="l" t="t" r="r" b="b"/>
              <a:pathLst>
                <a:path w="1178840" h="186672">
                  <a:moveTo>
                    <a:pt x="88214" y="0"/>
                  </a:moveTo>
                  <a:lnTo>
                    <a:pt x="1090625" y="0"/>
                  </a:lnTo>
                  <a:cubicBezTo>
                    <a:pt x="1139345" y="0"/>
                    <a:pt x="1178840" y="39495"/>
                    <a:pt x="1178840" y="88214"/>
                  </a:cubicBezTo>
                  <a:lnTo>
                    <a:pt x="1178840" y="98458"/>
                  </a:lnTo>
                  <a:cubicBezTo>
                    <a:pt x="1178840" y="147178"/>
                    <a:pt x="1139345" y="186672"/>
                    <a:pt x="1090625" y="186672"/>
                  </a:cubicBezTo>
                  <a:lnTo>
                    <a:pt x="88214" y="186672"/>
                  </a:lnTo>
                  <a:cubicBezTo>
                    <a:pt x="39495" y="186672"/>
                    <a:pt x="0" y="147178"/>
                    <a:pt x="0" y="98458"/>
                  </a:cubicBezTo>
                  <a:lnTo>
                    <a:pt x="0" y="88214"/>
                  </a:lnTo>
                  <a:cubicBezTo>
                    <a:pt x="0" y="39495"/>
                    <a:pt x="39495" y="0"/>
                    <a:pt x="88214" y="0"/>
                  </a:cubicBezTo>
                  <a:close/>
                </a:path>
              </a:pathLst>
            </a:custGeom>
            <a:solidFill>
              <a:srgbClr val="D2BC67"/>
            </a:solidFill>
          </p:spPr>
          <p:txBody>
            <a:bodyPr/>
            <a:lstStyle/>
            <a:p>
              <a:endParaRPr lang="en-US"/>
            </a:p>
          </p:txBody>
        </p:sp>
        <p:sp>
          <p:nvSpPr>
            <p:cNvPr id="10" name="TextBox 10"/>
            <p:cNvSpPr txBox="1"/>
            <p:nvPr/>
          </p:nvSpPr>
          <p:spPr>
            <a:xfrm>
              <a:off x="0" y="-38100"/>
              <a:ext cx="1178840" cy="224772"/>
            </a:xfrm>
            <a:prstGeom prst="rect">
              <a:avLst/>
            </a:prstGeom>
          </p:spPr>
          <p:txBody>
            <a:bodyPr lIns="50800" tIns="50800" rIns="50800" bIns="50800" rtlCol="0" anchor="ctr"/>
            <a:lstStyle/>
            <a:p>
              <a:pPr algn="ctr">
                <a:lnSpc>
                  <a:spcPts val="2659"/>
                </a:lnSpc>
              </a:pPr>
              <a:endParaRPr/>
            </a:p>
          </p:txBody>
        </p:sp>
      </p:grpSp>
      <p:sp>
        <p:nvSpPr>
          <p:cNvPr id="11" name="TextBox 11">
            <a:hlinkClick r:id="rId12" action="ppaction://hlinksldjump"/>
          </p:cNvPr>
          <p:cNvSpPr txBox="1"/>
          <p:nvPr/>
        </p:nvSpPr>
        <p:spPr>
          <a:xfrm>
            <a:off x="5168903" y="2711705"/>
            <a:ext cx="4574945" cy="464820"/>
          </a:xfrm>
          <a:prstGeom prst="rect">
            <a:avLst/>
          </a:prstGeom>
        </p:spPr>
        <p:txBody>
          <a:bodyPr lIns="0" tIns="0" rIns="0" bIns="0" rtlCol="0" anchor="t">
            <a:spAutoFit/>
          </a:bodyPr>
          <a:lstStyle/>
          <a:p>
            <a:pPr algn="l">
              <a:lnSpc>
                <a:spcPts val="3780"/>
              </a:lnSpc>
            </a:pPr>
            <a:r>
              <a:rPr lang="en-US" sz="2700" dirty="0">
                <a:solidFill>
                  <a:srgbClr val="004AAD"/>
                </a:solidFill>
                <a:latin typeface="Canva Sans"/>
                <a:ea typeface="Canva Sans"/>
                <a:cs typeface="Canva Sans"/>
                <a:sym typeface="Canva Sans"/>
              </a:rPr>
              <a:t>&gt;   </a:t>
            </a:r>
            <a:r>
              <a:rPr lang="en-US" sz="2700" u="sng" dirty="0" err="1">
                <a:solidFill>
                  <a:srgbClr val="004AAD"/>
                </a:solidFill>
                <a:latin typeface="Canva Sans"/>
                <a:ea typeface="Canva Sans"/>
                <a:cs typeface="Canva Sans"/>
                <a:sym typeface="Canva Sans"/>
              </a:rPr>
              <a:t>Mô</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tả</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sp>
        <p:nvSpPr>
          <p:cNvPr id="12" name="TextBox 12">
            <a:hlinkClick r:id="rId12" action="ppaction://hlinksldjump"/>
          </p:cNvPr>
          <p:cNvSpPr txBox="1"/>
          <p:nvPr/>
        </p:nvSpPr>
        <p:spPr>
          <a:xfrm>
            <a:off x="4638637" y="1887102"/>
            <a:ext cx="5105211" cy="521335"/>
          </a:xfrm>
          <a:prstGeom prst="rect">
            <a:avLst/>
          </a:prstGeom>
        </p:spPr>
        <p:txBody>
          <a:bodyPr lIns="0" tIns="0" rIns="0" bIns="0" rtlCol="0" anchor="t">
            <a:spAutoFit/>
          </a:bodyPr>
          <a:lstStyle/>
          <a:p>
            <a:pPr algn="ctr">
              <a:lnSpc>
                <a:spcPts val="4340"/>
              </a:lnSpc>
            </a:pP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Thêm</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vào</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giỏ</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hàng</a:t>
            </a:r>
            <a:endParaRPr lang="en-US" sz="3100" dirty="0">
              <a:solidFill>
                <a:srgbClr val="000000"/>
              </a:solidFill>
              <a:latin typeface="Canva Sans"/>
              <a:ea typeface="Canva Sans"/>
              <a:cs typeface="Canva Sans"/>
              <a:sym typeface="Canva Sans"/>
            </a:endParaRPr>
          </a:p>
        </p:txBody>
      </p:sp>
      <p:sp>
        <p:nvSpPr>
          <p:cNvPr id="13" name="TextBox 13">
            <a:hlinkClick r:id="rId13" action="ppaction://hlinksldjump"/>
          </p:cNvPr>
          <p:cNvSpPr txBox="1"/>
          <p:nvPr/>
        </p:nvSpPr>
        <p:spPr>
          <a:xfrm>
            <a:off x="5168903" y="3357500"/>
            <a:ext cx="5170488" cy="464820"/>
          </a:xfrm>
          <a:prstGeom prst="rect">
            <a:avLst/>
          </a:prstGeom>
        </p:spPr>
        <p:txBody>
          <a:bodyPr lIns="0" tIns="0" rIns="0" bIns="0" rtlCol="0" anchor="t">
            <a:spAutoFit/>
          </a:bodyPr>
          <a:lstStyle/>
          <a:p>
            <a:pPr algn="l">
              <a:lnSpc>
                <a:spcPts val="3780"/>
              </a:lnSpc>
            </a:pPr>
            <a:r>
              <a:rPr lang="en-US" sz="2700" dirty="0">
                <a:solidFill>
                  <a:srgbClr val="004AAD"/>
                </a:solidFill>
                <a:latin typeface="Canva Sans"/>
                <a:ea typeface="Canva Sans"/>
                <a:cs typeface="Canva Sans"/>
                <a:sym typeface="Canva Sans"/>
              </a:rPr>
              <a:t>&gt;   </a:t>
            </a:r>
            <a:r>
              <a:rPr lang="en-US" sz="2700" u="sng" dirty="0">
                <a:solidFill>
                  <a:srgbClr val="004AAD"/>
                </a:solidFill>
                <a:latin typeface="Canva Sans"/>
                <a:ea typeface="Canva Sans"/>
                <a:cs typeface="Canva Sans"/>
                <a:sym typeface="Canva Sans"/>
              </a:rPr>
              <a:t>Xem </a:t>
            </a:r>
            <a:r>
              <a:rPr lang="en-US" sz="2700" u="sng" dirty="0" err="1">
                <a:solidFill>
                  <a:srgbClr val="004AAD"/>
                </a:solidFill>
                <a:latin typeface="Canva Sans"/>
                <a:ea typeface="Canva Sans"/>
                <a:cs typeface="Canva Sans"/>
                <a:sym typeface="Canva Sans"/>
              </a:rPr>
              <a:t>đánh</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giá</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grpSp>
        <p:nvGrpSpPr>
          <p:cNvPr id="14" name="Group 14"/>
          <p:cNvGrpSpPr/>
          <p:nvPr/>
        </p:nvGrpSpPr>
        <p:grpSpPr>
          <a:xfrm>
            <a:off x="16840103" y="377686"/>
            <a:ext cx="838394" cy="838394"/>
            <a:chOff x="0" y="0"/>
            <a:chExt cx="13716000" cy="13716000"/>
          </a:xfrm>
        </p:grpSpPr>
        <p:sp>
          <p:nvSpPr>
            <p:cNvPr id="15" name="Freeform 15">
              <a:hlinkClick r:id="rId14" action="ppaction://hlinksldjump"/>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15"/>
              <a:stretch>
                <a:fillRect/>
              </a:stretch>
            </a:blipFill>
          </p:spPr>
          <p:txBody>
            <a:bodyPr/>
            <a:lstStyle/>
            <a:p>
              <a:endParaRPr lang="en-US" dirty="0"/>
            </a:p>
          </p:txBody>
        </p:sp>
      </p:grpSp>
      <p:grpSp>
        <p:nvGrpSpPr>
          <p:cNvPr id="16" name="Group 16"/>
          <p:cNvGrpSpPr/>
          <p:nvPr/>
        </p:nvGrpSpPr>
        <p:grpSpPr>
          <a:xfrm>
            <a:off x="295360" y="1587194"/>
            <a:ext cx="4563831" cy="7154513"/>
            <a:chOff x="0" y="0"/>
            <a:chExt cx="6085109" cy="9539349"/>
          </a:xfrm>
        </p:grpSpPr>
        <p:sp>
          <p:nvSpPr>
            <p:cNvPr id="17" name="Freeform 17"/>
            <p:cNvSpPr/>
            <p:nvPr/>
          </p:nvSpPr>
          <p:spPr>
            <a:xfrm>
              <a:off x="0" y="0"/>
              <a:ext cx="5890874" cy="7676475"/>
            </a:xfrm>
            <a:custGeom>
              <a:avLst/>
              <a:gdLst/>
              <a:ahLst/>
              <a:cxnLst/>
              <a:rect l="l" t="t" r="r" b="b"/>
              <a:pathLst>
                <a:path w="5890874" h="7676475">
                  <a:moveTo>
                    <a:pt x="0" y="0"/>
                  </a:moveTo>
                  <a:lnTo>
                    <a:pt x="5890874" y="0"/>
                  </a:lnTo>
                  <a:lnTo>
                    <a:pt x="5890874" y="7676475"/>
                  </a:lnTo>
                  <a:lnTo>
                    <a:pt x="0" y="7676475"/>
                  </a:lnTo>
                  <a:lnTo>
                    <a:pt x="0" y="0"/>
                  </a:lnTo>
                  <a:close/>
                </a:path>
              </a:pathLst>
            </a:custGeom>
            <a:blipFill>
              <a:blip r:embed="rId16"/>
              <a:stretch>
                <a:fillRect t="-7590" b="-7590"/>
              </a:stretch>
            </a:blipFill>
          </p:spPr>
          <p:txBody>
            <a:bodyPr/>
            <a:lstStyle/>
            <a:p>
              <a:endParaRPr lang="en-US"/>
            </a:p>
          </p:txBody>
        </p:sp>
        <p:sp>
          <p:nvSpPr>
            <p:cNvPr id="18" name="Freeform 18"/>
            <p:cNvSpPr/>
            <p:nvPr/>
          </p:nvSpPr>
          <p:spPr>
            <a:xfrm>
              <a:off x="48900" y="9253816"/>
              <a:ext cx="199077" cy="213435"/>
            </a:xfrm>
            <a:custGeom>
              <a:avLst/>
              <a:gdLst/>
              <a:ahLst/>
              <a:cxnLst/>
              <a:rect l="l" t="t" r="r" b="b"/>
              <a:pathLst>
                <a:path w="199077" h="213435">
                  <a:moveTo>
                    <a:pt x="0" y="0"/>
                  </a:moveTo>
                  <a:lnTo>
                    <a:pt x="199076" y="0"/>
                  </a:lnTo>
                  <a:lnTo>
                    <a:pt x="199076" y="213435"/>
                  </a:lnTo>
                  <a:lnTo>
                    <a:pt x="0" y="21343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9" name="TextBox 19"/>
            <p:cNvSpPr txBox="1"/>
            <p:nvPr/>
          </p:nvSpPr>
          <p:spPr>
            <a:xfrm>
              <a:off x="48900" y="8940600"/>
              <a:ext cx="2320182" cy="313216"/>
            </a:xfrm>
            <a:prstGeom prst="rect">
              <a:avLst/>
            </a:prstGeom>
          </p:spPr>
          <p:txBody>
            <a:bodyPr lIns="0" tIns="0" rIns="0" bIns="0" rtlCol="0" anchor="t">
              <a:spAutoFit/>
            </a:bodyPr>
            <a:lstStyle/>
            <a:p>
              <a:pPr algn="l">
                <a:lnSpc>
                  <a:spcPts val="2076"/>
                </a:lnSpc>
              </a:pPr>
              <a:r>
                <a:rPr lang="en-US" sz="1483">
                  <a:solidFill>
                    <a:srgbClr val="000000"/>
                  </a:solidFill>
                  <a:latin typeface="Canva Sans"/>
                  <a:ea typeface="Canva Sans"/>
                  <a:cs typeface="Canva Sans"/>
                  <a:sym typeface="Canva Sans"/>
                </a:rPr>
                <a:t>27 lượt mua</a:t>
              </a:r>
            </a:p>
          </p:txBody>
        </p:sp>
        <p:sp>
          <p:nvSpPr>
            <p:cNvPr id="20" name="TextBox 20"/>
            <p:cNvSpPr txBox="1"/>
            <p:nvPr/>
          </p:nvSpPr>
          <p:spPr>
            <a:xfrm>
              <a:off x="316921" y="9204557"/>
              <a:ext cx="2320182" cy="334792"/>
            </a:xfrm>
            <a:prstGeom prst="rect">
              <a:avLst/>
            </a:prstGeom>
          </p:spPr>
          <p:txBody>
            <a:bodyPr lIns="0" tIns="0" rIns="0" bIns="0" rtlCol="0" anchor="t">
              <a:spAutoFit/>
            </a:bodyPr>
            <a:lstStyle/>
            <a:p>
              <a:pPr algn="l">
                <a:lnSpc>
                  <a:spcPts val="2076"/>
                </a:lnSpc>
              </a:pPr>
              <a:r>
                <a:rPr lang="en-US" sz="1483" dirty="0">
                  <a:solidFill>
                    <a:srgbClr val="000000"/>
                  </a:solidFill>
                  <a:latin typeface="Canva Sans"/>
                  <a:ea typeface="Canva Sans"/>
                  <a:cs typeface="Canva Sans"/>
                  <a:sym typeface="Canva Sans"/>
                </a:rPr>
                <a:t>4.0 (18)</a:t>
              </a:r>
            </a:p>
          </p:txBody>
        </p:sp>
        <p:sp>
          <p:nvSpPr>
            <p:cNvPr id="21" name="TextBox 21"/>
            <p:cNvSpPr txBox="1"/>
            <p:nvPr/>
          </p:nvSpPr>
          <p:spPr>
            <a:xfrm>
              <a:off x="48900" y="7648783"/>
              <a:ext cx="6036209" cy="1240149"/>
            </a:xfrm>
            <a:prstGeom prst="rect">
              <a:avLst/>
            </a:prstGeom>
          </p:spPr>
          <p:txBody>
            <a:bodyPr lIns="0" tIns="0" rIns="0" bIns="0" rtlCol="0" anchor="t">
              <a:spAutoFit/>
            </a:bodyPr>
            <a:lstStyle/>
            <a:p>
              <a:pPr algn="l">
                <a:lnSpc>
                  <a:spcPts val="3815"/>
                </a:lnSpc>
              </a:pPr>
              <a:r>
                <a:rPr lang="en-US" sz="2725">
                  <a:solidFill>
                    <a:srgbClr val="000000"/>
                  </a:solidFill>
                  <a:latin typeface="Canva Sans"/>
                  <a:ea typeface="Canva Sans"/>
                  <a:cs typeface="Canva Sans"/>
                  <a:sym typeface="Canva Sans"/>
                </a:rPr>
                <a:t>Bài Giảng Tiếng Anh 12 Unit 1: Life Stories</a:t>
              </a:r>
            </a:p>
          </p:txBody>
        </p:sp>
        <p:sp>
          <p:nvSpPr>
            <p:cNvPr id="22" name="TextBox 22"/>
            <p:cNvSpPr txBox="1"/>
            <p:nvPr/>
          </p:nvSpPr>
          <p:spPr>
            <a:xfrm>
              <a:off x="2945436" y="8893227"/>
              <a:ext cx="3139673" cy="639149"/>
            </a:xfrm>
            <a:prstGeom prst="rect">
              <a:avLst/>
            </a:prstGeom>
          </p:spPr>
          <p:txBody>
            <a:bodyPr wrap="square" lIns="0" tIns="0" rIns="0" bIns="0" rtlCol="0" anchor="t">
              <a:spAutoFit/>
            </a:bodyPr>
            <a:lstStyle/>
            <a:p>
              <a:pPr>
                <a:lnSpc>
                  <a:spcPts val="4002"/>
                </a:lnSpc>
              </a:pPr>
              <a:r>
                <a:rPr lang="en-US" sz="2859" b="1" dirty="0">
                  <a:solidFill>
                    <a:srgbClr val="FF3131"/>
                  </a:solidFill>
                  <a:latin typeface="Canva Sans Bold"/>
                  <a:ea typeface="Canva Sans Bold"/>
                  <a:cs typeface="Canva Sans Bold"/>
                  <a:sym typeface="Canva Sans Bold"/>
                </a:rPr>
                <a:t>50.000 VNĐ</a:t>
              </a:r>
            </a:p>
          </p:txBody>
        </p:sp>
      </p:grpSp>
      <p:sp>
        <p:nvSpPr>
          <p:cNvPr id="24" name="Arrow: Left 23">
            <a:hlinkClick r:id="rId19" action="ppaction://hlinksldjump"/>
            <a:extLst>
              <a:ext uri="{FF2B5EF4-FFF2-40B4-BE49-F238E27FC236}">
                <a16:creationId xmlns:a16="http://schemas.microsoft.com/office/drawing/2014/main" id="{B78E2E53-00CB-11E1-2005-8BC08AD6822E}"/>
              </a:ext>
            </a:extLst>
          </p:cNvPr>
          <p:cNvSpPr/>
          <p:nvPr/>
        </p:nvSpPr>
        <p:spPr>
          <a:xfrm>
            <a:off x="398136" y="9029700"/>
            <a:ext cx="592464" cy="4572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3C3A4-D278-1403-7350-F3AD9ADBC2B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D6D27A8-9A84-B8C3-4969-8C466540700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dirty="0"/>
          </a:p>
        </p:txBody>
      </p:sp>
      <p:sp>
        <p:nvSpPr>
          <p:cNvPr id="3" name="Freeform 3">
            <a:extLst>
              <a:ext uri="{FF2B5EF4-FFF2-40B4-BE49-F238E27FC236}">
                <a16:creationId xmlns:a16="http://schemas.microsoft.com/office/drawing/2014/main" id="{D1B86551-FAE5-E366-5FF3-28B5B725C116}"/>
              </a:ext>
            </a:extLst>
          </p:cNvPr>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C2FD0B50-DDF9-BC86-7227-C5143E595F55}"/>
              </a:ext>
            </a:extLst>
          </p:cNvPr>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5" name="Group 5">
            <a:extLst>
              <a:ext uri="{FF2B5EF4-FFF2-40B4-BE49-F238E27FC236}">
                <a16:creationId xmlns:a16="http://schemas.microsoft.com/office/drawing/2014/main" id="{EB7118AE-CB9A-A0B1-F527-44DAE81921DD}"/>
              </a:ext>
            </a:extLst>
          </p:cNvPr>
          <p:cNvGrpSpPr/>
          <p:nvPr/>
        </p:nvGrpSpPr>
        <p:grpSpPr>
          <a:xfrm>
            <a:off x="776763" y="114333"/>
            <a:ext cx="1450768" cy="1450768"/>
            <a:chOff x="0" y="0"/>
            <a:chExt cx="13716000" cy="13716000"/>
          </a:xfrm>
        </p:grpSpPr>
        <p:sp>
          <p:nvSpPr>
            <p:cNvPr id="6" name="Freeform 6">
              <a:hlinkClick r:id="rId7" action="ppaction://hlinksldjump"/>
              <a:extLst>
                <a:ext uri="{FF2B5EF4-FFF2-40B4-BE49-F238E27FC236}">
                  <a16:creationId xmlns:a16="http://schemas.microsoft.com/office/drawing/2014/main" id="{46C74B13-8AE2-7F7F-FE61-075FBBCB16E3}"/>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8"/>
              <a:stretch>
                <a:fillRect t="-38888" b="-38888"/>
              </a:stretch>
            </a:blipFill>
          </p:spPr>
          <p:txBody>
            <a:bodyPr/>
            <a:lstStyle/>
            <a:p>
              <a:endParaRPr lang="en-US" dirty="0"/>
            </a:p>
          </p:txBody>
        </p:sp>
      </p:grpSp>
      <p:sp>
        <p:nvSpPr>
          <p:cNvPr id="7" name="Freeform 7">
            <a:hlinkClick r:id="rId9" action="ppaction://hlinksldjump"/>
            <a:extLst>
              <a:ext uri="{FF2B5EF4-FFF2-40B4-BE49-F238E27FC236}">
                <a16:creationId xmlns:a16="http://schemas.microsoft.com/office/drawing/2014/main" id="{66C59D64-6563-1C53-6F3D-63DC5B0E0176}"/>
              </a:ext>
            </a:extLst>
          </p:cNvPr>
          <p:cNvSpPr/>
          <p:nvPr/>
        </p:nvSpPr>
        <p:spPr>
          <a:xfrm>
            <a:off x="15236121"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8" name="Group 8">
            <a:extLst>
              <a:ext uri="{FF2B5EF4-FFF2-40B4-BE49-F238E27FC236}">
                <a16:creationId xmlns:a16="http://schemas.microsoft.com/office/drawing/2014/main" id="{808F7371-856F-0981-2C3A-2434973EA32A}"/>
              </a:ext>
            </a:extLst>
          </p:cNvPr>
          <p:cNvGrpSpPr/>
          <p:nvPr/>
        </p:nvGrpSpPr>
        <p:grpSpPr>
          <a:xfrm>
            <a:off x="4953289" y="1821958"/>
            <a:ext cx="4475906" cy="708772"/>
            <a:chOff x="0" y="0"/>
            <a:chExt cx="1178840" cy="186672"/>
          </a:xfrm>
        </p:grpSpPr>
        <p:sp>
          <p:nvSpPr>
            <p:cNvPr id="9" name="Freeform 9">
              <a:extLst>
                <a:ext uri="{FF2B5EF4-FFF2-40B4-BE49-F238E27FC236}">
                  <a16:creationId xmlns:a16="http://schemas.microsoft.com/office/drawing/2014/main" id="{C967094B-3101-5A2A-FA39-B9543C4A5153}"/>
                </a:ext>
              </a:extLst>
            </p:cNvPr>
            <p:cNvSpPr/>
            <p:nvPr/>
          </p:nvSpPr>
          <p:spPr>
            <a:xfrm>
              <a:off x="0" y="0"/>
              <a:ext cx="1178840" cy="186672"/>
            </a:xfrm>
            <a:custGeom>
              <a:avLst/>
              <a:gdLst/>
              <a:ahLst/>
              <a:cxnLst/>
              <a:rect l="l" t="t" r="r" b="b"/>
              <a:pathLst>
                <a:path w="1178840" h="186672">
                  <a:moveTo>
                    <a:pt x="88214" y="0"/>
                  </a:moveTo>
                  <a:lnTo>
                    <a:pt x="1090625" y="0"/>
                  </a:lnTo>
                  <a:cubicBezTo>
                    <a:pt x="1139345" y="0"/>
                    <a:pt x="1178840" y="39495"/>
                    <a:pt x="1178840" y="88214"/>
                  </a:cubicBezTo>
                  <a:lnTo>
                    <a:pt x="1178840" y="98458"/>
                  </a:lnTo>
                  <a:cubicBezTo>
                    <a:pt x="1178840" y="147178"/>
                    <a:pt x="1139345" y="186672"/>
                    <a:pt x="1090625" y="186672"/>
                  </a:cubicBezTo>
                  <a:lnTo>
                    <a:pt x="88214" y="186672"/>
                  </a:lnTo>
                  <a:cubicBezTo>
                    <a:pt x="39495" y="186672"/>
                    <a:pt x="0" y="147178"/>
                    <a:pt x="0" y="98458"/>
                  </a:cubicBezTo>
                  <a:lnTo>
                    <a:pt x="0" y="88214"/>
                  </a:lnTo>
                  <a:cubicBezTo>
                    <a:pt x="0" y="39495"/>
                    <a:pt x="39495" y="0"/>
                    <a:pt x="88214" y="0"/>
                  </a:cubicBezTo>
                  <a:close/>
                </a:path>
              </a:pathLst>
            </a:custGeom>
            <a:solidFill>
              <a:srgbClr val="D2BC67"/>
            </a:solidFill>
          </p:spPr>
          <p:txBody>
            <a:bodyPr/>
            <a:lstStyle/>
            <a:p>
              <a:endParaRPr lang="en-US"/>
            </a:p>
          </p:txBody>
        </p:sp>
        <p:sp>
          <p:nvSpPr>
            <p:cNvPr id="10" name="TextBox 10">
              <a:extLst>
                <a:ext uri="{FF2B5EF4-FFF2-40B4-BE49-F238E27FC236}">
                  <a16:creationId xmlns:a16="http://schemas.microsoft.com/office/drawing/2014/main" id="{1A9D7BC0-7E6B-337E-339B-087B66EBD1D2}"/>
                </a:ext>
              </a:extLst>
            </p:cNvPr>
            <p:cNvSpPr txBox="1"/>
            <p:nvPr/>
          </p:nvSpPr>
          <p:spPr>
            <a:xfrm>
              <a:off x="0" y="-38100"/>
              <a:ext cx="1178840" cy="224772"/>
            </a:xfrm>
            <a:prstGeom prst="rect">
              <a:avLst/>
            </a:prstGeom>
          </p:spPr>
          <p:txBody>
            <a:bodyPr lIns="50800" tIns="50800" rIns="50800" bIns="50800" rtlCol="0" anchor="ctr"/>
            <a:lstStyle/>
            <a:p>
              <a:pPr algn="ctr">
                <a:lnSpc>
                  <a:spcPts val="2659"/>
                </a:lnSpc>
              </a:pPr>
              <a:endParaRPr/>
            </a:p>
          </p:txBody>
        </p:sp>
      </p:grpSp>
      <p:sp>
        <p:nvSpPr>
          <p:cNvPr id="11" name="TextBox 11">
            <a:hlinkClick r:id="rId12" action="ppaction://hlinksldjump"/>
            <a:extLst>
              <a:ext uri="{FF2B5EF4-FFF2-40B4-BE49-F238E27FC236}">
                <a16:creationId xmlns:a16="http://schemas.microsoft.com/office/drawing/2014/main" id="{1E6923C7-8669-32C6-30DD-F8C3D75C02F3}"/>
              </a:ext>
            </a:extLst>
          </p:cNvPr>
          <p:cNvSpPr txBox="1"/>
          <p:nvPr/>
        </p:nvSpPr>
        <p:spPr>
          <a:xfrm>
            <a:off x="5168903" y="2711705"/>
            <a:ext cx="4574945" cy="464820"/>
          </a:xfrm>
          <a:prstGeom prst="rect">
            <a:avLst/>
          </a:prstGeom>
        </p:spPr>
        <p:txBody>
          <a:bodyPr lIns="0" tIns="0" rIns="0" bIns="0" rtlCol="0" anchor="t">
            <a:spAutoFit/>
          </a:bodyPr>
          <a:lstStyle/>
          <a:p>
            <a:pPr algn="l">
              <a:lnSpc>
                <a:spcPts val="3780"/>
              </a:lnSpc>
            </a:pPr>
            <a:r>
              <a:rPr lang="en-US" sz="2700" dirty="0">
                <a:solidFill>
                  <a:srgbClr val="004AAD"/>
                </a:solidFill>
                <a:latin typeface="Canva Sans"/>
                <a:ea typeface="Canva Sans"/>
                <a:cs typeface="Canva Sans"/>
                <a:sym typeface="Canva Sans"/>
              </a:rPr>
              <a:t>&gt;   </a:t>
            </a:r>
            <a:r>
              <a:rPr lang="en-US" sz="2700" u="sng" dirty="0" err="1">
                <a:solidFill>
                  <a:srgbClr val="004AAD"/>
                </a:solidFill>
                <a:latin typeface="Canva Sans"/>
                <a:ea typeface="Canva Sans"/>
                <a:cs typeface="Canva Sans"/>
                <a:sym typeface="Canva Sans"/>
              </a:rPr>
              <a:t>Mô</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tả</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sp>
        <p:nvSpPr>
          <p:cNvPr id="12" name="TextBox 12">
            <a:hlinkClick r:id="rId12" action="ppaction://hlinksldjump"/>
            <a:extLst>
              <a:ext uri="{FF2B5EF4-FFF2-40B4-BE49-F238E27FC236}">
                <a16:creationId xmlns:a16="http://schemas.microsoft.com/office/drawing/2014/main" id="{362EDAC1-7CF8-1CEB-F660-2DFD1EC0991C}"/>
              </a:ext>
            </a:extLst>
          </p:cNvPr>
          <p:cNvSpPr txBox="1"/>
          <p:nvPr/>
        </p:nvSpPr>
        <p:spPr>
          <a:xfrm>
            <a:off x="4638637" y="1887102"/>
            <a:ext cx="5105211" cy="521335"/>
          </a:xfrm>
          <a:prstGeom prst="rect">
            <a:avLst/>
          </a:prstGeom>
        </p:spPr>
        <p:txBody>
          <a:bodyPr lIns="0" tIns="0" rIns="0" bIns="0" rtlCol="0" anchor="t">
            <a:spAutoFit/>
          </a:bodyPr>
          <a:lstStyle/>
          <a:p>
            <a:pPr algn="ctr">
              <a:lnSpc>
                <a:spcPts val="4340"/>
              </a:lnSpc>
            </a:pP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Thêm</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vào</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giỏ</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hàng</a:t>
            </a:r>
            <a:endParaRPr lang="en-US" sz="3100" dirty="0">
              <a:solidFill>
                <a:srgbClr val="000000"/>
              </a:solidFill>
              <a:latin typeface="Canva Sans"/>
              <a:ea typeface="Canva Sans"/>
              <a:cs typeface="Canva Sans"/>
              <a:sym typeface="Canva Sans"/>
            </a:endParaRPr>
          </a:p>
        </p:txBody>
      </p:sp>
      <p:sp>
        <p:nvSpPr>
          <p:cNvPr id="13" name="TextBox 13">
            <a:hlinkClick r:id="rId13" action="ppaction://hlinksldjump"/>
            <a:extLst>
              <a:ext uri="{FF2B5EF4-FFF2-40B4-BE49-F238E27FC236}">
                <a16:creationId xmlns:a16="http://schemas.microsoft.com/office/drawing/2014/main" id="{3643FA50-328F-B574-6CC0-2D22944ADF13}"/>
              </a:ext>
            </a:extLst>
          </p:cNvPr>
          <p:cNvSpPr txBox="1"/>
          <p:nvPr/>
        </p:nvSpPr>
        <p:spPr>
          <a:xfrm>
            <a:off x="5168903" y="3357500"/>
            <a:ext cx="5170488" cy="464820"/>
          </a:xfrm>
          <a:prstGeom prst="rect">
            <a:avLst/>
          </a:prstGeom>
        </p:spPr>
        <p:txBody>
          <a:bodyPr lIns="0" tIns="0" rIns="0" bIns="0" rtlCol="0" anchor="t">
            <a:spAutoFit/>
          </a:bodyPr>
          <a:lstStyle/>
          <a:p>
            <a:pPr algn="l">
              <a:lnSpc>
                <a:spcPts val="3780"/>
              </a:lnSpc>
            </a:pPr>
            <a:r>
              <a:rPr lang="en-US" sz="2700" dirty="0">
                <a:solidFill>
                  <a:srgbClr val="004AAD"/>
                </a:solidFill>
                <a:latin typeface="Canva Sans"/>
                <a:ea typeface="Canva Sans"/>
                <a:cs typeface="Canva Sans"/>
                <a:sym typeface="Canva Sans"/>
              </a:rPr>
              <a:t>&gt;   </a:t>
            </a:r>
            <a:r>
              <a:rPr lang="en-US" sz="2700" u="sng" dirty="0">
                <a:solidFill>
                  <a:srgbClr val="004AAD"/>
                </a:solidFill>
                <a:latin typeface="Canva Sans"/>
                <a:ea typeface="Canva Sans"/>
                <a:cs typeface="Canva Sans"/>
                <a:sym typeface="Canva Sans"/>
              </a:rPr>
              <a:t>Xem </a:t>
            </a:r>
            <a:r>
              <a:rPr lang="en-US" sz="2700" u="sng" dirty="0" err="1">
                <a:solidFill>
                  <a:srgbClr val="004AAD"/>
                </a:solidFill>
                <a:latin typeface="Canva Sans"/>
                <a:ea typeface="Canva Sans"/>
                <a:cs typeface="Canva Sans"/>
                <a:sym typeface="Canva Sans"/>
              </a:rPr>
              <a:t>đánh</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giá</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grpSp>
        <p:nvGrpSpPr>
          <p:cNvPr id="16" name="Group 16">
            <a:extLst>
              <a:ext uri="{FF2B5EF4-FFF2-40B4-BE49-F238E27FC236}">
                <a16:creationId xmlns:a16="http://schemas.microsoft.com/office/drawing/2014/main" id="{4BFCC1E2-823D-1018-5485-9B982D6B10EA}"/>
              </a:ext>
            </a:extLst>
          </p:cNvPr>
          <p:cNvGrpSpPr/>
          <p:nvPr/>
        </p:nvGrpSpPr>
        <p:grpSpPr>
          <a:xfrm>
            <a:off x="295360" y="1587194"/>
            <a:ext cx="4563831" cy="7154513"/>
            <a:chOff x="0" y="0"/>
            <a:chExt cx="6085109" cy="9539349"/>
          </a:xfrm>
        </p:grpSpPr>
        <p:sp>
          <p:nvSpPr>
            <p:cNvPr id="17" name="Freeform 17">
              <a:extLst>
                <a:ext uri="{FF2B5EF4-FFF2-40B4-BE49-F238E27FC236}">
                  <a16:creationId xmlns:a16="http://schemas.microsoft.com/office/drawing/2014/main" id="{144B6496-188B-13B8-2B43-39973128244B}"/>
                </a:ext>
              </a:extLst>
            </p:cNvPr>
            <p:cNvSpPr/>
            <p:nvPr/>
          </p:nvSpPr>
          <p:spPr>
            <a:xfrm>
              <a:off x="0" y="0"/>
              <a:ext cx="5890874" cy="7676475"/>
            </a:xfrm>
            <a:custGeom>
              <a:avLst/>
              <a:gdLst/>
              <a:ahLst/>
              <a:cxnLst/>
              <a:rect l="l" t="t" r="r" b="b"/>
              <a:pathLst>
                <a:path w="5890874" h="7676475">
                  <a:moveTo>
                    <a:pt x="0" y="0"/>
                  </a:moveTo>
                  <a:lnTo>
                    <a:pt x="5890874" y="0"/>
                  </a:lnTo>
                  <a:lnTo>
                    <a:pt x="5890874" y="7676475"/>
                  </a:lnTo>
                  <a:lnTo>
                    <a:pt x="0" y="7676475"/>
                  </a:lnTo>
                  <a:lnTo>
                    <a:pt x="0" y="0"/>
                  </a:lnTo>
                  <a:close/>
                </a:path>
              </a:pathLst>
            </a:custGeom>
            <a:blipFill>
              <a:blip r:embed="rId14"/>
              <a:stretch>
                <a:fillRect t="-7590" b="-7590"/>
              </a:stretch>
            </a:blipFill>
          </p:spPr>
          <p:txBody>
            <a:bodyPr/>
            <a:lstStyle/>
            <a:p>
              <a:endParaRPr lang="en-US"/>
            </a:p>
          </p:txBody>
        </p:sp>
        <p:sp>
          <p:nvSpPr>
            <p:cNvPr id="18" name="Freeform 18">
              <a:extLst>
                <a:ext uri="{FF2B5EF4-FFF2-40B4-BE49-F238E27FC236}">
                  <a16:creationId xmlns:a16="http://schemas.microsoft.com/office/drawing/2014/main" id="{25CF121B-7ADB-9917-5B03-A912216F52A5}"/>
                </a:ext>
              </a:extLst>
            </p:cNvPr>
            <p:cNvSpPr/>
            <p:nvPr/>
          </p:nvSpPr>
          <p:spPr>
            <a:xfrm>
              <a:off x="48900" y="9253816"/>
              <a:ext cx="199077" cy="213435"/>
            </a:xfrm>
            <a:custGeom>
              <a:avLst/>
              <a:gdLst/>
              <a:ahLst/>
              <a:cxnLst/>
              <a:rect l="l" t="t" r="r" b="b"/>
              <a:pathLst>
                <a:path w="199077" h="213435">
                  <a:moveTo>
                    <a:pt x="0" y="0"/>
                  </a:moveTo>
                  <a:lnTo>
                    <a:pt x="199076" y="0"/>
                  </a:lnTo>
                  <a:lnTo>
                    <a:pt x="199076" y="213435"/>
                  </a:lnTo>
                  <a:lnTo>
                    <a:pt x="0" y="21343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9" name="TextBox 19">
              <a:extLst>
                <a:ext uri="{FF2B5EF4-FFF2-40B4-BE49-F238E27FC236}">
                  <a16:creationId xmlns:a16="http://schemas.microsoft.com/office/drawing/2014/main" id="{2E6B68F6-C290-FBC0-0220-8AC847F7ECAF}"/>
                </a:ext>
              </a:extLst>
            </p:cNvPr>
            <p:cNvSpPr txBox="1"/>
            <p:nvPr/>
          </p:nvSpPr>
          <p:spPr>
            <a:xfrm>
              <a:off x="48900" y="8940600"/>
              <a:ext cx="2320182" cy="313216"/>
            </a:xfrm>
            <a:prstGeom prst="rect">
              <a:avLst/>
            </a:prstGeom>
          </p:spPr>
          <p:txBody>
            <a:bodyPr lIns="0" tIns="0" rIns="0" bIns="0" rtlCol="0" anchor="t">
              <a:spAutoFit/>
            </a:bodyPr>
            <a:lstStyle/>
            <a:p>
              <a:pPr algn="l">
                <a:lnSpc>
                  <a:spcPts val="2076"/>
                </a:lnSpc>
              </a:pPr>
              <a:r>
                <a:rPr lang="en-US" sz="1483">
                  <a:solidFill>
                    <a:srgbClr val="000000"/>
                  </a:solidFill>
                  <a:latin typeface="Canva Sans"/>
                  <a:ea typeface="Canva Sans"/>
                  <a:cs typeface="Canva Sans"/>
                  <a:sym typeface="Canva Sans"/>
                </a:rPr>
                <a:t>27 lượt mua</a:t>
              </a:r>
            </a:p>
          </p:txBody>
        </p:sp>
        <p:sp>
          <p:nvSpPr>
            <p:cNvPr id="20" name="TextBox 20">
              <a:extLst>
                <a:ext uri="{FF2B5EF4-FFF2-40B4-BE49-F238E27FC236}">
                  <a16:creationId xmlns:a16="http://schemas.microsoft.com/office/drawing/2014/main" id="{D3A75255-2496-CD77-77EF-9E0C4F3F7979}"/>
                </a:ext>
              </a:extLst>
            </p:cNvPr>
            <p:cNvSpPr txBox="1"/>
            <p:nvPr/>
          </p:nvSpPr>
          <p:spPr>
            <a:xfrm>
              <a:off x="316921" y="9204557"/>
              <a:ext cx="2320182" cy="334792"/>
            </a:xfrm>
            <a:prstGeom prst="rect">
              <a:avLst/>
            </a:prstGeom>
          </p:spPr>
          <p:txBody>
            <a:bodyPr lIns="0" tIns="0" rIns="0" bIns="0" rtlCol="0" anchor="t">
              <a:spAutoFit/>
            </a:bodyPr>
            <a:lstStyle/>
            <a:p>
              <a:pPr algn="l">
                <a:lnSpc>
                  <a:spcPts val="2076"/>
                </a:lnSpc>
              </a:pPr>
              <a:r>
                <a:rPr lang="en-US" sz="1483" dirty="0">
                  <a:solidFill>
                    <a:srgbClr val="000000"/>
                  </a:solidFill>
                  <a:latin typeface="Canva Sans"/>
                  <a:ea typeface="Canva Sans"/>
                  <a:cs typeface="Canva Sans"/>
                  <a:sym typeface="Canva Sans"/>
                </a:rPr>
                <a:t>4.0 (18)</a:t>
              </a:r>
            </a:p>
          </p:txBody>
        </p:sp>
        <p:sp>
          <p:nvSpPr>
            <p:cNvPr id="21" name="TextBox 21">
              <a:extLst>
                <a:ext uri="{FF2B5EF4-FFF2-40B4-BE49-F238E27FC236}">
                  <a16:creationId xmlns:a16="http://schemas.microsoft.com/office/drawing/2014/main" id="{FAB5C16F-9DEF-6F9F-8325-B08A9D9499C0}"/>
                </a:ext>
              </a:extLst>
            </p:cNvPr>
            <p:cNvSpPr txBox="1"/>
            <p:nvPr/>
          </p:nvSpPr>
          <p:spPr>
            <a:xfrm>
              <a:off x="48900" y="7648783"/>
              <a:ext cx="6036209" cy="1240149"/>
            </a:xfrm>
            <a:prstGeom prst="rect">
              <a:avLst/>
            </a:prstGeom>
          </p:spPr>
          <p:txBody>
            <a:bodyPr lIns="0" tIns="0" rIns="0" bIns="0" rtlCol="0" anchor="t">
              <a:spAutoFit/>
            </a:bodyPr>
            <a:lstStyle/>
            <a:p>
              <a:pPr algn="l">
                <a:lnSpc>
                  <a:spcPts val="3815"/>
                </a:lnSpc>
              </a:pPr>
              <a:r>
                <a:rPr lang="en-US" sz="2725">
                  <a:solidFill>
                    <a:srgbClr val="000000"/>
                  </a:solidFill>
                  <a:latin typeface="Canva Sans"/>
                  <a:ea typeface="Canva Sans"/>
                  <a:cs typeface="Canva Sans"/>
                  <a:sym typeface="Canva Sans"/>
                </a:rPr>
                <a:t>Bài Giảng Tiếng Anh 12 Unit 1: Life Stories</a:t>
              </a:r>
            </a:p>
          </p:txBody>
        </p:sp>
        <p:sp>
          <p:nvSpPr>
            <p:cNvPr id="22" name="TextBox 22">
              <a:extLst>
                <a:ext uri="{FF2B5EF4-FFF2-40B4-BE49-F238E27FC236}">
                  <a16:creationId xmlns:a16="http://schemas.microsoft.com/office/drawing/2014/main" id="{B512D832-6E14-1F96-982D-7EA9856F0347}"/>
                </a:ext>
              </a:extLst>
            </p:cNvPr>
            <p:cNvSpPr txBox="1"/>
            <p:nvPr/>
          </p:nvSpPr>
          <p:spPr>
            <a:xfrm>
              <a:off x="2945436" y="8893227"/>
              <a:ext cx="3139673" cy="639149"/>
            </a:xfrm>
            <a:prstGeom prst="rect">
              <a:avLst/>
            </a:prstGeom>
          </p:spPr>
          <p:txBody>
            <a:bodyPr wrap="square" lIns="0" tIns="0" rIns="0" bIns="0" rtlCol="0" anchor="t">
              <a:spAutoFit/>
            </a:bodyPr>
            <a:lstStyle/>
            <a:p>
              <a:pPr>
                <a:lnSpc>
                  <a:spcPts val="4002"/>
                </a:lnSpc>
              </a:pPr>
              <a:r>
                <a:rPr lang="en-US" sz="2859" b="1" dirty="0">
                  <a:solidFill>
                    <a:srgbClr val="FF3131"/>
                  </a:solidFill>
                  <a:latin typeface="Canva Sans Bold"/>
                  <a:ea typeface="Canva Sans Bold"/>
                  <a:cs typeface="Canva Sans Bold"/>
                  <a:sym typeface="Canva Sans Bold"/>
                </a:rPr>
                <a:t>50.000 VNĐ</a:t>
              </a:r>
            </a:p>
          </p:txBody>
        </p:sp>
      </p:grpSp>
      <p:sp>
        <p:nvSpPr>
          <p:cNvPr id="24" name="Arrow: Left 23">
            <a:hlinkClick r:id="rId17" action="ppaction://hlinksldjump"/>
            <a:extLst>
              <a:ext uri="{FF2B5EF4-FFF2-40B4-BE49-F238E27FC236}">
                <a16:creationId xmlns:a16="http://schemas.microsoft.com/office/drawing/2014/main" id="{F7AF6916-1F9F-1FF4-A8BD-BBD06232E492}"/>
              </a:ext>
            </a:extLst>
          </p:cNvPr>
          <p:cNvSpPr/>
          <p:nvPr/>
        </p:nvSpPr>
        <p:spPr>
          <a:xfrm>
            <a:off x="398136" y="9029700"/>
            <a:ext cx="592464" cy="4572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4">
            <a:extLst>
              <a:ext uri="{FF2B5EF4-FFF2-40B4-BE49-F238E27FC236}">
                <a16:creationId xmlns:a16="http://schemas.microsoft.com/office/drawing/2014/main" id="{1651DC5A-88F0-8171-EDB5-C452874C79B6}"/>
              </a:ext>
            </a:extLst>
          </p:cNvPr>
          <p:cNvGrpSpPr/>
          <p:nvPr/>
        </p:nvGrpSpPr>
        <p:grpSpPr>
          <a:xfrm>
            <a:off x="16671747" y="217109"/>
            <a:ext cx="1175107" cy="1159550"/>
            <a:chOff x="0" y="0"/>
            <a:chExt cx="309493" cy="305396"/>
          </a:xfrm>
        </p:grpSpPr>
        <p:sp>
          <p:nvSpPr>
            <p:cNvPr id="25" name="Freeform 5">
              <a:extLst>
                <a:ext uri="{FF2B5EF4-FFF2-40B4-BE49-F238E27FC236}">
                  <a16:creationId xmlns:a16="http://schemas.microsoft.com/office/drawing/2014/main" id="{A2EE1838-3B09-9B26-DAAA-F4BAA94D2B56}"/>
                </a:ext>
              </a:extLst>
            </p:cNvPr>
            <p:cNvSpPr/>
            <p:nvPr/>
          </p:nvSpPr>
          <p:spPr>
            <a:xfrm>
              <a:off x="0" y="0"/>
              <a:ext cx="309493" cy="305396"/>
            </a:xfrm>
            <a:custGeom>
              <a:avLst/>
              <a:gdLst/>
              <a:ahLst/>
              <a:cxnLst/>
              <a:rect l="l" t="t" r="r" b="b"/>
              <a:pathLst>
                <a:path w="309493" h="305396">
                  <a:moveTo>
                    <a:pt x="152698" y="0"/>
                  </a:moveTo>
                  <a:lnTo>
                    <a:pt x="156795" y="0"/>
                  </a:lnTo>
                  <a:cubicBezTo>
                    <a:pt x="197293" y="0"/>
                    <a:pt x="236133" y="16088"/>
                    <a:pt x="264769" y="44724"/>
                  </a:cubicBezTo>
                  <a:cubicBezTo>
                    <a:pt x="293405" y="73361"/>
                    <a:pt x="309493" y="112200"/>
                    <a:pt x="309493" y="152698"/>
                  </a:cubicBezTo>
                  <a:lnTo>
                    <a:pt x="309493" y="152698"/>
                  </a:lnTo>
                  <a:cubicBezTo>
                    <a:pt x="309493" y="237031"/>
                    <a:pt x="241128" y="305396"/>
                    <a:pt x="156795" y="305396"/>
                  </a:cubicBezTo>
                  <a:lnTo>
                    <a:pt x="152698" y="305396"/>
                  </a:lnTo>
                  <a:cubicBezTo>
                    <a:pt x="68365" y="305396"/>
                    <a:pt x="0" y="237031"/>
                    <a:pt x="0" y="152698"/>
                  </a:cubicBezTo>
                  <a:lnTo>
                    <a:pt x="0" y="152698"/>
                  </a:lnTo>
                  <a:cubicBezTo>
                    <a:pt x="0" y="68365"/>
                    <a:pt x="68365" y="0"/>
                    <a:pt x="152698" y="0"/>
                  </a:cubicBezTo>
                  <a:close/>
                </a:path>
              </a:pathLst>
            </a:custGeom>
            <a:solidFill>
              <a:srgbClr val="D2BC67"/>
            </a:solidFill>
          </p:spPr>
          <p:txBody>
            <a:bodyPr/>
            <a:lstStyle/>
            <a:p>
              <a:endParaRPr lang="en-US"/>
            </a:p>
          </p:txBody>
        </p:sp>
        <p:sp>
          <p:nvSpPr>
            <p:cNvPr id="26" name="TextBox 6">
              <a:extLst>
                <a:ext uri="{FF2B5EF4-FFF2-40B4-BE49-F238E27FC236}">
                  <a16:creationId xmlns:a16="http://schemas.microsoft.com/office/drawing/2014/main" id="{7643B7B3-5BF2-35B4-CA48-5C3250212B6E}"/>
                </a:ext>
              </a:extLst>
            </p:cNvPr>
            <p:cNvSpPr txBox="1"/>
            <p:nvPr/>
          </p:nvSpPr>
          <p:spPr>
            <a:xfrm>
              <a:off x="0" y="-38100"/>
              <a:ext cx="309493" cy="343496"/>
            </a:xfrm>
            <a:prstGeom prst="rect">
              <a:avLst/>
            </a:prstGeom>
          </p:spPr>
          <p:txBody>
            <a:bodyPr lIns="50800" tIns="50800" rIns="50800" bIns="50800" rtlCol="0" anchor="ctr"/>
            <a:lstStyle/>
            <a:p>
              <a:pPr algn="ctr">
                <a:lnSpc>
                  <a:spcPts val="2659"/>
                </a:lnSpc>
              </a:pPr>
              <a:endParaRPr/>
            </a:p>
          </p:txBody>
        </p:sp>
      </p:grpSp>
      <p:grpSp>
        <p:nvGrpSpPr>
          <p:cNvPr id="27" name="Group 7">
            <a:extLst>
              <a:ext uri="{FF2B5EF4-FFF2-40B4-BE49-F238E27FC236}">
                <a16:creationId xmlns:a16="http://schemas.microsoft.com/office/drawing/2014/main" id="{086C23E7-DCFD-E594-02F7-F849E887DE72}"/>
              </a:ext>
            </a:extLst>
          </p:cNvPr>
          <p:cNvGrpSpPr/>
          <p:nvPr/>
        </p:nvGrpSpPr>
        <p:grpSpPr>
          <a:xfrm>
            <a:off x="16840103" y="377686"/>
            <a:ext cx="838394" cy="838394"/>
            <a:chOff x="0" y="0"/>
            <a:chExt cx="13716000" cy="13716000"/>
          </a:xfrm>
        </p:grpSpPr>
        <p:sp>
          <p:nvSpPr>
            <p:cNvPr id="28" name="Freeform 8">
              <a:hlinkClick r:id="rId18" action="ppaction://hlinksldjump"/>
              <a:extLst>
                <a:ext uri="{FF2B5EF4-FFF2-40B4-BE49-F238E27FC236}">
                  <a16:creationId xmlns:a16="http://schemas.microsoft.com/office/drawing/2014/main" id="{76F23157-4539-D574-6041-628309701705}"/>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19"/>
              <a:stretch>
                <a:fillRect/>
              </a:stretch>
            </a:blipFill>
          </p:spPr>
          <p:txBody>
            <a:bodyPr/>
            <a:lstStyle/>
            <a:p>
              <a:endParaRPr lang="en-US" dirty="0"/>
            </a:p>
          </p:txBody>
        </p:sp>
      </p:grpSp>
      <p:grpSp>
        <p:nvGrpSpPr>
          <p:cNvPr id="29" name="Group 22">
            <a:extLst>
              <a:ext uri="{FF2B5EF4-FFF2-40B4-BE49-F238E27FC236}">
                <a16:creationId xmlns:a16="http://schemas.microsoft.com/office/drawing/2014/main" id="{4E2A1679-5F99-EEF5-95E0-B0646185E2FC}"/>
              </a:ext>
            </a:extLst>
          </p:cNvPr>
          <p:cNvGrpSpPr/>
          <p:nvPr/>
        </p:nvGrpSpPr>
        <p:grpSpPr>
          <a:xfrm>
            <a:off x="15127591" y="1376658"/>
            <a:ext cx="2719262" cy="1800923"/>
            <a:chOff x="0" y="0"/>
            <a:chExt cx="716184" cy="474317"/>
          </a:xfrm>
        </p:grpSpPr>
        <p:sp>
          <p:nvSpPr>
            <p:cNvPr id="30" name="Freeform 23">
              <a:extLst>
                <a:ext uri="{FF2B5EF4-FFF2-40B4-BE49-F238E27FC236}">
                  <a16:creationId xmlns:a16="http://schemas.microsoft.com/office/drawing/2014/main" id="{CFA91944-44FD-B58E-8B01-D231DC2CA053}"/>
                </a:ext>
              </a:extLst>
            </p:cNvPr>
            <p:cNvSpPr/>
            <p:nvPr/>
          </p:nvSpPr>
          <p:spPr>
            <a:xfrm>
              <a:off x="0" y="0"/>
              <a:ext cx="716184" cy="474317"/>
            </a:xfrm>
            <a:custGeom>
              <a:avLst/>
              <a:gdLst/>
              <a:ahLst/>
              <a:cxnLst/>
              <a:rect l="l" t="t" r="r" b="b"/>
              <a:pathLst>
                <a:path w="716184" h="474317">
                  <a:moveTo>
                    <a:pt x="145200" y="0"/>
                  </a:moveTo>
                  <a:lnTo>
                    <a:pt x="570984" y="0"/>
                  </a:lnTo>
                  <a:cubicBezTo>
                    <a:pt x="651176" y="0"/>
                    <a:pt x="716184" y="65008"/>
                    <a:pt x="716184" y="145200"/>
                  </a:cubicBezTo>
                  <a:lnTo>
                    <a:pt x="716184" y="329117"/>
                  </a:lnTo>
                  <a:cubicBezTo>
                    <a:pt x="716184" y="409309"/>
                    <a:pt x="651176" y="474317"/>
                    <a:pt x="570984" y="474317"/>
                  </a:cubicBezTo>
                  <a:lnTo>
                    <a:pt x="145200" y="474317"/>
                  </a:lnTo>
                  <a:cubicBezTo>
                    <a:pt x="65008" y="474317"/>
                    <a:pt x="0" y="409309"/>
                    <a:pt x="0" y="329117"/>
                  </a:cubicBezTo>
                  <a:lnTo>
                    <a:pt x="0" y="145200"/>
                  </a:lnTo>
                  <a:cubicBezTo>
                    <a:pt x="0" y="65008"/>
                    <a:pt x="65008" y="0"/>
                    <a:pt x="145200" y="0"/>
                  </a:cubicBezTo>
                  <a:close/>
                </a:path>
              </a:pathLst>
            </a:custGeom>
            <a:solidFill>
              <a:srgbClr val="FFFFFF"/>
            </a:solidFill>
          </p:spPr>
          <p:txBody>
            <a:bodyPr/>
            <a:lstStyle/>
            <a:p>
              <a:endParaRPr lang="en-US"/>
            </a:p>
          </p:txBody>
        </p:sp>
        <p:sp>
          <p:nvSpPr>
            <p:cNvPr id="31" name="TextBox 24">
              <a:extLst>
                <a:ext uri="{FF2B5EF4-FFF2-40B4-BE49-F238E27FC236}">
                  <a16:creationId xmlns:a16="http://schemas.microsoft.com/office/drawing/2014/main" id="{8C483386-9B42-2A99-0874-B51AE134217B}"/>
                </a:ext>
              </a:extLst>
            </p:cNvPr>
            <p:cNvSpPr txBox="1"/>
            <p:nvPr/>
          </p:nvSpPr>
          <p:spPr>
            <a:xfrm>
              <a:off x="0" y="-38100"/>
              <a:ext cx="716184" cy="512417"/>
            </a:xfrm>
            <a:prstGeom prst="rect">
              <a:avLst/>
            </a:prstGeom>
          </p:spPr>
          <p:txBody>
            <a:bodyPr lIns="50800" tIns="50800" rIns="50800" bIns="50800" rtlCol="0" anchor="ctr"/>
            <a:lstStyle/>
            <a:p>
              <a:pPr algn="ctr">
                <a:lnSpc>
                  <a:spcPts val="2659"/>
                </a:lnSpc>
              </a:pPr>
              <a:endParaRPr/>
            </a:p>
          </p:txBody>
        </p:sp>
      </p:grpSp>
      <p:sp>
        <p:nvSpPr>
          <p:cNvPr id="32" name="TextBox 37">
            <a:hlinkClick r:id="rId20" action="ppaction://hlinksldjump"/>
            <a:extLst>
              <a:ext uri="{FF2B5EF4-FFF2-40B4-BE49-F238E27FC236}">
                <a16:creationId xmlns:a16="http://schemas.microsoft.com/office/drawing/2014/main" id="{4304A8CD-5F77-1671-465E-1F6835C64849}"/>
              </a:ext>
            </a:extLst>
          </p:cNvPr>
          <p:cNvSpPr txBox="1"/>
          <p:nvPr/>
        </p:nvSpPr>
        <p:spPr>
          <a:xfrm>
            <a:off x="15784199" y="2367741"/>
            <a:ext cx="1613727" cy="349250"/>
          </a:xfrm>
          <a:prstGeom prst="rect">
            <a:avLst/>
          </a:prstGeom>
        </p:spPr>
        <p:txBody>
          <a:bodyPr lIns="0" tIns="0" rIns="0" bIns="0" rtlCol="0" anchor="t">
            <a:spAutoFit/>
          </a:bodyPr>
          <a:lstStyle/>
          <a:p>
            <a:pPr algn="l">
              <a:lnSpc>
                <a:spcPts val="2800"/>
              </a:lnSpc>
            </a:pPr>
            <a:r>
              <a:rPr lang="en-US" sz="2000" b="1" u="sng" dirty="0" err="1">
                <a:solidFill>
                  <a:srgbClr val="000000"/>
                </a:solidFill>
                <a:latin typeface="Noto Sans Bold"/>
                <a:ea typeface="Noto Sans Bold"/>
                <a:cs typeface="Noto Sans Bold"/>
                <a:sym typeface="Noto Sans Bold"/>
              </a:rPr>
              <a:t>Đăng</a:t>
            </a:r>
            <a:r>
              <a:rPr lang="en-US" sz="2000" b="1" u="sng" dirty="0">
                <a:solidFill>
                  <a:srgbClr val="000000"/>
                </a:solidFill>
                <a:latin typeface="Noto Sans Bold"/>
                <a:ea typeface="Noto Sans Bold"/>
                <a:cs typeface="Noto Sans Bold"/>
                <a:sym typeface="Noto Sans Bold"/>
              </a:rPr>
              <a:t> </a:t>
            </a:r>
            <a:r>
              <a:rPr lang="en-US" sz="2000" b="1" u="sng" dirty="0" err="1">
                <a:solidFill>
                  <a:srgbClr val="000000"/>
                </a:solidFill>
                <a:latin typeface="Noto Sans Bold"/>
                <a:ea typeface="Noto Sans Bold"/>
                <a:cs typeface="Noto Sans Bold"/>
                <a:sym typeface="Noto Sans Bold"/>
              </a:rPr>
              <a:t>xuất</a:t>
            </a:r>
            <a:endParaRPr lang="en-US" sz="2000" b="1" u="sng" dirty="0">
              <a:solidFill>
                <a:srgbClr val="000000"/>
              </a:solidFill>
              <a:latin typeface="Noto Sans Bold"/>
              <a:ea typeface="Noto Sans Bold"/>
              <a:cs typeface="Noto Sans Bold"/>
              <a:sym typeface="Noto Sans Bold"/>
            </a:endParaRPr>
          </a:p>
        </p:txBody>
      </p:sp>
      <p:sp>
        <p:nvSpPr>
          <p:cNvPr id="33" name="TextBox 38">
            <a:extLst>
              <a:ext uri="{FF2B5EF4-FFF2-40B4-BE49-F238E27FC236}">
                <a16:creationId xmlns:a16="http://schemas.microsoft.com/office/drawing/2014/main" id="{C9338143-5885-22D2-AFE1-0ACBC932AA84}"/>
              </a:ext>
            </a:extLst>
          </p:cNvPr>
          <p:cNvSpPr txBox="1"/>
          <p:nvPr/>
        </p:nvSpPr>
        <p:spPr>
          <a:xfrm>
            <a:off x="15548874" y="1527001"/>
            <a:ext cx="2297979" cy="396240"/>
          </a:xfrm>
          <a:prstGeom prst="rect">
            <a:avLst/>
          </a:prstGeom>
        </p:spPr>
        <p:txBody>
          <a:bodyPr lIns="0" tIns="0" rIns="0" bIns="0" rtlCol="0" anchor="t">
            <a:spAutoFit/>
          </a:bodyPr>
          <a:lstStyle/>
          <a:p>
            <a:pPr algn="l">
              <a:lnSpc>
                <a:spcPts val="3359"/>
              </a:lnSpc>
            </a:pPr>
            <a:r>
              <a:rPr lang="en-US" sz="2399" dirty="0">
                <a:solidFill>
                  <a:srgbClr val="000000">
                    <a:alpha val="68627"/>
                  </a:srgbClr>
                </a:solidFill>
                <a:latin typeface="Noto Sans"/>
                <a:ea typeface="Noto Sans"/>
                <a:cs typeface="Noto Sans"/>
                <a:sym typeface="Noto Sans"/>
              </a:rPr>
              <a:t> </a:t>
            </a:r>
            <a:r>
              <a:rPr lang="en-US" sz="2399" dirty="0" err="1">
                <a:solidFill>
                  <a:srgbClr val="000000">
                    <a:alpha val="68627"/>
                  </a:srgbClr>
                </a:solidFill>
                <a:latin typeface="Noto Sans"/>
                <a:ea typeface="Noto Sans"/>
                <a:cs typeface="Noto Sans"/>
                <a:sym typeface="Noto Sans"/>
              </a:rPr>
              <a:t>VKLysiucute</a:t>
            </a:r>
            <a:endParaRPr lang="en-US" sz="2399" dirty="0">
              <a:solidFill>
                <a:srgbClr val="000000">
                  <a:alpha val="68627"/>
                </a:srgbClr>
              </a:solidFill>
              <a:latin typeface="Noto Sans"/>
              <a:ea typeface="Noto Sans"/>
              <a:cs typeface="Noto Sans"/>
              <a:sym typeface="Noto Sans"/>
            </a:endParaRPr>
          </a:p>
        </p:txBody>
      </p:sp>
      <p:sp>
        <p:nvSpPr>
          <p:cNvPr id="34" name="TextBox 39">
            <a:extLst>
              <a:ext uri="{FF2B5EF4-FFF2-40B4-BE49-F238E27FC236}">
                <a16:creationId xmlns:a16="http://schemas.microsoft.com/office/drawing/2014/main" id="{96DE2A73-D072-C5EA-5939-CA352E17C9A7}"/>
              </a:ext>
            </a:extLst>
          </p:cNvPr>
          <p:cNvSpPr txBox="1"/>
          <p:nvPr/>
        </p:nvSpPr>
        <p:spPr>
          <a:xfrm>
            <a:off x="15691113" y="1875616"/>
            <a:ext cx="2297979" cy="349250"/>
          </a:xfrm>
          <a:prstGeom prst="rect">
            <a:avLst/>
          </a:prstGeom>
        </p:spPr>
        <p:txBody>
          <a:bodyPr lIns="0" tIns="0" rIns="0" bIns="0" rtlCol="0" anchor="t">
            <a:spAutoFit/>
          </a:bodyPr>
          <a:lstStyle/>
          <a:p>
            <a:pPr algn="l">
              <a:lnSpc>
                <a:spcPts val="2800"/>
              </a:lnSpc>
            </a:pPr>
            <a:r>
              <a:rPr lang="en-US" sz="2000" dirty="0">
                <a:solidFill>
                  <a:srgbClr val="000000">
                    <a:alpha val="68627"/>
                  </a:srgbClr>
                </a:solidFill>
                <a:latin typeface="Noto Sans"/>
                <a:ea typeface="Noto Sans"/>
                <a:cs typeface="Noto Sans"/>
                <a:sym typeface="Noto Sans"/>
              </a:rPr>
              <a:t>ID: 03682632</a:t>
            </a:r>
          </a:p>
        </p:txBody>
      </p:sp>
    </p:spTree>
    <p:extLst>
      <p:ext uri="{BB962C8B-B14F-4D97-AF65-F5344CB8AC3E}">
        <p14:creationId xmlns:p14="http://schemas.microsoft.com/office/powerpoint/2010/main" val="4271104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a:p>
        </p:txBody>
      </p:sp>
      <p:sp>
        <p:nvSpPr>
          <p:cNvPr id="3" name="Freeform 3"/>
          <p:cNvSpPr/>
          <p:nvPr/>
        </p:nvSpPr>
        <p:spPr>
          <a:xfrm flipH="1">
            <a:off x="8160542" y="-646897"/>
            <a:ext cx="7831340" cy="11051077"/>
          </a:xfrm>
          <a:custGeom>
            <a:avLst/>
            <a:gdLst/>
            <a:ahLst/>
            <a:cxnLst/>
            <a:rect l="l" t="t" r="r" b="b"/>
            <a:pathLst>
              <a:path w="7831340" h="11051077">
                <a:moveTo>
                  <a:pt x="7831340" y="0"/>
                </a:moveTo>
                <a:lnTo>
                  <a:pt x="0" y="0"/>
                </a:lnTo>
                <a:lnTo>
                  <a:pt x="0" y="11051077"/>
                </a:lnTo>
                <a:lnTo>
                  <a:pt x="7831340" y="11051077"/>
                </a:lnTo>
                <a:lnTo>
                  <a:pt x="7831340" y="0"/>
                </a:lnTo>
                <a:close/>
              </a:path>
            </a:pathLst>
          </a:custGeom>
          <a:blipFill>
            <a:blip r:embed="rId3">
              <a:alphaModFix amt="10999"/>
            </a:blip>
            <a:stretch>
              <a:fillRect t="-12991" b="-12991"/>
            </a:stretch>
          </a:blipFill>
        </p:spPr>
        <p:txBody>
          <a:bodyPr/>
          <a:lstStyle/>
          <a:p>
            <a:endParaRPr lang="en-US"/>
          </a:p>
        </p:txBody>
      </p:sp>
      <p:sp>
        <p:nvSpPr>
          <p:cNvPr id="4" name="Freeform 4"/>
          <p:cNvSpPr/>
          <p:nvPr/>
        </p:nvSpPr>
        <p:spPr>
          <a:xfrm>
            <a:off x="15623249" y="-764077"/>
            <a:ext cx="7831340" cy="11051077"/>
          </a:xfrm>
          <a:custGeom>
            <a:avLst/>
            <a:gdLst/>
            <a:ahLst/>
            <a:cxnLst/>
            <a:rect l="l" t="t" r="r" b="b"/>
            <a:pathLst>
              <a:path w="7831340" h="11051077">
                <a:moveTo>
                  <a:pt x="0" y="0"/>
                </a:moveTo>
                <a:lnTo>
                  <a:pt x="7831340" y="0"/>
                </a:lnTo>
                <a:lnTo>
                  <a:pt x="7831340" y="11051077"/>
                </a:lnTo>
                <a:lnTo>
                  <a:pt x="0" y="11051077"/>
                </a:lnTo>
                <a:lnTo>
                  <a:pt x="0" y="0"/>
                </a:lnTo>
                <a:close/>
              </a:path>
            </a:pathLst>
          </a:custGeom>
          <a:blipFill>
            <a:blip r:embed="rId3">
              <a:alphaModFix amt="10999"/>
            </a:blip>
            <a:stretch>
              <a:fillRect t="-12991" b="-12991"/>
            </a:stretch>
          </a:blipFill>
        </p:spPr>
        <p:txBody>
          <a:bodyPr/>
          <a:lstStyle/>
          <a:p>
            <a:endParaRPr lang="en-US"/>
          </a:p>
        </p:txBody>
      </p:sp>
      <p:sp>
        <p:nvSpPr>
          <p:cNvPr id="5" name="Freeform 5"/>
          <p:cNvSpPr/>
          <p:nvPr/>
        </p:nvSpPr>
        <p:spPr>
          <a:xfrm>
            <a:off x="0" y="-382038"/>
            <a:ext cx="7831340" cy="11051077"/>
          </a:xfrm>
          <a:custGeom>
            <a:avLst/>
            <a:gdLst/>
            <a:ahLst/>
            <a:cxnLst/>
            <a:rect l="l" t="t" r="r" b="b"/>
            <a:pathLst>
              <a:path w="7831340" h="11051077">
                <a:moveTo>
                  <a:pt x="0" y="0"/>
                </a:moveTo>
                <a:lnTo>
                  <a:pt x="7831340" y="0"/>
                </a:lnTo>
                <a:lnTo>
                  <a:pt x="7831340" y="11051076"/>
                </a:lnTo>
                <a:lnTo>
                  <a:pt x="0" y="11051076"/>
                </a:lnTo>
                <a:lnTo>
                  <a:pt x="0" y="0"/>
                </a:lnTo>
                <a:close/>
              </a:path>
            </a:pathLst>
          </a:custGeom>
          <a:blipFill>
            <a:blip r:embed="rId3">
              <a:alphaModFix amt="10999"/>
            </a:blip>
            <a:stretch>
              <a:fillRect t="-12991" b="-12991"/>
            </a:stretch>
          </a:blipFill>
        </p:spPr>
        <p:txBody>
          <a:bodyPr/>
          <a:lstStyle/>
          <a:p>
            <a:endParaRPr lang="en-US"/>
          </a:p>
        </p:txBody>
      </p:sp>
      <p:sp>
        <p:nvSpPr>
          <p:cNvPr id="6" name="Freeform 6"/>
          <p:cNvSpPr/>
          <p:nvPr/>
        </p:nvSpPr>
        <p:spPr>
          <a:xfrm>
            <a:off x="3955299" y="9928508"/>
            <a:ext cx="10377402" cy="358492"/>
          </a:xfrm>
          <a:custGeom>
            <a:avLst/>
            <a:gdLst/>
            <a:ahLst/>
            <a:cxnLst/>
            <a:rect l="l" t="t" r="r" b="b"/>
            <a:pathLst>
              <a:path w="10377402" h="358492">
                <a:moveTo>
                  <a:pt x="0" y="0"/>
                </a:moveTo>
                <a:lnTo>
                  <a:pt x="10377402" y="0"/>
                </a:lnTo>
                <a:lnTo>
                  <a:pt x="10377402" y="358492"/>
                </a:lnTo>
                <a:lnTo>
                  <a:pt x="0" y="3584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65064" y="3527074"/>
            <a:ext cx="5049874" cy="7141964"/>
          </a:xfrm>
          <a:custGeom>
            <a:avLst/>
            <a:gdLst/>
            <a:ahLst/>
            <a:cxnLst/>
            <a:rect l="l" t="t" r="r" b="b"/>
            <a:pathLst>
              <a:path w="5049874" h="7141964">
                <a:moveTo>
                  <a:pt x="0" y="0"/>
                </a:moveTo>
                <a:lnTo>
                  <a:pt x="5049873" y="0"/>
                </a:lnTo>
                <a:lnTo>
                  <a:pt x="5049873" y="7141964"/>
                </a:lnTo>
                <a:lnTo>
                  <a:pt x="0" y="7141964"/>
                </a:lnTo>
                <a:lnTo>
                  <a:pt x="0" y="0"/>
                </a:lnTo>
                <a:close/>
              </a:path>
            </a:pathLst>
          </a:custGeom>
          <a:blipFill>
            <a:blip r:embed="rId6"/>
            <a:stretch>
              <a:fillRect/>
            </a:stretch>
          </a:blipFill>
        </p:spPr>
        <p:txBody>
          <a:bodyPr/>
          <a:lstStyle/>
          <a:p>
            <a:endParaRPr lang="en-US"/>
          </a:p>
        </p:txBody>
      </p:sp>
      <p:grpSp>
        <p:nvGrpSpPr>
          <p:cNvPr id="8" name="Group 8"/>
          <p:cNvGrpSpPr/>
          <p:nvPr/>
        </p:nvGrpSpPr>
        <p:grpSpPr>
          <a:xfrm>
            <a:off x="329202" y="343979"/>
            <a:ext cx="8672391" cy="1404972"/>
            <a:chOff x="0" y="0"/>
            <a:chExt cx="2586954" cy="419100"/>
          </a:xfrm>
        </p:grpSpPr>
        <p:sp>
          <p:nvSpPr>
            <p:cNvPr id="9" name="Freeform 9"/>
            <p:cNvSpPr/>
            <p:nvPr/>
          </p:nvSpPr>
          <p:spPr>
            <a:xfrm>
              <a:off x="0" y="0"/>
              <a:ext cx="2586954" cy="419100"/>
            </a:xfrm>
            <a:custGeom>
              <a:avLst/>
              <a:gdLst/>
              <a:ahLst/>
              <a:cxnLst/>
              <a:rect l="l" t="t" r="r" b="b"/>
              <a:pathLst>
                <a:path w="2586954" h="419100">
                  <a:moveTo>
                    <a:pt x="17436" y="0"/>
                  </a:moveTo>
                  <a:lnTo>
                    <a:pt x="2569518" y="0"/>
                  </a:lnTo>
                  <a:cubicBezTo>
                    <a:pt x="2574142" y="0"/>
                    <a:pt x="2578577" y="1837"/>
                    <a:pt x="2581847" y="5107"/>
                  </a:cubicBezTo>
                  <a:cubicBezTo>
                    <a:pt x="2585117" y="8377"/>
                    <a:pt x="2586954" y="12811"/>
                    <a:pt x="2586954" y="17436"/>
                  </a:cubicBezTo>
                  <a:lnTo>
                    <a:pt x="2586954" y="401664"/>
                  </a:lnTo>
                  <a:cubicBezTo>
                    <a:pt x="2586954" y="406289"/>
                    <a:pt x="2585117" y="410723"/>
                    <a:pt x="2581847" y="413993"/>
                  </a:cubicBezTo>
                  <a:cubicBezTo>
                    <a:pt x="2578577" y="417263"/>
                    <a:pt x="2574142" y="419100"/>
                    <a:pt x="2569518" y="419100"/>
                  </a:cubicBezTo>
                  <a:lnTo>
                    <a:pt x="17436" y="419100"/>
                  </a:lnTo>
                  <a:cubicBezTo>
                    <a:pt x="12811" y="419100"/>
                    <a:pt x="8377" y="417263"/>
                    <a:pt x="5107" y="413993"/>
                  </a:cubicBezTo>
                  <a:cubicBezTo>
                    <a:pt x="1837" y="410723"/>
                    <a:pt x="0" y="406289"/>
                    <a:pt x="0" y="401664"/>
                  </a:cubicBezTo>
                  <a:lnTo>
                    <a:pt x="0" y="17436"/>
                  </a:lnTo>
                  <a:cubicBezTo>
                    <a:pt x="0" y="12811"/>
                    <a:pt x="1837" y="8377"/>
                    <a:pt x="5107" y="5107"/>
                  </a:cubicBezTo>
                  <a:cubicBezTo>
                    <a:pt x="8377" y="1837"/>
                    <a:pt x="12811" y="0"/>
                    <a:pt x="17436" y="0"/>
                  </a:cubicBezTo>
                  <a:close/>
                </a:path>
              </a:pathLst>
            </a:custGeom>
            <a:solidFill>
              <a:srgbClr val="D2BC67"/>
            </a:solidFill>
          </p:spPr>
          <p:txBody>
            <a:bodyPr/>
            <a:lstStyle/>
            <a:p>
              <a:endParaRPr lang="en-US"/>
            </a:p>
          </p:txBody>
        </p:sp>
        <p:sp>
          <p:nvSpPr>
            <p:cNvPr id="10" name="TextBox 10"/>
            <p:cNvSpPr txBox="1"/>
            <p:nvPr/>
          </p:nvSpPr>
          <p:spPr>
            <a:xfrm>
              <a:off x="0" y="-38100"/>
              <a:ext cx="2586954" cy="457200"/>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040366" y="3285611"/>
            <a:ext cx="5750608" cy="3909580"/>
          </a:xfrm>
          <a:custGeom>
            <a:avLst/>
            <a:gdLst/>
            <a:ahLst/>
            <a:cxnLst/>
            <a:rect l="l" t="t" r="r" b="b"/>
            <a:pathLst>
              <a:path w="5750608" h="3909580">
                <a:moveTo>
                  <a:pt x="0" y="0"/>
                </a:moveTo>
                <a:lnTo>
                  <a:pt x="5750608" y="0"/>
                </a:lnTo>
                <a:lnTo>
                  <a:pt x="5750608" y="3909580"/>
                </a:lnTo>
                <a:lnTo>
                  <a:pt x="0" y="3909580"/>
                </a:lnTo>
                <a:lnTo>
                  <a:pt x="0" y="0"/>
                </a:lnTo>
                <a:close/>
              </a:path>
            </a:pathLst>
          </a:custGeom>
          <a:blipFill>
            <a:blip r:embed="rId7"/>
            <a:stretch>
              <a:fillRect b="-47090"/>
            </a:stretch>
          </a:blipFill>
        </p:spPr>
        <p:txBody>
          <a:bodyPr/>
          <a:lstStyle/>
          <a:p>
            <a:endParaRPr lang="en-US"/>
          </a:p>
        </p:txBody>
      </p:sp>
      <p:grpSp>
        <p:nvGrpSpPr>
          <p:cNvPr id="12" name="Group 12"/>
          <p:cNvGrpSpPr/>
          <p:nvPr/>
        </p:nvGrpSpPr>
        <p:grpSpPr>
          <a:xfrm>
            <a:off x="329202" y="298184"/>
            <a:ext cx="1450768" cy="1450768"/>
            <a:chOff x="0" y="0"/>
            <a:chExt cx="13716000" cy="13716000"/>
          </a:xfrm>
        </p:grpSpPr>
        <p:sp>
          <p:nvSpPr>
            <p:cNvPr id="13" name="Freeform 13"/>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8"/>
              <a:stretch>
                <a:fillRect t="-38888" b="-38888"/>
              </a:stretch>
            </a:blipFill>
          </p:spPr>
          <p:txBody>
            <a:bodyPr/>
            <a:lstStyle/>
            <a:p>
              <a:endParaRPr lang="en-US"/>
            </a:p>
          </p:txBody>
        </p:sp>
      </p:grpSp>
      <p:sp>
        <p:nvSpPr>
          <p:cNvPr id="14" name="TextBox 14"/>
          <p:cNvSpPr txBox="1"/>
          <p:nvPr/>
        </p:nvSpPr>
        <p:spPr>
          <a:xfrm>
            <a:off x="2091688" y="314864"/>
            <a:ext cx="6309938" cy="1284797"/>
          </a:xfrm>
          <a:prstGeom prst="rect">
            <a:avLst/>
          </a:prstGeom>
        </p:spPr>
        <p:txBody>
          <a:bodyPr wrap="square" lIns="0" tIns="0" rIns="0" bIns="0" rtlCol="0" anchor="t">
            <a:spAutoFit/>
          </a:bodyPr>
          <a:lstStyle/>
          <a:p>
            <a:pPr>
              <a:lnSpc>
                <a:spcPts val="10559"/>
              </a:lnSpc>
            </a:pPr>
            <a:r>
              <a:rPr lang="en-US" sz="7542" b="1" dirty="0">
                <a:solidFill>
                  <a:srgbClr val="000000"/>
                </a:solidFill>
                <a:latin typeface="Canva Sans Bold"/>
                <a:ea typeface="Canva Sans Bold"/>
                <a:cs typeface="Canva Sans Bold"/>
                <a:sym typeface="Canva Sans Bold"/>
              </a:rPr>
              <a:t>SMARTDOCS</a:t>
            </a:r>
          </a:p>
        </p:txBody>
      </p:sp>
      <p:grpSp>
        <p:nvGrpSpPr>
          <p:cNvPr id="15" name="Group 15"/>
          <p:cNvGrpSpPr/>
          <p:nvPr/>
        </p:nvGrpSpPr>
        <p:grpSpPr>
          <a:xfrm>
            <a:off x="6821588" y="1925766"/>
            <a:ext cx="10044349" cy="4863759"/>
            <a:chOff x="0" y="0"/>
            <a:chExt cx="635000" cy="307485"/>
          </a:xfrm>
        </p:grpSpPr>
        <p:sp>
          <p:nvSpPr>
            <p:cNvPr id="16" name="Freeform 16"/>
            <p:cNvSpPr/>
            <p:nvPr/>
          </p:nvSpPr>
          <p:spPr>
            <a:xfrm>
              <a:off x="0" y="0"/>
              <a:ext cx="635000" cy="307485"/>
            </a:xfrm>
            <a:custGeom>
              <a:avLst/>
              <a:gdLst/>
              <a:ahLst/>
              <a:cxnLst/>
              <a:rect l="l" t="t" r="r" b="b"/>
              <a:pathLst>
                <a:path w="635000" h="307485">
                  <a:moveTo>
                    <a:pt x="19269" y="0"/>
                  </a:moveTo>
                  <a:lnTo>
                    <a:pt x="615731" y="0"/>
                  </a:lnTo>
                  <a:cubicBezTo>
                    <a:pt x="620841" y="0"/>
                    <a:pt x="625742" y="2030"/>
                    <a:pt x="629356" y="5644"/>
                  </a:cubicBezTo>
                  <a:cubicBezTo>
                    <a:pt x="632970" y="9258"/>
                    <a:pt x="635000" y="14159"/>
                    <a:pt x="635000" y="19269"/>
                  </a:cubicBezTo>
                  <a:lnTo>
                    <a:pt x="635000" y="288216"/>
                  </a:lnTo>
                  <a:cubicBezTo>
                    <a:pt x="635000" y="293326"/>
                    <a:pt x="632970" y="298227"/>
                    <a:pt x="629356" y="301841"/>
                  </a:cubicBezTo>
                  <a:cubicBezTo>
                    <a:pt x="625742" y="305455"/>
                    <a:pt x="620841" y="307485"/>
                    <a:pt x="615731" y="307485"/>
                  </a:cubicBezTo>
                  <a:lnTo>
                    <a:pt x="19269" y="307485"/>
                  </a:lnTo>
                  <a:cubicBezTo>
                    <a:pt x="14159" y="307485"/>
                    <a:pt x="9258" y="305455"/>
                    <a:pt x="5644" y="301841"/>
                  </a:cubicBezTo>
                  <a:cubicBezTo>
                    <a:pt x="2030" y="298227"/>
                    <a:pt x="0" y="293326"/>
                    <a:pt x="0" y="288216"/>
                  </a:cubicBezTo>
                  <a:lnTo>
                    <a:pt x="0" y="19269"/>
                  </a:lnTo>
                  <a:cubicBezTo>
                    <a:pt x="0" y="14159"/>
                    <a:pt x="2030" y="9258"/>
                    <a:pt x="5644" y="5644"/>
                  </a:cubicBezTo>
                  <a:cubicBezTo>
                    <a:pt x="9258" y="2030"/>
                    <a:pt x="14159" y="0"/>
                    <a:pt x="19269" y="0"/>
                  </a:cubicBezTo>
                  <a:close/>
                </a:path>
              </a:pathLst>
            </a:custGeom>
            <a:solidFill>
              <a:srgbClr val="FFFFFF"/>
            </a:solidFill>
            <a:ln w="66675" cap="rnd">
              <a:solidFill>
                <a:srgbClr val="C68D26"/>
              </a:solidFill>
              <a:prstDash val="solid"/>
              <a:round/>
            </a:ln>
          </p:spPr>
          <p:txBody>
            <a:bodyPr/>
            <a:lstStyle/>
            <a:p>
              <a:endParaRPr lang="en-US"/>
            </a:p>
          </p:txBody>
        </p:sp>
        <p:sp>
          <p:nvSpPr>
            <p:cNvPr id="17" name="TextBox 17"/>
            <p:cNvSpPr txBox="1"/>
            <p:nvPr/>
          </p:nvSpPr>
          <p:spPr>
            <a:xfrm>
              <a:off x="0" y="-38100"/>
              <a:ext cx="635000" cy="345585"/>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7537364" y="3005585"/>
            <a:ext cx="8612796" cy="1043043"/>
            <a:chOff x="0" y="0"/>
            <a:chExt cx="1511502" cy="183049"/>
          </a:xfrm>
        </p:grpSpPr>
        <p:sp>
          <p:nvSpPr>
            <p:cNvPr id="19" name="Freeform 19"/>
            <p:cNvSpPr/>
            <p:nvPr/>
          </p:nvSpPr>
          <p:spPr>
            <a:xfrm>
              <a:off x="0" y="0"/>
              <a:ext cx="1511502" cy="183049"/>
            </a:xfrm>
            <a:custGeom>
              <a:avLst/>
              <a:gdLst/>
              <a:ahLst/>
              <a:cxnLst/>
              <a:rect l="l" t="t" r="r" b="b"/>
              <a:pathLst>
                <a:path w="1511502" h="183049">
                  <a:moveTo>
                    <a:pt x="17556" y="0"/>
                  </a:moveTo>
                  <a:lnTo>
                    <a:pt x="1493946" y="0"/>
                  </a:lnTo>
                  <a:cubicBezTo>
                    <a:pt x="1503642" y="0"/>
                    <a:pt x="1511502" y="7860"/>
                    <a:pt x="1511502" y="17556"/>
                  </a:cubicBezTo>
                  <a:lnTo>
                    <a:pt x="1511502" y="165492"/>
                  </a:lnTo>
                  <a:cubicBezTo>
                    <a:pt x="1511502" y="175189"/>
                    <a:pt x="1503642" y="183049"/>
                    <a:pt x="1493946" y="183049"/>
                  </a:cubicBezTo>
                  <a:lnTo>
                    <a:pt x="17556" y="183049"/>
                  </a:lnTo>
                  <a:cubicBezTo>
                    <a:pt x="7860" y="183049"/>
                    <a:pt x="0" y="175189"/>
                    <a:pt x="0" y="165492"/>
                  </a:cubicBezTo>
                  <a:lnTo>
                    <a:pt x="0" y="17556"/>
                  </a:lnTo>
                  <a:cubicBezTo>
                    <a:pt x="0" y="7860"/>
                    <a:pt x="7860" y="0"/>
                    <a:pt x="17556" y="0"/>
                  </a:cubicBezTo>
                  <a:close/>
                </a:path>
              </a:pathLst>
            </a:custGeom>
            <a:solidFill>
              <a:srgbClr val="F5F6E5"/>
            </a:solidFill>
            <a:ln w="47625" cap="rnd">
              <a:solidFill>
                <a:srgbClr val="000000"/>
              </a:solidFill>
              <a:prstDash val="solid"/>
              <a:round/>
            </a:ln>
          </p:spPr>
          <p:txBody>
            <a:bodyPr/>
            <a:lstStyle/>
            <a:p>
              <a:endParaRPr lang="en-US"/>
            </a:p>
          </p:txBody>
        </p:sp>
        <p:sp>
          <p:nvSpPr>
            <p:cNvPr id="20" name="TextBox 20"/>
            <p:cNvSpPr txBox="1"/>
            <p:nvPr/>
          </p:nvSpPr>
          <p:spPr>
            <a:xfrm>
              <a:off x="0" y="-38100"/>
              <a:ext cx="1511502" cy="221149"/>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9912517" y="4231259"/>
            <a:ext cx="3862491" cy="781050"/>
            <a:chOff x="0" y="0"/>
            <a:chExt cx="1743911" cy="352643"/>
          </a:xfrm>
        </p:grpSpPr>
        <p:sp>
          <p:nvSpPr>
            <p:cNvPr id="22" name="Freeform 22"/>
            <p:cNvSpPr/>
            <p:nvPr/>
          </p:nvSpPr>
          <p:spPr>
            <a:xfrm>
              <a:off x="0" y="0"/>
              <a:ext cx="1743911" cy="352643"/>
            </a:xfrm>
            <a:custGeom>
              <a:avLst/>
              <a:gdLst/>
              <a:ahLst/>
              <a:cxnLst/>
              <a:rect l="l" t="t" r="r" b="b"/>
              <a:pathLst>
                <a:path w="1743911" h="352643">
                  <a:moveTo>
                    <a:pt x="1540711" y="0"/>
                  </a:moveTo>
                  <a:cubicBezTo>
                    <a:pt x="1652935" y="0"/>
                    <a:pt x="1743911" y="78942"/>
                    <a:pt x="1743911" y="176322"/>
                  </a:cubicBezTo>
                  <a:cubicBezTo>
                    <a:pt x="1743911" y="273701"/>
                    <a:pt x="1652935" y="352643"/>
                    <a:pt x="1540711" y="352643"/>
                  </a:cubicBezTo>
                  <a:lnTo>
                    <a:pt x="203200" y="352643"/>
                  </a:lnTo>
                  <a:cubicBezTo>
                    <a:pt x="90976" y="352643"/>
                    <a:pt x="0" y="273701"/>
                    <a:pt x="0" y="176322"/>
                  </a:cubicBezTo>
                  <a:cubicBezTo>
                    <a:pt x="0" y="78942"/>
                    <a:pt x="90976" y="0"/>
                    <a:pt x="203200" y="0"/>
                  </a:cubicBezTo>
                  <a:close/>
                </a:path>
              </a:pathLst>
            </a:custGeom>
            <a:solidFill>
              <a:srgbClr val="D2BC67"/>
            </a:solidFill>
          </p:spPr>
          <p:txBody>
            <a:bodyPr/>
            <a:lstStyle/>
            <a:p>
              <a:endParaRPr lang="en-US"/>
            </a:p>
          </p:txBody>
        </p:sp>
        <p:sp>
          <p:nvSpPr>
            <p:cNvPr id="23" name="TextBox 23"/>
            <p:cNvSpPr txBox="1"/>
            <p:nvPr/>
          </p:nvSpPr>
          <p:spPr>
            <a:xfrm>
              <a:off x="0" y="-38100"/>
              <a:ext cx="1743911" cy="390743"/>
            </a:xfrm>
            <a:prstGeom prst="rect">
              <a:avLst/>
            </a:prstGeom>
          </p:spPr>
          <p:txBody>
            <a:bodyPr lIns="50800" tIns="50800" rIns="50800" bIns="50800" rtlCol="0" anchor="ctr"/>
            <a:lstStyle/>
            <a:p>
              <a:pPr algn="ctr">
                <a:lnSpc>
                  <a:spcPts val="2659"/>
                </a:lnSpc>
              </a:pPr>
              <a:endParaRPr/>
            </a:p>
          </p:txBody>
        </p:sp>
      </p:grpSp>
      <p:sp>
        <p:nvSpPr>
          <p:cNvPr id="24" name="TextBox 24">
            <a:hlinkClick r:id="rId9" action="ppaction://hlinksldjump"/>
          </p:cNvPr>
          <p:cNvSpPr txBox="1"/>
          <p:nvPr/>
        </p:nvSpPr>
        <p:spPr>
          <a:xfrm>
            <a:off x="8669675" y="4298251"/>
            <a:ext cx="6348175" cy="580390"/>
          </a:xfrm>
          <a:prstGeom prst="rect">
            <a:avLst/>
          </a:prstGeom>
        </p:spPr>
        <p:txBody>
          <a:bodyPr lIns="0" tIns="0" rIns="0" bIns="0" rtlCol="0" anchor="t">
            <a:spAutoFit/>
          </a:bodyPr>
          <a:lstStyle/>
          <a:p>
            <a:pPr algn="ctr">
              <a:lnSpc>
                <a:spcPts val="4759"/>
              </a:lnSpc>
            </a:pPr>
            <a:r>
              <a:rPr lang="en-US" sz="3399" i="1" dirty="0" err="1">
                <a:solidFill>
                  <a:srgbClr val="000000"/>
                </a:solidFill>
                <a:latin typeface="Canva Sans Italics"/>
                <a:ea typeface="Canva Sans Italics"/>
                <a:cs typeface="Canva Sans Italics"/>
                <a:sym typeface="Canva Sans Italics"/>
              </a:rPr>
              <a:t>Đặt</a:t>
            </a:r>
            <a:r>
              <a:rPr lang="en-US" sz="3399" i="1" dirty="0">
                <a:solidFill>
                  <a:srgbClr val="000000"/>
                </a:solidFill>
                <a:latin typeface="Canva Sans Italics"/>
                <a:ea typeface="Canva Sans Italics"/>
                <a:cs typeface="Canva Sans Italics"/>
                <a:sym typeface="Canva Sans Italics"/>
              </a:rPr>
              <a:t> </a:t>
            </a:r>
            <a:r>
              <a:rPr lang="en-US" sz="3399" i="1" dirty="0" err="1">
                <a:solidFill>
                  <a:srgbClr val="000000"/>
                </a:solidFill>
                <a:latin typeface="Canva Sans Italics"/>
                <a:ea typeface="Canva Sans Italics"/>
                <a:cs typeface="Canva Sans Italics"/>
                <a:sym typeface="Canva Sans Italics"/>
              </a:rPr>
              <a:t>lại</a:t>
            </a:r>
            <a:r>
              <a:rPr lang="en-US" sz="3399" i="1" dirty="0">
                <a:solidFill>
                  <a:srgbClr val="000000"/>
                </a:solidFill>
                <a:latin typeface="Canva Sans Italics"/>
                <a:ea typeface="Canva Sans Italics"/>
                <a:cs typeface="Canva Sans Italics"/>
                <a:sym typeface="Canva Sans Italics"/>
              </a:rPr>
              <a:t> </a:t>
            </a:r>
            <a:r>
              <a:rPr lang="en-US" sz="3399" i="1" dirty="0" err="1">
                <a:solidFill>
                  <a:srgbClr val="000000"/>
                </a:solidFill>
                <a:latin typeface="Canva Sans Italics"/>
                <a:ea typeface="Canva Sans Italics"/>
                <a:cs typeface="Canva Sans Italics"/>
                <a:sym typeface="Canva Sans Italics"/>
              </a:rPr>
              <a:t>mật</a:t>
            </a:r>
            <a:r>
              <a:rPr lang="en-US" sz="3399" i="1" dirty="0">
                <a:solidFill>
                  <a:srgbClr val="000000"/>
                </a:solidFill>
                <a:latin typeface="Canva Sans Italics"/>
                <a:ea typeface="Canva Sans Italics"/>
                <a:cs typeface="Canva Sans Italics"/>
                <a:sym typeface="Canva Sans Italics"/>
              </a:rPr>
              <a:t> </a:t>
            </a:r>
            <a:r>
              <a:rPr lang="en-US" sz="3399" i="1" dirty="0" err="1">
                <a:solidFill>
                  <a:srgbClr val="000000"/>
                </a:solidFill>
                <a:latin typeface="Canva Sans Italics"/>
                <a:ea typeface="Canva Sans Italics"/>
                <a:cs typeface="Canva Sans Italics"/>
                <a:sym typeface="Canva Sans Italics"/>
              </a:rPr>
              <a:t>khẩu</a:t>
            </a:r>
            <a:endParaRPr lang="en-US" sz="3399" i="1" dirty="0">
              <a:solidFill>
                <a:srgbClr val="000000"/>
              </a:solidFill>
              <a:latin typeface="Canva Sans Italics"/>
              <a:ea typeface="Canva Sans Italics"/>
              <a:cs typeface="Canva Sans Italics"/>
              <a:sym typeface="Canva Sans Italics"/>
            </a:endParaRPr>
          </a:p>
        </p:txBody>
      </p:sp>
      <p:sp>
        <p:nvSpPr>
          <p:cNvPr id="25" name="TextBox 25"/>
          <p:cNvSpPr txBox="1"/>
          <p:nvPr/>
        </p:nvSpPr>
        <p:spPr>
          <a:xfrm>
            <a:off x="8600568" y="2110870"/>
            <a:ext cx="7322207" cy="580390"/>
          </a:xfrm>
          <a:prstGeom prst="rect">
            <a:avLst/>
          </a:prstGeom>
        </p:spPr>
        <p:txBody>
          <a:bodyPr lIns="0" tIns="0" rIns="0" bIns="0" rtlCol="0" anchor="t">
            <a:spAutoFit/>
          </a:bodyPr>
          <a:lstStyle/>
          <a:p>
            <a:pPr algn="l">
              <a:lnSpc>
                <a:spcPts val="4759"/>
              </a:lnSpc>
            </a:pPr>
            <a:r>
              <a:rPr lang="en-US" sz="3399" i="1">
                <a:solidFill>
                  <a:srgbClr val="FE3A3A"/>
                </a:solidFill>
                <a:latin typeface="Canva Sans Italics"/>
                <a:ea typeface="Canva Sans Italics"/>
                <a:cs typeface="Canva Sans Italics"/>
                <a:sym typeface="Canva Sans Italics"/>
              </a:rPr>
              <a:t>Vui lòng nhập Username/Email</a:t>
            </a:r>
          </a:p>
        </p:txBody>
      </p:sp>
      <p:sp>
        <p:nvSpPr>
          <p:cNvPr id="26" name="TextBox 26"/>
          <p:cNvSpPr txBox="1"/>
          <p:nvPr/>
        </p:nvSpPr>
        <p:spPr>
          <a:xfrm>
            <a:off x="8060353" y="3205610"/>
            <a:ext cx="4619563" cy="580390"/>
          </a:xfrm>
          <a:prstGeom prst="rect">
            <a:avLst/>
          </a:prstGeom>
        </p:spPr>
        <p:txBody>
          <a:bodyPr lIns="0" tIns="0" rIns="0" bIns="0" rtlCol="0" anchor="t">
            <a:spAutoFit/>
          </a:bodyPr>
          <a:lstStyle/>
          <a:p>
            <a:pPr algn="l">
              <a:lnSpc>
                <a:spcPts val="4759"/>
              </a:lnSpc>
            </a:pPr>
            <a:r>
              <a:rPr lang="en-US" sz="3399">
                <a:solidFill>
                  <a:srgbClr val="000000"/>
                </a:solidFill>
                <a:latin typeface="Canva Sans"/>
                <a:ea typeface="Canva Sans"/>
                <a:cs typeface="Canva Sans"/>
                <a:sym typeface="Canva Sans"/>
              </a:rPr>
              <a:t>nhom4@gmail.com</a:t>
            </a:r>
          </a:p>
        </p:txBody>
      </p:sp>
      <p:sp>
        <p:nvSpPr>
          <p:cNvPr id="27" name="TextBox 27">
            <a:hlinkClick r:id="rId10" action="ppaction://hlinksldjump"/>
          </p:cNvPr>
          <p:cNvSpPr txBox="1"/>
          <p:nvPr/>
        </p:nvSpPr>
        <p:spPr>
          <a:xfrm>
            <a:off x="10269314" y="5402834"/>
            <a:ext cx="2915960" cy="431799"/>
          </a:xfrm>
          <a:prstGeom prst="rect">
            <a:avLst/>
          </a:prstGeom>
        </p:spPr>
        <p:txBody>
          <a:bodyPr lIns="0" tIns="0" rIns="0" bIns="0" rtlCol="0" anchor="t">
            <a:spAutoFit/>
          </a:bodyPr>
          <a:lstStyle/>
          <a:p>
            <a:pPr algn="ctr">
              <a:lnSpc>
                <a:spcPts val="3500"/>
              </a:lnSpc>
            </a:pPr>
            <a:r>
              <a:rPr lang="en-US" sz="2500" u="sng" dirty="0">
                <a:solidFill>
                  <a:srgbClr val="004AAD"/>
                </a:solidFill>
                <a:latin typeface="Canva Sans"/>
                <a:ea typeface="Canva Sans"/>
                <a:cs typeface="Canva Sans"/>
                <a:sym typeface="Canva Sans"/>
              </a:rPr>
              <a:t>Quay </a:t>
            </a:r>
            <a:r>
              <a:rPr lang="en-US" sz="2500" u="sng" dirty="0" err="1">
                <a:solidFill>
                  <a:srgbClr val="004AAD"/>
                </a:solidFill>
                <a:latin typeface="Canva Sans"/>
                <a:ea typeface="Canva Sans"/>
                <a:cs typeface="Canva Sans"/>
                <a:sym typeface="Canva Sans"/>
              </a:rPr>
              <a:t>lại</a:t>
            </a:r>
            <a:r>
              <a:rPr lang="en-US" sz="2500" u="sng" dirty="0">
                <a:solidFill>
                  <a:srgbClr val="004AAD"/>
                </a:solidFill>
                <a:latin typeface="Canva Sans"/>
                <a:ea typeface="Canva Sans"/>
                <a:cs typeface="Canva Sans"/>
                <a:sym typeface="Canva Sans"/>
              </a:rPr>
              <a:t> </a:t>
            </a:r>
            <a:r>
              <a:rPr lang="en-US" sz="2500" u="sng" dirty="0" err="1">
                <a:solidFill>
                  <a:srgbClr val="004AAD"/>
                </a:solidFill>
                <a:latin typeface="Canva Sans"/>
                <a:ea typeface="Canva Sans"/>
                <a:cs typeface="Canva Sans"/>
                <a:sym typeface="Canva Sans"/>
              </a:rPr>
              <a:t>đăng</a:t>
            </a:r>
            <a:r>
              <a:rPr lang="en-US" sz="2500" u="sng" dirty="0">
                <a:solidFill>
                  <a:srgbClr val="004AAD"/>
                </a:solidFill>
                <a:latin typeface="Canva Sans"/>
                <a:ea typeface="Canva Sans"/>
                <a:cs typeface="Canva Sans"/>
                <a:sym typeface="Canva Sans"/>
              </a:rPr>
              <a:t> </a:t>
            </a:r>
            <a:r>
              <a:rPr lang="en-US" sz="2500" u="sng" dirty="0" err="1">
                <a:solidFill>
                  <a:srgbClr val="004AAD"/>
                </a:solidFill>
                <a:latin typeface="Canva Sans"/>
                <a:ea typeface="Canva Sans"/>
                <a:cs typeface="Canva Sans"/>
                <a:sym typeface="Canva Sans"/>
              </a:rPr>
              <a:t>nhập</a:t>
            </a:r>
            <a:endParaRPr lang="en-US" sz="2500" u="sng" dirty="0">
              <a:solidFill>
                <a:srgbClr val="004AAD"/>
              </a:solidFill>
              <a:latin typeface="Canva Sans"/>
              <a:ea typeface="Canva Sans"/>
              <a:cs typeface="Canva Sans"/>
              <a:sym typeface="Canva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a:p>
        </p:txBody>
      </p:sp>
      <p:sp>
        <p:nvSpPr>
          <p:cNvPr id="3" name="Freeform 3"/>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5" name="Group 5"/>
          <p:cNvGrpSpPr/>
          <p:nvPr/>
        </p:nvGrpSpPr>
        <p:grpSpPr>
          <a:xfrm>
            <a:off x="776763" y="114333"/>
            <a:ext cx="1450768" cy="1450768"/>
            <a:chOff x="0" y="0"/>
            <a:chExt cx="13716000" cy="13716000"/>
          </a:xfrm>
        </p:grpSpPr>
        <p:sp>
          <p:nvSpPr>
            <p:cNvPr id="6" name="Freeform 6">
              <a:hlinkClick r:id="rId7" action="ppaction://hlinksldjump"/>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8"/>
              <a:stretch>
                <a:fillRect t="-38888" b="-38888"/>
              </a:stretch>
            </a:blipFill>
          </p:spPr>
          <p:txBody>
            <a:bodyPr/>
            <a:lstStyle/>
            <a:p>
              <a:endParaRPr lang="en-US"/>
            </a:p>
          </p:txBody>
        </p:sp>
      </p:grpSp>
      <p:sp>
        <p:nvSpPr>
          <p:cNvPr id="7" name="Freeform 7">
            <a:hlinkClick r:id="rId9" action="ppaction://hlinksldjump"/>
          </p:cNvPr>
          <p:cNvSpPr/>
          <p:nvPr/>
        </p:nvSpPr>
        <p:spPr>
          <a:xfrm>
            <a:off x="15236121"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8" name="Group 8"/>
          <p:cNvGrpSpPr/>
          <p:nvPr/>
        </p:nvGrpSpPr>
        <p:grpSpPr>
          <a:xfrm>
            <a:off x="4953289" y="1821958"/>
            <a:ext cx="4475906" cy="708772"/>
            <a:chOff x="0" y="0"/>
            <a:chExt cx="1178840" cy="186672"/>
          </a:xfrm>
        </p:grpSpPr>
        <p:sp>
          <p:nvSpPr>
            <p:cNvPr id="9" name="Freeform 9"/>
            <p:cNvSpPr/>
            <p:nvPr/>
          </p:nvSpPr>
          <p:spPr>
            <a:xfrm>
              <a:off x="0" y="0"/>
              <a:ext cx="1178840" cy="186672"/>
            </a:xfrm>
            <a:custGeom>
              <a:avLst/>
              <a:gdLst/>
              <a:ahLst/>
              <a:cxnLst/>
              <a:rect l="l" t="t" r="r" b="b"/>
              <a:pathLst>
                <a:path w="1178840" h="186672">
                  <a:moveTo>
                    <a:pt x="88214" y="0"/>
                  </a:moveTo>
                  <a:lnTo>
                    <a:pt x="1090625" y="0"/>
                  </a:lnTo>
                  <a:cubicBezTo>
                    <a:pt x="1139345" y="0"/>
                    <a:pt x="1178840" y="39495"/>
                    <a:pt x="1178840" y="88214"/>
                  </a:cubicBezTo>
                  <a:lnTo>
                    <a:pt x="1178840" y="98458"/>
                  </a:lnTo>
                  <a:cubicBezTo>
                    <a:pt x="1178840" y="147178"/>
                    <a:pt x="1139345" y="186672"/>
                    <a:pt x="1090625" y="186672"/>
                  </a:cubicBezTo>
                  <a:lnTo>
                    <a:pt x="88214" y="186672"/>
                  </a:lnTo>
                  <a:cubicBezTo>
                    <a:pt x="39495" y="186672"/>
                    <a:pt x="0" y="147178"/>
                    <a:pt x="0" y="98458"/>
                  </a:cubicBezTo>
                  <a:lnTo>
                    <a:pt x="0" y="88214"/>
                  </a:lnTo>
                  <a:cubicBezTo>
                    <a:pt x="0" y="39495"/>
                    <a:pt x="39495" y="0"/>
                    <a:pt x="88214" y="0"/>
                  </a:cubicBezTo>
                  <a:close/>
                </a:path>
              </a:pathLst>
            </a:custGeom>
            <a:solidFill>
              <a:srgbClr val="D2BC67"/>
            </a:solidFill>
          </p:spPr>
          <p:txBody>
            <a:bodyPr/>
            <a:lstStyle/>
            <a:p>
              <a:endParaRPr lang="en-US"/>
            </a:p>
          </p:txBody>
        </p:sp>
        <p:sp>
          <p:nvSpPr>
            <p:cNvPr id="10" name="TextBox 10"/>
            <p:cNvSpPr txBox="1"/>
            <p:nvPr/>
          </p:nvSpPr>
          <p:spPr>
            <a:xfrm>
              <a:off x="0" y="-38100"/>
              <a:ext cx="1178840" cy="224772"/>
            </a:xfrm>
            <a:prstGeom prst="rect">
              <a:avLst/>
            </a:prstGeom>
          </p:spPr>
          <p:txBody>
            <a:bodyPr lIns="50800" tIns="50800" rIns="50800" bIns="50800" rtlCol="0" anchor="ctr"/>
            <a:lstStyle/>
            <a:p>
              <a:pPr algn="ctr">
                <a:lnSpc>
                  <a:spcPts val="2659"/>
                </a:lnSpc>
              </a:pPr>
              <a:endParaRPr/>
            </a:p>
          </p:txBody>
        </p:sp>
      </p:grpSp>
      <p:sp>
        <p:nvSpPr>
          <p:cNvPr id="11" name="TextBox 11">
            <a:hlinkClick r:id="rId12" action="ppaction://hlinksldjump"/>
          </p:cNvPr>
          <p:cNvSpPr txBox="1"/>
          <p:nvPr/>
        </p:nvSpPr>
        <p:spPr>
          <a:xfrm>
            <a:off x="4638637" y="1887102"/>
            <a:ext cx="5105211" cy="521335"/>
          </a:xfrm>
          <a:prstGeom prst="rect">
            <a:avLst/>
          </a:prstGeom>
        </p:spPr>
        <p:txBody>
          <a:bodyPr lIns="0" tIns="0" rIns="0" bIns="0" rtlCol="0" anchor="t">
            <a:spAutoFit/>
          </a:bodyPr>
          <a:lstStyle/>
          <a:p>
            <a:pPr algn="ctr">
              <a:lnSpc>
                <a:spcPts val="4340"/>
              </a:lnSpc>
            </a:pP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Thêm</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vào</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giỏ</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hàng</a:t>
            </a:r>
            <a:endParaRPr lang="en-US" sz="3100" dirty="0">
              <a:solidFill>
                <a:srgbClr val="000000"/>
              </a:solidFill>
              <a:latin typeface="Canva Sans"/>
              <a:ea typeface="Canva Sans"/>
              <a:cs typeface="Canva Sans"/>
              <a:sym typeface="Canva Sans"/>
            </a:endParaRPr>
          </a:p>
        </p:txBody>
      </p:sp>
      <p:grpSp>
        <p:nvGrpSpPr>
          <p:cNvPr id="12" name="Group 12"/>
          <p:cNvGrpSpPr/>
          <p:nvPr/>
        </p:nvGrpSpPr>
        <p:grpSpPr>
          <a:xfrm>
            <a:off x="16840103" y="377686"/>
            <a:ext cx="838394" cy="838394"/>
            <a:chOff x="0" y="0"/>
            <a:chExt cx="13716000" cy="13716000"/>
          </a:xfrm>
        </p:grpSpPr>
        <p:sp>
          <p:nvSpPr>
            <p:cNvPr id="13" name="Freeform 13">
              <a:hlinkClick r:id="rId13" action="ppaction://hlinksldjump"/>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14"/>
              <a:stretch>
                <a:fillRect/>
              </a:stretch>
            </a:blipFill>
          </p:spPr>
          <p:txBody>
            <a:bodyPr/>
            <a:lstStyle/>
            <a:p>
              <a:endParaRPr lang="en-US" dirty="0"/>
            </a:p>
          </p:txBody>
        </p:sp>
      </p:grpSp>
      <p:grpSp>
        <p:nvGrpSpPr>
          <p:cNvPr id="14" name="Group 14"/>
          <p:cNvGrpSpPr/>
          <p:nvPr/>
        </p:nvGrpSpPr>
        <p:grpSpPr>
          <a:xfrm>
            <a:off x="295360" y="1587194"/>
            <a:ext cx="4563831" cy="7154512"/>
            <a:chOff x="0" y="0"/>
            <a:chExt cx="6085109" cy="9539348"/>
          </a:xfrm>
        </p:grpSpPr>
        <p:sp>
          <p:nvSpPr>
            <p:cNvPr id="15" name="Freeform 15"/>
            <p:cNvSpPr/>
            <p:nvPr/>
          </p:nvSpPr>
          <p:spPr>
            <a:xfrm>
              <a:off x="0" y="0"/>
              <a:ext cx="5890874" cy="7676475"/>
            </a:xfrm>
            <a:custGeom>
              <a:avLst/>
              <a:gdLst/>
              <a:ahLst/>
              <a:cxnLst/>
              <a:rect l="l" t="t" r="r" b="b"/>
              <a:pathLst>
                <a:path w="5890874" h="7676475">
                  <a:moveTo>
                    <a:pt x="0" y="0"/>
                  </a:moveTo>
                  <a:lnTo>
                    <a:pt x="5890874" y="0"/>
                  </a:lnTo>
                  <a:lnTo>
                    <a:pt x="5890874" y="7676475"/>
                  </a:lnTo>
                  <a:lnTo>
                    <a:pt x="0" y="7676475"/>
                  </a:lnTo>
                  <a:lnTo>
                    <a:pt x="0" y="0"/>
                  </a:lnTo>
                  <a:close/>
                </a:path>
              </a:pathLst>
            </a:custGeom>
            <a:blipFill>
              <a:blip r:embed="rId15"/>
              <a:stretch>
                <a:fillRect t="-7590" b="-7590"/>
              </a:stretch>
            </a:blipFill>
          </p:spPr>
          <p:txBody>
            <a:bodyPr/>
            <a:lstStyle/>
            <a:p>
              <a:endParaRPr lang="en-US"/>
            </a:p>
          </p:txBody>
        </p:sp>
        <p:sp>
          <p:nvSpPr>
            <p:cNvPr id="16" name="Freeform 16"/>
            <p:cNvSpPr/>
            <p:nvPr/>
          </p:nvSpPr>
          <p:spPr>
            <a:xfrm>
              <a:off x="48900" y="9253816"/>
              <a:ext cx="199077" cy="213435"/>
            </a:xfrm>
            <a:custGeom>
              <a:avLst/>
              <a:gdLst/>
              <a:ahLst/>
              <a:cxnLst/>
              <a:rect l="l" t="t" r="r" b="b"/>
              <a:pathLst>
                <a:path w="199077" h="213435">
                  <a:moveTo>
                    <a:pt x="0" y="0"/>
                  </a:moveTo>
                  <a:lnTo>
                    <a:pt x="199076" y="0"/>
                  </a:lnTo>
                  <a:lnTo>
                    <a:pt x="199076" y="213435"/>
                  </a:lnTo>
                  <a:lnTo>
                    <a:pt x="0" y="213435"/>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7" name="TextBox 17"/>
            <p:cNvSpPr txBox="1"/>
            <p:nvPr/>
          </p:nvSpPr>
          <p:spPr>
            <a:xfrm>
              <a:off x="48900" y="8940600"/>
              <a:ext cx="2320182" cy="313216"/>
            </a:xfrm>
            <a:prstGeom prst="rect">
              <a:avLst/>
            </a:prstGeom>
          </p:spPr>
          <p:txBody>
            <a:bodyPr lIns="0" tIns="0" rIns="0" bIns="0" rtlCol="0" anchor="t">
              <a:spAutoFit/>
            </a:bodyPr>
            <a:lstStyle/>
            <a:p>
              <a:pPr algn="l">
                <a:lnSpc>
                  <a:spcPts val="2076"/>
                </a:lnSpc>
              </a:pPr>
              <a:r>
                <a:rPr lang="en-US" sz="1483">
                  <a:solidFill>
                    <a:srgbClr val="000000"/>
                  </a:solidFill>
                  <a:latin typeface="Canva Sans"/>
                  <a:ea typeface="Canva Sans"/>
                  <a:cs typeface="Canva Sans"/>
                  <a:sym typeface="Canva Sans"/>
                </a:rPr>
                <a:t>27 lượt mua</a:t>
              </a:r>
            </a:p>
          </p:txBody>
        </p:sp>
        <p:sp>
          <p:nvSpPr>
            <p:cNvPr id="18" name="TextBox 18"/>
            <p:cNvSpPr txBox="1"/>
            <p:nvPr/>
          </p:nvSpPr>
          <p:spPr>
            <a:xfrm>
              <a:off x="316921" y="9204556"/>
              <a:ext cx="2320182" cy="334792"/>
            </a:xfrm>
            <a:prstGeom prst="rect">
              <a:avLst/>
            </a:prstGeom>
          </p:spPr>
          <p:txBody>
            <a:bodyPr lIns="0" tIns="0" rIns="0" bIns="0" rtlCol="0" anchor="t">
              <a:spAutoFit/>
            </a:bodyPr>
            <a:lstStyle/>
            <a:p>
              <a:pPr algn="l">
                <a:lnSpc>
                  <a:spcPts val="2076"/>
                </a:lnSpc>
              </a:pPr>
              <a:r>
                <a:rPr lang="en-US" sz="1483" dirty="0">
                  <a:solidFill>
                    <a:srgbClr val="000000"/>
                  </a:solidFill>
                  <a:latin typeface="Canva Sans"/>
                  <a:ea typeface="Canva Sans"/>
                  <a:cs typeface="Canva Sans"/>
                  <a:sym typeface="Canva Sans"/>
                </a:rPr>
                <a:t>4.0 (18)</a:t>
              </a:r>
            </a:p>
          </p:txBody>
        </p:sp>
        <p:sp>
          <p:nvSpPr>
            <p:cNvPr id="19" name="TextBox 19"/>
            <p:cNvSpPr txBox="1"/>
            <p:nvPr/>
          </p:nvSpPr>
          <p:spPr>
            <a:xfrm>
              <a:off x="48900" y="7648783"/>
              <a:ext cx="6036209" cy="1240149"/>
            </a:xfrm>
            <a:prstGeom prst="rect">
              <a:avLst/>
            </a:prstGeom>
          </p:spPr>
          <p:txBody>
            <a:bodyPr lIns="0" tIns="0" rIns="0" bIns="0" rtlCol="0" anchor="t">
              <a:spAutoFit/>
            </a:bodyPr>
            <a:lstStyle/>
            <a:p>
              <a:pPr algn="l">
                <a:lnSpc>
                  <a:spcPts val="3815"/>
                </a:lnSpc>
              </a:pPr>
              <a:r>
                <a:rPr lang="en-US" sz="2725">
                  <a:solidFill>
                    <a:srgbClr val="000000"/>
                  </a:solidFill>
                  <a:latin typeface="Canva Sans"/>
                  <a:ea typeface="Canva Sans"/>
                  <a:cs typeface="Canva Sans"/>
                  <a:sym typeface="Canva Sans"/>
                </a:rPr>
                <a:t>Bài Giảng Tiếng Anh 12 Unit 1: Life Stories</a:t>
              </a:r>
            </a:p>
          </p:txBody>
        </p:sp>
        <p:sp>
          <p:nvSpPr>
            <p:cNvPr id="20" name="TextBox 20"/>
            <p:cNvSpPr txBox="1"/>
            <p:nvPr/>
          </p:nvSpPr>
          <p:spPr>
            <a:xfrm>
              <a:off x="2945436" y="8893226"/>
              <a:ext cx="3139673" cy="639149"/>
            </a:xfrm>
            <a:prstGeom prst="rect">
              <a:avLst/>
            </a:prstGeom>
          </p:spPr>
          <p:txBody>
            <a:bodyPr wrap="square" lIns="0" tIns="0" rIns="0" bIns="0" rtlCol="0" anchor="t">
              <a:spAutoFit/>
            </a:bodyPr>
            <a:lstStyle/>
            <a:p>
              <a:pPr>
                <a:lnSpc>
                  <a:spcPts val="4002"/>
                </a:lnSpc>
              </a:pPr>
              <a:r>
                <a:rPr lang="en-US" sz="2859" b="1" dirty="0">
                  <a:solidFill>
                    <a:srgbClr val="FF3131"/>
                  </a:solidFill>
                  <a:latin typeface="Canva Sans Bold"/>
                  <a:ea typeface="Canva Sans Bold"/>
                  <a:cs typeface="Canva Sans Bold"/>
                  <a:sym typeface="Canva Sans Bold"/>
                </a:rPr>
                <a:t>50.000 VNĐ</a:t>
              </a:r>
            </a:p>
          </p:txBody>
        </p:sp>
      </p:grpSp>
      <p:sp>
        <p:nvSpPr>
          <p:cNvPr id="21" name="TextBox 21">
            <a:hlinkClick r:id="rId18" action="ppaction://hlinksldjump"/>
          </p:cNvPr>
          <p:cNvSpPr txBox="1"/>
          <p:nvPr/>
        </p:nvSpPr>
        <p:spPr>
          <a:xfrm>
            <a:off x="5162031" y="2711705"/>
            <a:ext cx="3071151" cy="464820"/>
          </a:xfrm>
          <a:prstGeom prst="rect">
            <a:avLst/>
          </a:prstGeom>
        </p:spPr>
        <p:txBody>
          <a:bodyPr lIns="0" tIns="0" rIns="0" bIns="0" rtlCol="0" anchor="t">
            <a:spAutoFit/>
          </a:bodyPr>
          <a:lstStyle/>
          <a:p>
            <a:pPr algn="ctr">
              <a:lnSpc>
                <a:spcPts val="3780"/>
              </a:lnSpc>
            </a:pPr>
            <a:r>
              <a:rPr lang="en-US" sz="2700" dirty="0">
                <a:solidFill>
                  <a:srgbClr val="004AAD"/>
                </a:solidFill>
                <a:latin typeface="Canva Sans"/>
                <a:ea typeface="Canva Sans"/>
                <a:cs typeface="Canva Sans"/>
                <a:sym typeface="Canva Sans"/>
              </a:rPr>
              <a:t>v   </a:t>
            </a:r>
            <a:r>
              <a:rPr lang="en-US" sz="2700" u="sng" dirty="0" err="1">
                <a:solidFill>
                  <a:srgbClr val="004AAD"/>
                </a:solidFill>
                <a:latin typeface="Canva Sans"/>
                <a:ea typeface="Canva Sans"/>
                <a:cs typeface="Canva Sans"/>
                <a:sym typeface="Canva Sans"/>
              </a:rPr>
              <a:t>Mô</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tả</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sp>
        <p:nvSpPr>
          <p:cNvPr id="22" name="TextBox 22"/>
          <p:cNvSpPr txBox="1"/>
          <p:nvPr/>
        </p:nvSpPr>
        <p:spPr>
          <a:xfrm>
            <a:off x="5649285" y="3283793"/>
            <a:ext cx="10578137" cy="4697729"/>
          </a:xfrm>
          <a:prstGeom prst="rect">
            <a:avLst/>
          </a:prstGeom>
        </p:spPr>
        <p:txBody>
          <a:bodyPr lIns="0" tIns="0" rIns="0" bIns="0" rtlCol="0" anchor="t">
            <a:spAutoFit/>
          </a:bodyPr>
          <a:lstStyle/>
          <a:p>
            <a:pPr algn="just">
              <a:lnSpc>
                <a:spcPts val="2520"/>
              </a:lnSpc>
            </a:pPr>
            <a:r>
              <a:rPr lang="en-US" sz="1800">
                <a:solidFill>
                  <a:srgbClr val="000000"/>
                </a:solidFill>
                <a:latin typeface="Canva Sans"/>
                <a:ea typeface="Canva Sans"/>
                <a:cs typeface="Canva Sans"/>
                <a:sym typeface="Canva Sans"/>
              </a:rPr>
              <a:t>🔹 Nội dung bài giảng:</a:t>
            </a:r>
          </a:p>
          <a:p>
            <a:pPr marL="388628" lvl="1" indent="-194314" algn="just">
              <a:lnSpc>
                <a:spcPts val="2520"/>
              </a:lnSpc>
              <a:buFont typeface="Arial"/>
              <a:buChar char="•"/>
            </a:pPr>
            <a:r>
              <a:rPr lang="en-US" sz="1800">
                <a:solidFill>
                  <a:srgbClr val="000000"/>
                </a:solidFill>
                <a:latin typeface="Canva Sans"/>
                <a:ea typeface="Canva Sans"/>
                <a:cs typeface="Canva Sans"/>
                <a:sym typeface="Canva Sans"/>
              </a:rPr>
              <a:t>Trình bày đầy đủ kiến thức Unit 1: Life Stories</a:t>
            </a:r>
          </a:p>
          <a:p>
            <a:pPr marL="388628" lvl="1" indent="-194314" algn="just">
              <a:lnSpc>
                <a:spcPts val="2520"/>
              </a:lnSpc>
              <a:buFont typeface="Arial"/>
              <a:buChar char="•"/>
            </a:pPr>
            <a:r>
              <a:rPr lang="en-US" sz="1800">
                <a:solidFill>
                  <a:srgbClr val="000000"/>
                </a:solidFill>
                <a:latin typeface="Canva Sans"/>
                <a:ea typeface="Canva Sans"/>
                <a:cs typeface="Canva Sans"/>
                <a:sym typeface="Canva Sans"/>
              </a:rPr>
              <a:t>Tập trung vào:</a:t>
            </a:r>
          </a:p>
          <a:p>
            <a:pPr marL="777256" lvl="2" indent="-259085" algn="just">
              <a:lnSpc>
                <a:spcPts val="2520"/>
              </a:lnSpc>
              <a:buFont typeface="Arial"/>
              <a:buChar char="⚬"/>
            </a:pPr>
            <a:r>
              <a:rPr lang="en-US" sz="1800">
                <a:solidFill>
                  <a:srgbClr val="000000"/>
                </a:solidFill>
                <a:latin typeface="Canva Sans"/>
                <a:ea typeface="Canva Sans"/>
                <a:cs typeface="Canva Sans"/>
                <a:sym typeface="Canva Sans"/>
              </a:rPr>
              <a:t>🔊 Pronunciation: phát âm chuẩn, trọng âm, ngữ điệu</a:t>
            </a:r>
          </a:p>
          <a:p>
            <a:pPr marL="777256" lvl="2" indent="-259085" algn="just">
              <a:lnSpc>
                <a:spcPts val="2520"/>
              </a:lnSpc>
              <a:buFont typeface="Arial"/>
              <a:buChar char="⚬"/>
            </a:pPr>
            <a:r>
              <a:rPr lang="en-US" sz="1800">
                <a:solidFill>
                  <a:srgbClr val="000000"/>
                </a:solidFill>
                <a:latin typeface="Canva Sans"/>
                <a:ea typeface="Canva Sans"/>
                <a:cs typeface="Canva Sans"/>
                <a:sym typeface="Canva Sans"/>
              </a:rPr>
              <a:t>🗣 Speaking: mẫu câu nói, gợi ý trả lời, thực hành nói</a:t>
            </a:r>
          </a:p>
          <a:p>
            <a:pPr marL="388628" lvl="1" indent="-194314" algn="just">
              <a:lnSpc>
                <a:spcPts val="2520"/>
              </a:lnSpc>
              <a:buFont typeface="Arial"/>
              <a:buChar char="•"/>
            </a:pPr>
            <a:r>
              <a:rPr lang="en-US" sz="1800">
                <a:solidFill>
                  <a:srgbClr val="000000"/>
                </a:solidFill>
                <a:latin typeface="Canva Sans"/>
                <a:ea typeface="Canva Sans"/>
                <a:cs typeface="Canva Sans"/>
                <a:sym typeface="Canva Sans"/>
              </a:rPr>
              <a:t>Có ví dụ minh họa rõ ràng, dễ hiểu</a:t>
            </a:r>
          </a:p>
          <a:p>
            <a:pPr marL="388628" lvl="1" indent="-194314" algn="just">
              <a:lnSpc>
                <a:spcPts val="2520"/>
              </a:lnSpc>
              <a:buFont typeface="Arial"/>
              <a:buChar char="•"/>
            </a:pPr>
            <a:r>
              <a:rPr lang="en-US" sz="1800">
                <a:solidFill>
                  <a:srgbClr val="000000"/>
                </a:solidFill>
                <a:latin typeface="Canva Sans"/>
                <a:ea typeface="Canva Sans"/>
                <a:cs typeface="Canva Sans"/>
                <a:sym typeface="Canva Sans"/>
              </a:rPr>
              <a:t>Bám sát sách giáo khoa Tiếng Anh 12</a:t>
            </a:r>
          </a:p>
          <a:p>
            <a:pPr algn="just">
              <a:lnSpc>
                <a:spcPts val="2520"/>
              </a:lnSpc>
            </a:pPr>
            <a:r>
              <a:rPr lang="en-US" sz="1800">
                <a:solidFill>
                  <a:srgbClr val="000000"/>
                </a:solidFill>
                <a:latin typeface="Canva Sans"/>
                <a:ea typeface="Canva Sans"/>
                <a:cs typeface="Canva Sans"/>
                <a:sym typeface="Canva Sans"/>
              </a:rPr>
              <a:t>🔹 Ưu điểm nổi bật:</a:t>
            </a:r>
          </a:p>
          <a:p>
            <a:pPr marL="388628" lvl="1" indent="-194314" algn="just">
              <a:lnSpc>
                <a:spcPts val="2520"/>
              </a:lnSpc>
              <a:buFont typeface="Arial"/>
              <a:buChar char="•"/>
            </a:pPr>
            <a:r>
              <a:rPr lang="en-US" sz="1800">
                <a:solidFill>
                  <a:srgbClr val="000000"/>
                </a:solidFill>
                <a:latin typeface="Canva Sans"/>
                <a:ea typeface="Canva Sans"/>
                <a:cs typeface="Canva Sans"/>
                <a:sym typeface="Canva Sans"/>
              </a:rPr>
              <a:t>📌 Slide bài giảng trực quan – sinh động – dễ theo dõi</a:t>
            </a:r>
          </a:p>
          <a:p>
            <a:pPr marL="388628" lvl="1" indent="-194314" algn="just">
              <a:lnSpc>
                <a:spcPts val="2520"/>
              </a:lnSpc>
              <a:buFont typeface="Arial"/>
              <a:buChar char="•"/>
            </a:pPr>
            <a:r>
              <a:rPr lang="en-US" sz="1800">
                <a:solidFill>
                  <a:srgbClr val="000000"/>
                </a:solidFill>
                <a:latin typeface="Canva Sans"/>
                <a:ea typeface="Canva Sans"/>
                <a:cs typeface="Canva Sans"/>
                <a:sym typeface="Canva Sans"/>
              </a:rPr>
              <a:t>📌 Nội dung được chọn lọc, đúng trọng tâm kiểm tra – thi cử</a:t>
            </a:r>
          </a:p>
          <a:p>
            <a:pPr marL="388628" lvl="1" indent="-194314" algn="just">
              <a:lnSpc>
                <a:spcPts val="2520"/>
              </a:lnSpc>
              <a:buFont typeface="Arial"/>
              <a:buChar char="•"/>
            </a:pPr>
            <a:r>
              <a:rPr lang="en-US" sz="1800">
                <a:solidFill>
                  <a:srgbClr val="000000"/>
                </a:solidFill>
                <a:latin typeface="Canva Sans"/>
                <a:ea typeface="Canva Sans"/>
                <a:cs typeface="Canva Sans"/>
                <a:sym typeface="Canva Sans"/>
              </a:rPr>
              <a:t>📌 Giúp học sinh:</a:t>
            </a:r>
          </a:p>
          <a:p>
            <a:pPr marL="777256" lvl="2" indent="-259085" algn="just">
              <a:lnSpc>
                <a:spcPts val="2520"/>
              </a:lnSpc>
              <a:buFont typeface="Arial"/>
              <a:buChar char="⚬"/>
            </a:pPr>
            <a:r>
              <a:rPr lang="en-US" sz="1800">
                <a:solidFill>
                  <a:srgbClr val="000000"/>
                </a:solidFill>
                <a:latin typeface="Canva Sans"/>
                <a:ea typeface="Canva Sans"/>
                <a:cs typeface="Canva Sans"/>
                <a:sym typeface="Canva Sans"/>
              </a:rPr>
              <a:t>Tự tin hơn khi nói tiếng Anh</a:t>
            </a:r>
          </a:p>
          <a:p>
            <a:pPr marL="777256" lvl="2" indent="-259085" algn="just">
              <a:lnSpc>
                <a:spcPts val="2520"/>
              </a:lnSpc>
              <a:buFont typeface="Arial"/>
              <a:buChar char="⚬"/>
            </a:pPr>
            <a:r>
              <a:rPr lang="en-US" sz="1800">
                <a:solidFill>
                  <a:srgbClr val="000000"/>
                </a:solidFill>
                <a:latin typeface="Canva Sans"/>
                <a:ea typeface="Canva Sans"/>
                <a:cs typeface="Canva Sans"/>
                <a:sym typeface="Canva Sans"/>
              </a:rPr>
              <a:t>Cải thiện phát âm và phản xạ giao tiếp</a:t>
            </a:r>
          </a:p>
          <a:p>
            <a:pPr marL="777256" lvl="2" indent="-259085" algn="just">
              <a:lnSpc>
                <a:spcPts val="2520"/>
              </a:lnSpc>
              <a:buFont typeface="Arial"/>
              <a:buChar char="⚬"/>
            </a:pPr>
            <a:r>
              <a:rPr lang="en-US" sz="1800">
                <a:solidFill>
                  <a:srgbClr val="000000"/>
                </a:solidFill>
                <a:latin typeface="Canva Sans"/>
                <a:ea typeface="Canva Sans"/>
                <a:cs typeface="Canva Sans"/>
                <a:sym typeface="Canva Sans"/>
              </a:rPr>
              <a:t>Hiểu rõ chủ đề Life Stories</a:t>
            </a:r>
          </a:p>
          <a:p>
            <a:pPr algn="just">
              <a:lnSpc>
                <a:spcPts val="2520"/>
              </a:lnSpc>
            </a:pPr>
            <a:endParaRPr lang="en-US" sz="1800">
              <a:solidFill>
                <a:srgbClr val="000000"/>
              </a:solidFill>
              <a:latin typeface="Canva Sans"/>
              <a:ea typeface="Canva Sans"/>
              <a:cs typeface="Canva Sans"/>
              <a:sym typeface="Canva Sans"/>
            </a:endParaRPr>
          </a:p>
        </p:txBody>
      </p:sp>
      <p:sp>
        <p:nvSpPr>
          <p:cNvPr id="23" name="TextBox 23">
            <a:hlinkClick r:id="rId12" action="ppaction://hlinksldjump"/>
          </p:cNvPr>
          <p:cNvSpPr txBox="1"/>
          <p:nvPr/>
        </p:nvSpPr>
        <p:spPr>
          <a:xfrm>
            <a:off x="5162031" y="7924372"/>
            <a:ext cx="4325303" cy="464820"/>
          </a:xfrm>
          <a:prstGeom prst="rect">
            <a:avLst/>
          </a:prstGeom>
        </p:spPr>
        <p:txBody>
          <a:bodyPr lIns="0" tIns="0" rIns="0" bIns="0" rtlCol="0" anchor="t">
            <a:spAutoFit/>
          </a:bodyPr>
          <a:lstStyle/>
          <a:p>
            <a:pPr algn="ctr">
              <a:lnSpc>
                <a:spcPts val="3780"/>
              </a:lnSpc>
            </a:pPr>
            <a:r>
              <a:rPr lang="en-US" sz="2700" dirty="0">
                <a:solidFill>
                  <a:srgbClr val="004AAD"/>
                </a:solidFill>
                <a:latin typeface="Canva Sans"/>
                <a:ea typeface="Canva Sans"/>
                <a:cs typeface="Canva Sans"/>
                <a:sym typeface="Canva Sans"/>
              </a:rPr>
              <a:t>&gt;   </a:t>
            </a:r>
            <a:r>
              <a:rPr lang="en-US" sz="2700" u="sng" dirty="0">
                <a:solidFill>
                  <a:srgbClr val="004AAD"/>
                </a:solidFill>
                <a:latin typeface="Canva Sans"/>
                <a:ea typeface="Canva Sans"/>
                <a:cs typeface="Canva Sans"/>
                <a:sym typeface="Canva Sans"/>
              </a:rPr>
              <a:t>Xem </a:t>
            </a:r>
            <a:r>
              <a:rPr lang="en-US" sz="2700" u="sng" dirty="0" err="1">
                <a:solidFill>
                  <a:srgbClr val="004AAD"/>
                </a:solidFill>
                <a:latin typeface="Canva Sans"/>
                <a:ea typeface="Canva Sans"/>
                <a:cs typeface="Canva Sans"/>
                <a:sym typeface="Canva Sans"/>
              </a:rPr>
              <a:t>đánh</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giá</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sp>
        <p:nvSpPr>
          <p:cNvPr id="25" name="Arrow: Left 24">
            <a:hlinkClick r:id="rId19" action="ppaction://hlinksldjump"/>
            <a:extLst>
              <a:ext uri="{FF2B5EF4-FFF2-40B4-BE49-F238E27FC236}">
                <a16:creationId xmlns:a16="http://schemas.microsoft.com/office/drawing/2014/main" id="{7F12AF2A-6BA8-B6FA-6D23-F4718C4301D9}"/>
              </a:ext>
            </a:extLst>
          </p:cNvPr>
          <p:cNvSpPr/>
          <p:nvPr/>
        </p:nvSpPr>
        <p:spPr>
          <a:xfrm>
            <a:off x="398136" y="9029700"/>
            <a:ext cx="592464" cy="4572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78C9BE-B32C-53A6-A1E7-18F68AC69BE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61B010A-650F-EE1D-0FAE-C378215DFC6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a:p>
        </p:txBody>
      </p:sp>
      <p:sp>
        <p:nvSpPr>
          <p:cNvPr id="3" name="Freeform 3">
            <a:extLst>
              <a:ext uri="{FF2B5EF4-FFF2-40B4-BE49-F238E27FC236}">
                <a16:creationId xmlns:a16="http://schemas.microsoft.com/office/drawing/2014/main" id="{A9A42D32-6AD5-2414-7106-D42883A42096}"/>
              </a:ext>
            </a:extLst>
          </p:cNvPr>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AAC46564-7AC1-729D-4104-C26C2E12EB36}"/>
              </a:ext>
            </a:extLst>
          </p:cNvPr>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5" name="Group 5">
            <a:extLst>
              <a:ext uri="{FF2B5EF4-FFF2-40B4-BE49-F238E27FC236}">
                <a16:creationId xmlns:a16="http://schemas.microsoft.com/office/drawing/2014/main" id="{05BA22C8-4432-9F0A-18CB-D8329F172A9C}"/>
              </a:ext>
            </a:extLst>
          </p:cNvPr>
          <p:cNvGrpSpPr/>
          <p:nvPr/>
        </p:nvGrpSpPr>
        <p:grpSpPr>
          <a:xfrm>
            <a:off x="776763" y="114333"/>
            <a:ext cx="1450768" cy="1450768"/>
            <a:chOff x="0" y="0"/>
            <a:chExt cx="13716000" cy="13716000"/>
          </a:xfrm>
        </p:grpSpPr>
        <p:sp>
          <p:nvSpPr>
            <p:cNvPr id="6" name="Freeform 6">
              <a:hlinkClick r:id="rId7" action="ppaction://hlinksldjump"/>
              <a:extLst>
                <a:ext uri="{FF2B5EF4-FFF2-40B4-BE49-F238E27FC236}">
                  <a16:creationId xmlns:a16="http://schemas.microsoft.com/office/drawing/2014/main" id="{6555233B-01F9-E84A-94CF-1C53E86965CD}"/>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8"/>
              <a:stretch>
                <a:fillRect t="-38888" b="-38888"/>
              </a:stretch>
            </a:blipFill>
          </p:spPr>
          <p:txBody>
            <a:bodyPr/>
            <a:lstStyle/>
            <a:p>
              <a:endParaRPr lang="en-US"/>
            </a:p>
          </p:txBody>
        </p:sp>
      </p:grpSp>
      <p:sp>
        <p:nvSpPr>
          <p:cNvPr id="7" name="Freeform 7">
            <a:hlinkClick r:id="rId9" action="ppaction://hlinksldjump"/>
            <a:extLst>
              <a:ext uri="{FF2B5EF4-FFF2-40B4-BE49-F238E27FC236}">
                <a16:creationId xmlns:a16="http://schemas.microsoft.com/office/drawing/2014/main" id="{2F507CA3-1D33-9D8F-89DE-51FF289A1264}"/>
              </a:ext>
            </a:extLst>
          </p:cNvPr>
          <p:cNvSpPr/>
          <p:nvPr/>
        </p:nvSpPr>
        <p:spPr>
          <a:xfrm>
            <a:off x="15236121"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8" name="Group 8">
            <a:extLst>
              <a:ext uri="{FF2B5EF4-FFF2-40B4-BE49-F238E27FC236}">
                <a16:creationId xmlns:a16="http://schemas.microsoft.com/office/drawing/2014/main" id="{87C2CCD7-2E4F-95BE-DD0A-0C03F45DD08E}"/>
              </a:ext>
            </a:extLst>
          </p:cNvPr>
          <p:cNvGrpSpPr/>
          <p:nvPr/>
        </p:nvGrpSpPr>
        <p:grpSpPr>
          <a:xfrm>
            <a:off x="4953289" y="1821958"/>
            <a:ext cx="4475906" cy="708772"/>
            <a:chOff x="0" y="0"/>
            <a:chExt cx="1178840" cy="186672"/>
          </a:xfrm>
        </p:grpSpPr>
        <p:sp>
          <p:nvSpPr>
            <p:cNvPr id="9" name="Freeform 9">
              <a:extLst>
                <a:ext uri="{FF2B5EF4-FFF2-40B4-BE49-F238E27FC236}">
                  <a16:creationId xmlns:a16="http://schemas.microsoft.com/office/drawing/2014/main" id="{0E0D41A7-E376-31EC-0A16-815A6A3DDE74}"/>
                </a:ext>
              </a:extLst>
            </p:cNvPr>
            <p:cNvSpPr/>
            <p:nvPr/>
          </p:nvSpPr>
          <p:spPr>
            <a:xfrm>
              <a:off x="0" y="0"/>
              <a:ext cx="1178840" cy="186672"/>
            </a:xfrm>
            <a:custGeom>
              <a:avLst/>
              <a:gdLst/>
              <a:ahLst/>
              <a:cxnLst/>
              <a:rect l="l" t="t" r="r" b="b"/>
              <a:pathLst>
                <a:path w="1178840" h="186672">
                  <a:moveTo>
                    <a:pt x="88214" y="0"/>
                  </a:moveTo>
                  <a:lnTo>
                    <a:pt x="1090625" y="0"/>
                  </a:lnTo>
                  <a:cubicBezTo>
                    <a:pt x="1139345" y="0"/>
                    <a:pt x="1178840" y="39495"/>
                    <a:pt x="1178840" y="88214"/>
                  </a:cubicBezTo>
                  <a:lnTo>
                    <a:pt x="1178840" y="98458"/>
                  </a:lnTo>
                  <a:cubicBezTo>
                    <a:pt x="1178840" y="147178"/>
                    <a:pt x="1139345" y="186672"/>
                    <a:pt x="1090625" y="186672"/>
                  </a:cubicBezTo>
                  <a:lnTo>
                    <a:pt x="88214" y="186672"/>
                  </a:lnTo>
                  <a:cubicBezTo>
                    <a:pt x="39495" y="186672"/>
                    <a:pt x="0" y="147178"/>
                    <a:pt x="0" y="98458"/>
                  </a:cubicBezTo>
                  <a:lnTo>
                    <a:pt x="0" y="88214"/>
                  </a:lnTo>
                  <a:cubicBezTo>
                    <a:pt x="0" y="39495"/>
                    <a:pt x="39495" y="0"/>
                    <a:pt x="88214" y="0"/>
                  </a:cubicBezTo>
                  <a:close/>
                </a:path>
              </a:pathLst>
            </a:custGeom>
            <a:solidFill>
              <a:srgbClr val="D2BC67"/>
            </a:solidFill>
          </p:spPr>
          <p:txBody>
            <a:bodyPr/>
            <a:lstStyle/>
            <a:p>
              <a:endParaRPr lang="en-US"/>
            </a:p>
          </p:txBody>
        </p:sp>
        <p:sp>
          <p:nvSpPr>
            <p:cNvPr id="10" name="TextBox 10">
              <a:extLst>
                <a:ext uri="{FF2B5EF4-FFF2-40B4-BE49-F238E27FC236}">
                  <a16:creationId xmlns:a16="http://schemas.microsoft.com/office/drawing/2014/main" id="{12C14127-DD3A-1F51-0615-88CFE031C53E}"/>
                </a:ext>
              </a:extLst>
            </p:cNvPr>
            <p:cNvSpPr txBox="1"/>
            <p:nvPr/>
          </p:nvSpPr>
          <p:spPr>
            <a:xfrm>
              <a:off x="0" y="-38100"/>
              <a:ext cx="1178840" cy="224772"/>
            </a:xfrm>
            <a:prstGeom prst="rect">
              <a:avLst/>
            </a:prstGeom>
          </p:spPr>
          <p:txBody>
            <a:bodyPr lIns="50800" tIns="50800" rIns="50800" bIns="50800" rtlCol="0" anchor="ctr"/>
            <a:lstStyle/>
            <a:p>
              <a:pPr algn="ctr">
                <a:lnSpc>
                  <a:spcPts val="2659"/>
                </a:lnSpc>
              </a:pPr>
              <a:endParaRPr/>
            </a:p>
          </p:txBody>
        </p:sp>
      </p:grpSp>
      <p:sp>
        <p:nvSpPr>
          <p:cNvPr id="11" name="TextBox 11">
            <a:hlinkClick r:id="rId12" action="ppaction://hlinksldjump"/>
            <a:extLst>
              <a:ext uri="{FF2B5EF4-FFF2-40B4-BE49-F238E27FC236}">
                <a16:creationId xmlns:a16="http://schemas.microsoft.com/office/drawing/2014/main" id="{2698A43B-5F48-11EA-15C8-95C59C51DBC6}"/>
              </a:ext>
            </a:extLst>
          </p:cNvPr>
          <p:cNvSpPr txBox="1"/>
          <p:nvPr/>
        </p:nvSpPr>
        <p:spPr>
          <a:xfrm>
            <a:off x="4638637" y="1887102"/>
            <a:ext cx="5105211" cy="521335"/>
          </a:xfrm>
          <a:prstGeom prst="rect">
            <a:avLst/>
          </a:prstGeom>
        </p:spPr>
        <p:txBody>
          <a:bodyPr lIns="0" tIns="0" rIns="0" bIns="0" rtlCol="0" anchor="t">
            <a:spAutoFit/>
          </a:bodyPr>
          <a:lstStyle/>
          <a:p>
            <a:pPr algn="ctr">
              <a:lnSpc>
                <a:spcPts val="4340"/>
              </a:lnSpc>
            </a:pP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Thêm</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vào</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giỏ</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hàng</a:t>
            </a:r>
            <a:endParaRPr lang="en-US" sz="3100" dirty="0">
              <a:solidFill>
                <a:srgbClr val="000000"/>
              </a:solidFill>
              <a:latin typeface="Canva Sans"/>
              <a:ea typeface="Canva Sans"/>
              <a:cs typeface="Canva Sans"/>
              <a:sym typeface="Canva Sans"/>
            </a:endParaRPr>
          </a:p>
        </p:txBody>
      </p:sp>
      <p:grpSp>
        <p:nvGrpSpPr>
          <p:cNvPr id="14" name="Group 14">
            <a:extLst>
              <a:ext uri="{FF2B5EF4-FFF2-40B4-BE49-F238E27FC236}">
                <a16:creationId xmlns:a16="http://schemas.microsoft.com/office/drawing/2014/main" id="{8F435D48-CFC6-921D-75A2-B0128447BB0D}"/>
              </a:ext>
            </a:extLst>
          </p:cNvPr>
          <p:cNvGrpSpPr/>
          <p:nvPr/>
        </p:nvGrpSpPr>
        <p:grpSpPr>
          <a:xfrm>
            <a:off x="295360" y="1587194"/>
            <a:ext cx="4563831" cy="7154512"/>
            <a:chOff x="0" y="0"/>
            <a:chExt cx="6085109" cy="9539348"/>
          </a:xfrm>
        </p:grpSpPr>
        <p:sp>
          <p:nvSpPr>
            <p:cNvPr id="15" name="Freeform 15">
              <a:extLst>
                <a:ext uri="{FF2B5EF4-FFF2-40B4-BE49-F238E27FC236}">
                  <a16:creationId xmlns:a16="http://schemas.microsoft.com/office/drawing/2014/main" id="{316058B2-DEC4-22C8-E025-79BDE494A6EE}"/>
                </a:ext>
              </a:extLst>
            </p:cNvPr>
            <p:cNvSpPr/>
            <p:nvPr/>
          </p:nvSpPr>
          <p:spPr>
            <a:xfrm>
              <a:off x="0" y="0"/>
              <a:ext cx="5890874" cy="7676475"/>
            </a:xfrm>
            <a:custGeom>
              <a:avLst/>
              <a:gdLst/>
              <a:ahLst/>
              <a:cxnLst/>
              <a:rect l="l" t="t" r="r" b="b"/>
              <a:pathLst>
                <a:path w="5890874" h="7676475">
                  <a:moveTo>
                    <a:pt x="0" y="0"/>
                  </a:moveTo>
                  <a:lnTo>
                    <a:pt x="5890874" y="0"/>
                  </a:lnTo>
                  <a:lnTo>
                    <a:pt x="5890874" y="7676475"/>
                  </a:lnTo>
                  <a:lnTo>
                    <a:pt x="0" y="7676475"/>
                  </a:lnTo>
                  <a:lnTo>
                    <a:pt x="0" y="0"/>
                  </a:lnTo>
                  <a:close/>
                </a:path>
              </a:pathLst>
            </a:custGeom>
            <a:blipFill>
              <a:blip r:embed="rId13"/>
              <a:stretch>
                <a:fillRect t="-7590" b="-7590"/>
              </a:stretch>
            </a:blipFill>
          </p:spPr>
          <p:txBody>
            <a:bodyPr/>
            <a:lstStyle/>
            <a:p>
              <a:endParaRPr lang="en-US"/>
            </a:p>
          </p:txBody>
        </p:sp>
        <p:sp>
          <p:nvSpPr>
            <p:cNvPr id="16" name="Freeform 16">
              <a:extLst>
                <a:ext uri="{FF2B5EF4-FFF2-40B4-BE49-F238E27FC236}">
                  <a16:creationId xmlns:a16="http://schemas.microsoft.com/office/drawing/2014/main" id="{126E8DED-B624-86B8-83FE-630911C9B5F3}"/>
                </a:ext>
              </a:extLst>
            </p:cNvPr>
            <p:cNvSpPr/>
            <p:nvPr/>
          </p:nvSpPr>
          <p:spPr>
            <a:xfrm>
              <a:off x="48900" y="9253816"/>
              <a:ext cx="199077" cy="213435"/>
            </a:xfrm>
            <a:custGeom>
              <a:avLst/>
              <a:gdLst/>
              <a:ahLst/>
              <a:cxnLst/>
              <a:rect l="l" t="t" r="r" b="b"/>
              <a:pathLst>
                <a:path w="199077" h="213435">
                  <a:moveTo>
                    <a:pt x="0" y="0"/>
                  </a:moveTo>
                  <a:lnTo>
                    <a:pt x="199076" y="0"/>
                  </a:lnTo>
                  <a:lnTo>
                    <a:pt x="199076" y="213435"/>
                  </a:lnTo>
                  <a:lnTo>
                    <a:pt x="0" y="21343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7" name="TextBox 17">
              <a:extLst>
                <a:ext uri="{FF2B5EF4-FFF2-40B4-BE49-F238E27FC236}">
                  <a16:creationId xmlns:a16="http://schemas.microsoft.com/office/drawing/2014/main" id="{D77F9BE0-2EBC-52C1-CE27-64B7D1B115A5}"/>
                </a:ext>
              </a:extLst>
            </p:cNvPr>
            <p:cNvSpPr txBox="1"/>
            <p:nvPr/>
          </p:nvSpPr>
          <p:spPr>
            <a:xfrm>
              <a:off x="48900" y="8940600"/>
              <a:ext cx="2320182" cy="313216"/>
            </a:xfrm>
            <a:prstGeom prst="rect">
              <a:avLst/>
            </a:prstGeom>
          </p:spPr>
          <p:txBody>
            <a:bodyPr lIns="0" tIns="0" rIns="0" bIns="0" rtlCol="0" anchor="t">
              <a:spAutoFit/>
            </a:bodyPr>
            <a:lstStyle/>
            <a:p>
              <a:pPr algn="l">
                <a:lnSpc>
                  <a:spcPts val="2076"/>
                </a:lnSpc>
              </a:pPr>
              <a:r>
                <a:rPr lang="en-US" sz="1483">
                  <a:solidFill>
                    <a:srgbClr val="000000"/>
                  </a:solidFill>
                  <a:latin typeface="Canva Sans"/>
                  <a:ea typeface="Canva Sans"/>
                  <a:cs typeface="Canva Sans"/>
                  <a:sym typeface="Canva Sans"/>
                </a:rPr>
                <a:t>27 lượt mua</a:t>
              </a:r>
            </a:p>
          </p:txBody>
        </p:sp>
        <p:sp>
          <p:nvSpPr>
            <p:cNvPr id="18" name="TextBox 18">
              <a:extLst>
                <a:ext uri="{FF2B5EF4-FFF2-40B4-BE49-F238E27FC236}">
                  <a16:creationId xmlns:a16="http://schemas.microsoft.com/office/drawing/2014/main" id="{36A25480-8BFC-E814-1EB3-BCE1DE71085A}"/>
                </a:ext>
              </a:extLst>
            </p:cNvPr>
            <p:cNvSpPr txBox="1"/>
            <p:nvPr/>
          </p:nvSpPr>
          <p:spPr>
            <a:xfrm>
              <a:off x="316921" y="9204556"/>
              <a:ext cx="2320182" cy="334792"/>
            </a:xfrm>
            <a:prstGeom prst="rect">
              <a:avLst/>
            </a:prstGeom>
          </p:spPr>
          <p:txBody>
            <a:bodyPr lIns="0" tIns="0" rIns="0" bIns="0" rtlCol="0" anchor="t">
              <a:spAutoFit/>
            </a:bodyPr>
            <a:lstStyle/>
            <a:p>
              <a:pPr algn="l">
                <a:lnSpc>
                  <a:spcPts val="2076"/>
                </a:lnSpc>
              </a:pPr>
              <a:r>
                <a:rPr lang="en-US" sz="1483" dirty="0">
                  <a:solidFill>
                    <a:srgbClr val="000000"/>
                  </a:solidFill>
                  <a:latin typeface="Canva Sans"/>
                  <a:ea typeface="Canva Sans"/>
                  <a:cs typeface="Canva Sans"/>
                  <a:sym typeface="Canva Sans"/>
                </a:rPr>
                <a:t>4.0 (18)</a:t>
              </a:r>
            </a:p>
          </p:txBody>
        </p:sp>
        <p:sp>
          <p:nvSpPr>
            <p:cNvPr id="19" name="TextBox 19">
              <a:extLst>
                <a:ext uri="{FF2B5EF4-FFF2-40B4-BE49-F238E27FC236}">
                  <a16:creationId xmlns:a16="http://schemas.microsoft.com/office/drawing/2014/main" id="{474E37F7-0C26-A594-8400-77BE4C3A8722}"/>
                </a:ext>
              </a:extLst>
            </p:cNvPr>
            <p:cNvSpPr txBox="1"/>
            <p:nvPr/>
          </p:nvSpPr>
          <p:spPr>
            <a:xfrm>
              <a:off x="48900" y="7648783"/>
              <a:ext cx="6036209" cy="1240149"/>
            </a:xfrm>
            <a:prstGeom prst="rect">
              <a:avLst/>
            </a:prstGeom>
          </p:spPr>
          <p:txBody>
            <a:bodyPr lIns="0" tIns="0" rIns="0" bIns="0" rtlCol="0" anchor="t">
              <a:spAutoFit/>
            </a:bodyPr>
            <a:lstStyle/>
            <a:p>
              <a:pPr algn="l">
                <a:lnSpc>
                  <a:spcPts val="3815"/>
                </a:lnSpc>
              </a:pPr>
              <a:r>
                <a:rPr lang="en-US" sz="2725">
                  <a:solidFill>
                    <a:srgbClr val="000000"/>
                  </a:solidFill>
                  <a:latin typeface="Canva Sans"/>
                  <a:ea typeface="Canva Sans"/>
                  <a:cs typeface="Canva Sans"/>
                  <a:sym typeface="Canva Sans"/>
                </a:rPr>
                <a:t>Bài Giảng Tiếng Anh 12 Unit 1: Life Stories</a:t>
              </a:r>
            </a:p>
          </p:txBody>
        </p:sp>
        <p:sp>
          <p:nvSpPr>
            <p:cNvPr id="20" name="TextBox 20">
              <a:extLst>
                <a:ext uri="{FF2B5EF4-FFF2-40B4-BE49-F238E27FC236}">
                  <a16:creationId xmlns:a16="http://schemas.microsoft.com/office/drawing/2014/main" id="{DDF47252-BACA-2311-D401-25B1E03B0D14}"/>
                </a:ext>
              </a:extLst>
            </p:cNvPr>
            <p:cNvSpPr txBox="1"/>
            <p:nvPr/>
          </p:nvSpPr>
          <p:spPr>
            <a:xfrm>
              <a:off x="2945436" y="8893226"/>
              <a:ext cx="3139673" cy="639149"/>
            </a:xfrm>
            <a:prstGeom prst="rect">
              <a:avLst/>
            </a:prstGeom>
          </p:spPr>
          <p:txBody>
            <a:bodyPr wrap="square" lIns="0" tIns="0" rIns="0" bIns="0" rtlCol="0" anchor="t">
              <a:spAutoFit/>
            </a:bodyPr>
            <a:lstStyle/>
            <a:p>
              <a:pPr>
                <a:lnSpc>
                  <a:spcPts val="4002"/>
                </a:lnSpc>
              </a:pPr>
              <a:r>
                <a:rPr lang="en-US" sz="2859" b="1" dirty="0">
                  <a:solidFill>
                    <a:srgbClr val="FF3131"/>
                  </a:solidFill>
                  <a:latin typeface="Canva Sans Bold"/>
                  <a:ea typeface="Canva Sans Bold"/>
                  <a:cs typeface="Canva Sans Bold"/>
                  <a:sym typeface="Canva Sans Bold"/>
                </a:rPr>
                <a:t>50.000 VNĐ</a:t>
              </a:r>
            </a:p>
          </p:txBody>
        </p:sp>
      </p:grpSp>
      <p:sp>
        <p:nvSpPr>
          <p:cNvPr id="21" name="TextBox 21">
            <a:hlinkClick r:id="rId16" action="ppaction://hlinksldjump"/>
            <a:extLst>
              <a:ext uri="{FF2B5EF4-FFF2-40B4-BE49-F238E27FC236}">
                <a16:creationId xmlns:a16="http://schemas.microsoft.com/office/drawing/2014/main" id="{D906156C-E848-7A82-59E9-ED98BA8FEDC5}"/>
              </a:ext>
            </a:extLst>
          </p:cNvPr>
          <p:cNvSpPr txBox="1"/>
          <p:nvPr/>
        </p:nvSpPr>
        <p:spPr>
          <a:xfrm>
            <a:off x="5162031" y="2711705"/>
            <a:ext cx="3071151" cy="464820"/>
          </a:xfrm>
          <a:prstGeom prst="rect">
            <a:avLst/>
          </a:prstGeom>
        </p:spPr>
        <p:txBody>
          <a:bodyPr lIns="0" tIns="0" rIns="0" bIns="0" rtlCol="0" anchor="t">
            <a:spAutoFit/>
          </a:bodyPr>
          <a:lstStyle/>
          <a:p>
            <a:pPr algn="ctr">
              <a:lnSpc>
                <a:spcPts val="3780"/>
              </a:lnSpc>
            </a:pPr>
            <a:r>
              <a:rPr lang="en-US" sz="2700" dirty="0">
                <a:solidFill>
                  <a:srgbClr val="004AAD"/>
                </a:solidFill>
                <a:latin typeface="Canva Sans"/>
                <a:ea typeface="Canva Sans"/>
                <a:cs typeface="Canva Sans"/>
                <a:sym typeface="Canva Sans"/>
              </a:rPr>
              <a:t>v   </a:t>
            </a:r>
            <a:r>
              <a:rPr lang="en-US" sz="2700" u="sng" dirty="0" err="1">
                <a:solidFill>
                  <a:srgbClr val="004AAD"/>
                </a:solidFill>
                <a:latin typeface="Canva Sans"/>
                <a:ea typeface="Canva Sans"/>
                <a:cs typeface="Canva Sans"/>
                <a:sym typeface="Canva Sans"/>
              </a:rPr>
              <a:t>Mô</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tả</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sp>
        <p:nvSpPr>
          <p:cNvPr id="22" name="TextBox 22">
            <a:extLst>
              <a:ext uri="{FF2B5EF4-FFF2-40B4-BE49-F238E27FC236}">
                <a16:creationId xmlns:a16="http://schemas.microsoft.com/office/drawing/2014/main" id="{B5AB5226-6BA3-ECBE-7B38-8EB0C6F351AB}"/>
              </a:ext>
            </a:extLst>
          </p:cNvPr>
          <p:cNvSpPr txBox="1"/>
          <p:nvPr/>
        </p:nvSpPr>
        <p:spPr>
          <a:xfrm>
            <a:off x="5649285" y="3283793"/>
            <a:ext cx="10578137" cy="4697729"/>
          </a:xfrm>
          <a:prstGeom prst="rect">
            <a:avLst/>
          </a:prstGeom>
        </p:spPr>
        <p:txBody>
          <a:bodyPr lIns="0" tIns="0" rIns="0" bIns="0" rtlCol="0" anchor="t">
            <a:spAutoFit/>
          </a:bodyPr>
          <a:lstStyle/>
          <a:p>
            <a:pPr algn="just">
              <a:lnSpc>
                <a:spcPts val="2520"/>
              </a:lnSpc>
            </a:pPr>
            <a:r>
              <a:rPr lang="en-US" sz="1800">
                <a:solidFill>
                  <a:srgbClr val="000000"/>
                </a:solidFill>
                <a:latin typeface="Canva Sans"/>
                <a:ea typeface="Canva Sans"/>
                <a:cs typeface="Canva Sans"/>
                <a:sym typeface="Canva Sans"/>
              </a:rPr>
              <a:t>🔹 Nội dung bài giảng:</a:t>
            </a:r>
          </a:p>
          <a:p>
            <a:pPr marL="388628" lvl="1" indent="-194314" algn="just">
              <a:lnSpc>
                <a:spcPts val="2520"/>
              </a:lnSpc>
              <a:buFont typeface="Arial"/>
              <a:buChar char="•"/>
            </a:pPr>
            <a:r>
              <a:rPr lang="en-US" sz="1800">
                <a:solidFill>
                  <a:srgbClr val="000000"/>
                </a:solidFill>
                <a:latin typeface="Canva Sans"/>
                <a:ea typeface="Canva Sans"/>
                <a:cs typeface="Canva Sans"/>
                <a:sym typeface="Canva Sans"/>
              </a:rPr>
              <a:t>Trình bày đầy đủ kiến thức Unit 1: Life Stories</a:t>
            </a:r>
          </a:p>
          <a:p>
            <a:pPr marL="388628" lvl="1" indent="-194314" algn="just">
              <a:lnSpc>
                <a:spcPts val="2520"/>
              </a:lnSpc>
              <a:buFont typeface="Arial"/>
              <a:buChar char="•"/>
            </a:pPr>
            <a:r>
              <a:rPr lang="en-US" sz="1800">
                <a:solidFill>
                  <a:srgbClr val="000000"/>
                </a:solidFill>
                <a:latin typeface="Canva Sans"/>
                <a:ea typeface="Canva Sans"/>
                <a:cs typeface="Canva Sans"/>
                <a:sym typeface="Canva Sans"/>
              </a:rPr>
              <a:t>Tập trung vào:</a:t>
            </a:r>
          </a:p>
          <a:p>
            <a:pPr marL="777256" lvl="2" indent="-259085" algn="just">
              <a:lnSpc>
                <a:spcPts val="2520"/>
              </a:lnSpc>
              <a:buFont typeface="Arial"/>
              <a:buChar char="⚬"/>
            </a:pPr>
            <a:r>
              <a:rPr lang="en-US" sz="1800">
                <a:solidFill>
                  <a:srgbClr val="000000"/>
                </a:solidFill>
                <a:latin typeface="Canva Sans"/>
                <a:ea typeface="Canva Sans"/>
                <a:cs typeface="Canva Sans"/>
                <a:sym typeface="Canva Sans"/>
              </a:rPr>
              <a:t>🔊 Pronunciation: phát âm chuẩn, trọng âm, ngữ điệu</a:t>
            </a:r>
          </a:p>
          <a:p>
            <a:pPr marL="777256" lvl="2" indent="-259085" algn="just">
              <a:lnSpc>
                <a:spcPts val="2520"/>
              </a:lnSpc>
              <a:buFont typeface="Arial"/>
              <a:buChar char="⚬"/>
            </a:pPr>
            <a:r>
              <a:rPr lang="en-US" sz="1800">
                <a:solidFill>
                  <a:srgbClr val="000000"/>
                </a:solidFill>
                <a:latin typeface="Canva Sans"/>
                <a:ea typeface="Canva Sans"/>
                <a:cs typeface="Canva Sans"/>
                <a:sym typeface="Canva Sans"/>
              </a:rPr>
              <a:t>🗣 Speaking: mẫu câu nói, gợi ý trả lời, thực hành nói</a:t>
            </a:r>
          </a:p>
          <a:p>
            <a:pPr marL="388628" lvl="1" indent="-194314" algn="just">
              <a:lnSpc>
                <a:spcPts val="2520"/>
              </a:lnSpc>
              <a:buFont typeface="Arial"/>
              <a:buChar char="•"/>
            </a:pPr>
            <a:r>
              <a:rPr lang="en-US" sz="1800">
                <a:solidFill>
                  <a:srgbClr val="000000"/>
                </a:solidFill>
                <a:latin typeface="Canva Sans"/>
                <a:ea typeface="Canva Sans"/>
                <a:cs typeface="Canva Sans"/>
                <a:sym typeface="Canva Sans"/>
              </a:rPr>
              <a:t>Có ví dụ minh họa rõ ràng, dễ hiểu</a:t>
            </a:r>
          </a:p>
          <a:p>
            <a:pPr marL="388628" lvl="1" indent="-194314" algn="just">
              <a:lnSpc>
                <a:spcPts val="2520"/>
              </a:lnSpc>
              <a:buFont typeface="Arial"/>
              <a:buChar char="•"/>
            </a:pPr>
            <a:r>
              <a:rPr lang="en-US" sz="1800">
                <a:solidFill>
                  <a:srgbClr val="000000"/>
                </a:solidFill>
                <a:latin typeface="Canva Sans"/>
                <a:ea typeface="Canva Sans"/>
                <a:cs typeface="Canva Sans"/>
                <a:sym typeface="Canva Sans"/>
              </a:rPr>
              <a:t>Bám sát sách giáo khoa Tiếng Anh 12</a:t>
            </a:r>
          </a:p>
          <a:p>
            <a:pPr algn="just">
              <a:lnSpc>
                <a:spcPts val="2520"/>
              </a:lnSpc>
            </a:pPr>
            <a:r>
              <a:rPr lang="en-US" sz="1800">
                <a:solidFill>
                  <a:srgbClr val="000000"/>
                </a:solidFill>
                <a:latin typeface="Canva Sans"/>
                <a:ea typeface="Canva Sans"/>
                <a:cs typeface="Canva Sans"/>
                <a:sym typeface="Canva Sans"/>
              </a:rPr>
              <a:t>🔹 Ưu điểm nổi bật:</a:t>
            </a:r>
          </a:p>
          <a:p>
            <a:pPr marL="388628" lvl="1" indent="-194314" algn="just">
              <a:lnSpc>
                <a:spcPts val="2520"/>
              </a:lnSpc>
              <a:buFont typeface="Arial"/>
              <a:buChar char="•"/>
            </a:pPr>
            <a:r>
              <a:rPr lang="en-US" sz="1800">
                <a:solidFill>
                  <a:srgbClr val="000000"/>
                </a:solidFill>
                <a:latin typeface="Canva Sans"/>
                <a:ea typeface="Canva Sans"/>
                <a:cs typeface="Canva Sans"/>
                <a:sym typeface="Canva Sans"/>
              </a:rPr>
              <a:t>📌 Slide bài giảng trực quan – sinh động – dễ theo dõi</a:t>
            </a:r>
          </a:p>
          <a:p>
            <a:pPr marL="388628" lvl="1" indent="-194314" algn="just">
              <a:lnSpc>
                <a:spcPts val="2520"/>
              </a:lnSpc>
              <a:buFont typeface="Arial"/>
              <a:buChar char="•"/>
            </a:pPr>
            <a:r>
              <a:rPr lang="en-US" sz="1800">
                <a:solidFill>
                  <a:srgbClr val="000000"/>
                </a:solidFill>
                <a:latin typeface="Canva Sans"/>
                <a:ea typeface="Canva Sans"/>
                <a:cs typeface="Canva Sans"/>
                <a:sym typeface="Canva Sans"/>
              </a:rPr>
              <a:t>📌 Nội dung được chọn lọc, đúng trọng tâm kiểm tra – thi cử</a:t>
            </a:r>
          </a:p>
          <a:p>
            <a:pPr marL="388628" lvl="1" indent="-194314" algn="just">
              <a:lnSpc>
                <a:spcPts val="2520"/>
              </a:lnSpc>
              <a:buFont typeface="Arial"/>
              <a:buChar char="•"/>
            </a:pPr>
            <a:r>
              <a:rPr lang="en-US" sz="1800">
                <a:solidFill>
                  <a:srgbClr val="000000"/>
                </a:solidFill>
                <a:latin typeface="Canva Sans"/>
                <a:ea typeface="Canva Sans"/>
                <a:cs typeface="Canva Sans"/>
                <a:sym typeface="Canva Sans"/>
              </a:rPr>
              <a:t>📌 Giúp học sinh:</a:t>
            </a:r>
          </a:p>
          <a:p>
            <a:pPr marL="777256" lvl="2" indent="-259085" algn="just">
              <a:lnSpc>
                <a:spcPts val="2520"/>
              </a:lnSpc>
              <a:buFont typeface="Arial"/>
              <a:buChar char="⚬"/>
            </a:pPr>
            <a:r>
              <a:rPr lang="en-US" sz="1800">
                <a:solidFill>
                  <a:srgbClr val="000000"/>
                </a:solidFill>
                <a:latin typeface="Canva Sans"/>
                <a:ea typeface="Canva Sans"/>
                <a:cs typeface="Canva Sans"/>
                <a:sym typeface="Canva Sans"/>
              </a:rPr>
              <a:t>Tự tin hơn khi nói tiếng Anh</a:t>
            </a:r>
          </a:p>
          <a:p>
            <a:pPr marL="777256" lvl="2" indent="-259085" algn="just">
              <a:lnSpc>
                <a:spcPts val="2520"/>
              </a:lnSpc>
              <a:buFont typeface="Arial"/>
              <a:buChar char="⚬"/>
            </a:pPr>
            <a:r>
              <a:rPr lang="en-US" sz="1800">
                <a:solidFill>
                  <a:srgbClr val="000000"/>
                </a:solidFill>
                <a:latin typeface="Canva Sans"/>
                <a:ea typeface="Canva Sans"/>
                <a:cs typeface="Canva Sans"/>
                <a:sym typeface="Canva Sans"/>
              </a:rPr>
              <a:t>Cải thiện phát âm và phản xạ giao tiếp</a:t>
            </a:r>
          </a:p>
          <a:p>
            <a:pPr marL="777256" lvl="2" indent="-259085" algn="just">
              <a:lnSpc>
                <a:spcPts val="2520"/>
              </a:lnSpc>
              <a:buFont typeface="Arial"/>
              <a:buChar char="⚬"/>
            </a:pPr>
            <a:r>
              <a:rPr lang="en-US" sz="1800">
                <a:solidFill>
                  <a:srgbClr val="000000"/>
                </a:solidFill>
                <a:latin typeface="Canva Sans"/>
                <a:ea typeface="Canva Sans"/>
                <a:cs typeface="Canva Sans"/>
                <a:sym typeface="Canva Sans"/>
              </a:rPr>
              <a:t>Hiểu rõ chủ đề Life Stories</a:t>
            </a:r>
          </a:p>
          <a:p>
            <a:pPr algn="just">
              <a:lnSpc>
                <a:spcPts val="2520"/>
              </a:lnSpc>
            </a:pPr>
            <a:endParaRPr lang="en-US" sz="1800">
              <a:solidFill>
                <a:srgbClr val="000000"/>
              </a:solidFill>
              <a:latin typeface="Canva Sans"/>
              <a:ea typeface="Canva Sans"/>
              <a:cs typeface="Canva Sans"/>
              <a:sym typeface="Canva Sans"/>
            </a:endParaRPr>
          </a:p>
        </p:txBody>
      </p:sp>
      <p:sp>
        <p:nvSpPr>
          <p:cNvPr id="23" name="TextBox 23">
            <a:hlinkClick r:id="rId12" action="ppaction://hlinksldjump"/>
            <a:extLst>
              <a:ext uri="{FF2B5EF4-FFF2-40B4-BE49-F238E27FC236}">
                <a16:creationId xmlns:a16="http://schemas.microsoft.com/office/drawing/2014/main" id="{52C41459-839D-0FFC-F12A-5BE3D3D2C4E5}"/>
              </a:ext>
            </a:extLst>
          </p:cNvPr>
          <p:cNvSpPr txBox="1"/>
          <p:nvPr/>
        </p:nvSpPr>
        <p:spPr>
          <a:xfrm>
            <a:off x="5162031" y="7924372"/>
            <a:ext cx="4325303" cy="464820"/>
          </a:xfrm>
          <a:prstGeom prst="rect">
            <a:avLst/>
          </a:prstGeom>
        </p:spPr>
        <p:txBody>
          <a:bodyPr lIns="0" tIns="0" rIns="0" bIns="0" rtlCol="0" anchor="t">
            <a:spAutoFit/>
          </a:bodyPr>
          <a:lstStyle/>
          <a:p>
            <a:pPr algn="ctr">
              <a:lnSpc>
                <a:spcPts val="3780"/>
              </a:lnSpc>
            </a:pPr>
            <a:r>
              <a:rPr lang="en-US" sz="2700" dirty="0">
                <a:solidFill>
                  <a:srgbClr val="004AAD"/>
                </a:solidFill>
                <a:latin typeface="Canva Sans"/>
                <a:ea typeface="Canva Sans"/>
                <a:cs typeface="Canva Sans"/>
                <a:sym typeface="Canva Sans"/>
              </a:rPr>
              <a:t>&gt;   </a:t>
            </a:r>
            <a:r>
              <a:rPr lang="en-US" sz="2700" u="sng" dirty="0">
                <a:solidFill>
                  <a:srgbClr val="004AAD"/>
                </a:solidFill>
                <a:latin typeface="Canva Sans"/>
                <a:ea typeface="Canva Sans"/>
                <a:cs typeface="Canva Sans"/>
                <a:sym typeface="Canva Sans"/>
              </a:rPr>
              <a:t>Xem </a:t>
            </a:r>
            <a:r>
              <a:rPr lang="en-US" sz="2700" u="sng" dirty="0" err="1">
                <a:solidFill>
                  <a:srgbClr val="004AAD"/>
                </a:solidFill>
                <a:latin typeface="Canva Sans"/>
                <a:ea typeface="Canva Sans"/>
                <a:cs typeface="Canva Sans"/>
                <a:sym typeface="Canva Sans"/>
              </a:rPr>
              <a:t>đánh</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giá</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sp>
        <p:nvSpPr>
          <p:cNvPr id="25" name="Arrow: Left 24">
            <a:hlinkClick r:id="rId17" action="ppaction://hlinksldjump"/>
            <a:extLst>
              <a:ext uri="{FF2B5EF4-FFF2-40B4-BE49-F238E27FC236}">
                <a16:creationId xmlns:a16="http://schemas.microsoft.com/office/drawing/2014/main" id="{29AF7A62-85E7-1593-26EE-32523B725659}"/>
              </a:ext>
            </a:extLst>
          </p:cNvPr>
          <p:cNvSpPr/>
          <p:nvPr/>
        </p:nvSpPr>
        <p:spPr>
          <a:xfrm>
            <a:off x="398136" y="9029700"/>
            <a:ext cx="592464" cy="4572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4">
            <a:extLst>
              <a:ext uri="{FF2B5EF4-FFF2-40B4-BE49-F238E27FC236}">
                <a16:creationId xmlns:a16="http://schemas.microsoft.com/office/drawing/2014/main" id="{00011101-FCFD-3AB9-C46E-B85A5947F4BC}"/>
              </a:ext>
            </a:extLst>
          </p:cNvPr>
          <p:cNvGrpSpPr/>
          <p:nvPr/>
        </p:nvGrpSpPr>
        <p:grpSpPr>
          <a:xfrm>
            <a:off x="16671747" y="217109"/>
            <a:ext cx="1175107" cy="1159550"/>
            <a:chOff x="0" y="0"/>
            <a:chExt cx="309493" cy="305396"/>
          </a:xfrm>
        </p:grpSpPr>
        <p:sp>
          <p:nvSpPr>
            <p:cNvPr id="26" name="Freeform 5">
              <a:extLst>
                <a:ext uri="{FF2B5EF4-FFF2-40B4-BE49-F238E27FC236}">
                  <a16:creationId xmlns:a16="http://schemas.microsoft.com/office/drawing/2014/main" id="{B5DB71A3-9832-585B-A5AA-11DFDE38E2CD}"/>
                </a:ext>
              </a:extLst>
            </p:cNvPr>
            <p:cNvSpPr/>
            <p:nvPr/>
          </p:nvSpPr>
          <p:spPr>
            <a:xfrm>
              <a:off x="0" y="0"/>
              <a:ext cx="309493" cy="305396"/>
            </a:xfrm>
            <a:custGeom>
              <a:avLst/>
              <a:gdLst/>
              <a:ahLst/>
              <a:cxnLst/>
              <a:rect l="l" t="t" r="r" b="b"/>
              <a:pathLst>
                <a:path w="309493" h="305396">
                  <a:moveTo>
                    <a:pt x="152698" y="0"/>
                  </a:moveTo>
                  <a:lnTo>
                    <a:pt x="156795" y="0"/>
                  </a:lnTo>
                  <a:cubicBezTo>
                    <a:pt x="197293" y="0"/>
                    <a:pt x="236133" y="16088"/>
                    <a:pt x="264769" y="44724"/>
                  </a:cubicBezTo>
                  <a:cubicBezTo>
                    <a:pt x="293405" y="73361"/>
                    <a:pt x="309493" y="112200"/>
                    <a:pt x="309493" y="152698"/>
                  </a:cubicBezTo>
                  <a:lnTo>
                    <a:pt x="309493" y="152698"/>
                  </a:lnTo>
                  <a:cubicBezTo>
                    <a:pt x="309493" y="237031"/>
                    <a:pt x="241128" y="305396"/>
                    <a:pt x="156795" y="305396"/>
                  </a:cubicBezTo>
                  <a:lnTo>
                    <a:pt x="152698" y="305396"/>
                  </a:lnTo>
                  <a:cubicBezTo>
                    <a:pt x="68365" y="305396"/>
                    <a:pt x="0" y="237031"/>
                    <a:pt x="0" y="152698"/>
                  </a:cubicBezTo>
                  <a:lnTo>
                    <a:pt x="0" y="152698"/>
                  </a:lnTo>
                  <a:cubicBezTo>
                    <a:pt x="0" y="68365"/>
                    <a:pt x="68365" y="0"/>
                    <a:pt x="152698" y="0"/>
                  </a:cubicBezTo>
                  <a:close/>
                </a:path>
              </a:pathLst>
            </a:custGeom>
            <a:solidFill>
              <a:srgbClr val="D2BC67"/>
            </a:solidFill>
          </p:spPr>
          <p:txBody>
            <a:bodyPr/>
            <a:lstStyle/>
            <a:p>
              <a:endParaRPr lang="en-US"/>
            </a:p>
          </p:txBody>
        </p:sp>
        <p:sp>
          <p:nvSpPr>
            <p:cNvPr id="27" name="TextBox 6">
              <a:extLst>
                <a:ext uri="{FF2B5EF4-FFF2-40B4-BE49-F238E27FC236}">
                  <a16:creationId xmlns:a16="http://schemas.microsoft.com/office/drawing/2014/main" id="{F118882E-34F9-2253-F72A-57E5DA5E8CAC}"/>
                </a:ext>
              </a:extLst>
            </p:cNvPr>
            <p:cNvSpPr txBox="1"/>
            <p:nvPr/>
          </p:nvSpPr>
          <p:spPr>
            <a:xfrm>
              <a:off x="0" y="-38100"/>
              <a:ext cx="309493" cy="343496"/>
            </a:xfrm>
            <a:prstGeom prst="rect">
              <a:avLst/>
            </a:prstGeom>
          </p:spPr>
          <p:txBody>
            <a:bodyPr lIns="50800" tIns="50800" rIns="50800" bIns="50800" rtlCol="0" anchor="ctr"/>
            <a:lstStyle/>
            <a:p>
              <a:pPr algn="ctr">
                <a:lnSpc>
                  <a:spcPts val="2659"/>
                </a:lnSpc>
              </a:pPr>
              <a:endParaRPr/>
            </a:p>
          </p:txBody>
        </p:sp>
      </p:grpSp>
      <p:grpSp>
        <p:nvGrpSpPr>
          <p:cNvPr id="28" name="Group 7">
            <a:extLst>
              <a:ext uri="{FF2B5EF4-FFF2-40B4-BE49-F238E27FC236}">
                <a16:creationId xmlns:a16="http://schemas.microsoft.com/office/drawing/2014/main" id="{884BAD9C-319D-619F-2231-3BE3DEEF2D59}"/>
              </a:ext>
            </a:extLst>
          </p:cNvPr>
          <p:cNvGrpSpPr/>
          <p:nvPr/>
        </p:nvGrpSpPr>
        <p:grpSpPr>
          <a:xfrm>
            <a:off x="16840103" y="377686"/>
            <a:ext cx="838394" cy="838394"/>
            <a:chOff x="0" y="0"/>
            <a:chExt cx="13716000" cy="13716000"/>
          </a:xfrm>
        </p:grpSpPr>
        <p:sp>
          <p:nvSpPr>
            <p:cNvPr id="29" name="Freeform 8">
              <a:hlinkClick r:id="rId18" action="ppaction://hlinksldjump"/>
              <a:extLst>
                <a:ext uri="{FF2B5EF4-FFF2-40B4-BE49-F238E27FC236}">
                  <a16:creationId xmlns:a16="http://schemas.microsoft.com/office/drawing/2014/main" id="{05765CA8-0402-F98A-8F85-D90BECBF2149}"/>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19"/>
              <a:stretch>
                <a:fillRect/>
              </a:stretch>
            </a:blipFill>
          </p:spPr>
          <p:txBody>
            <a:bodyPr/>
            <a:lstStyle/>
            <a:p>
              <a:endParaRPr lang="en-US" dirty="0"/>
            </a:p>
          </p:txBody>
        </p:sp>
      </p:grpSp>
      <p:grpSp>
        <p:nvGrpSpPr>
          <p:cNvPr id="30" name="Group 22">
            <a:extLst>
              <a:ext uri="{FF2B5EF4-FFF2-40B4-BE49-F238E27FC236}">
                <a16:creationId xmlns:a16="http://schemas.microsoft.com/office/drawing/2014/main" id="{D9CF76B6-4F55-217A-7C3F-03422837E976}"/>
              </a:ext>
            </a:extLst>
          </p:cNvPr>
          <p:cNvGrpSpPr/>
          <p:nvPr/>
        </p:nvGrpSpPr>
        <p:grpSpPr>
          <a:xfrm>
            <a:off x="15127591" y="1376658"/>
            <a:ext cx="2719262" cy="1800923"/>
            <a:chOff x="0" y="0"/>
            <a:chExt cx="716184" cy="474317"/>
          </a:xfrm>
        </p:grpSpPr>
        <p:sp>
          <p:nvSpPr>
            <p:cNvPr id="31" name="Freeform 23">
              <a:extLst>
                <a:ext uri="{FF2B5EF4-FFF2-40B4-BE49-F238E27FC236}">
                  <a16:creationId xmlns:a16="http://schemas.microsoft.com/office/drawing/2014/main" id="{0E437AA5-4663-775E-8CDB-271E83297673}"/>
                </a:ext>
              </a:extLst>
            </p:cNvPr>
            <p:cNvSpPr/>
            <p:nvPr/>
          </p:nvSpPr>
          <p:spPr>
            <a:xfrm>
              <a:off x="0" y="0"/>
              <a:ext cx="716184" cy="474317"/>
            </a:xfrm>
            <a:custGeom>
              <a:avLst/>
              <a:gdLst/>
              <a:ahLst/>
              <a:cxnLst/>
              <a:rect l="l" t="t" r="r" b="b"/>
              <a:pathLst>
                <a:path w="716184" h="474317">
                  <a:moveTo>
                    <a:pt x="145200" y="0"/>
                  </a:moveTo>
                  <a:lnTo>
                    <a:pt x="570984" y="0"/>
                  </a:lnTo>
                  <a:cubicBezTo>
                    <a:pt x="651176" y="0"/>
                    <a:pt x="716184" y="65008"/>
                    <a:pt x="716184" y="145200"/>
                  </a:cubicBezTo>
                  <a:lnTo>
                    <a:pt x="716184" y="329117"/>
                  </a:lnTo>
                  <a:cubicBezTo>
                    <a:pt x="716184" y="409309"/>
                    <a:pt x="651176" y="474317"/>
                    <a:pt x="570984" y="474317"/>
                  </a:cubicBezTo>
                  <a:lnTo>
                    <a:pt x="145200" y="474317"/>
                  </a:lnTo>
                  <a:cubicBezTo>
                    <a:pt x="65008" y="474317"/>
                    <a:pt x="0" y="409309"/>
                    <a:pt x="0" y="329117"/>
                  </a:cubicBezTo>
                  <a:lnTo>
                    <a:pt x="0" y="145200"/>
                  </a:lnTo>
                  <a:cubicBezTo>
                    <a:pt x="0" y="65008"/>
                    <a:pt x="65008" y="0"/>
                    <a:pt x="145200" y="0"/>
                  </a:cubicBezTo>
                  <a:close/>
                </a:path>
              </a:pathLst>
            </a:custGeom>
            <a:solidFill>
              <a:srgbClr val="FFFFFF"/>
            </a:solidFill>
          </p:spPr>
          <p:txBody>
            <a:bodyPr/>
            <a:lstStyle/>
            <a:p>
              <a:endParaRPr lang="en-US"/>
            </a:p>
          </p:txBody>
        </p:sp>
        <p:sp>
          <p:nvSpPr>
            <p:cNvPr id="32" name="TextBox 24">
              <a:extLst>
                <a:ext uri="{FF2B5EF4-FFF2-40B4-BE49-F238E27FC236}">
                  <a16:creationId xmlns:a16="http://schemas.microsoft.com/office/drawing/2014/main" id="{0CF417AB-3260-AF0A-64AB-4AA94E900D86}"/>
                </a:ext>
              </a:extLst>
            </p:cNvPr>
            <p:cNvSpPr txBox="1"/>
            <p:nvPr/>
          </p:nvSpPr>
          <p:spPr>
            <a:xfrm>
              <a:off x="0" y="-38100"/>
              <a:ext cx="716184" cy="512417"/>
            </a:xfrm>
            <a:prstGeom prst="rect">
              <a:avLst/>
            </a:prstGeom>
          </p:spPr>
          <p:txBody>
            <a:bodyPr lIns="50800" tIns="50800" rIns="50800" bIns="50800" rtlCol="0" anchor="ctr"/>
            <a:lstStyle/>
            <a:p>
              <a:pPr algn="ctr">
                <a:lnSpc>
                  <a:spcPts val="2659"/>
                </a:lnSpc>
              </a:pPr>
              <a:endParaRPr/>
            </a:p>
          </p:txBody>
        </p:sp>
      </p:grpSp>
      <p:sp>
        <p:nvSpPr>
          <p:cNvPr id="33" name="TextBox 37">
            <a:hlinkClick r:id="rId20" action="ppaction://hlinksldjump"/>
            <a:extLst>
              <a:ext uri="{FF2B5EF4-FFF2-40B4-BE49-F238E27FC236}">
                <a16:creationId xmlns:a16="http://schemas.microsoft.com/office/drawing/2014/main" id="{923E2D80-0A3F-3AD0-5BF5-1FFD73645F8E}"/>
              </a:ext>
            </a:extLst>
          </p:cNvPr>
          <p:cNvSpPr txBox="1"/>
          <p:nvPr/>
        </p:nvSpPr>
        <p:spPr>
          <a:xfrm>
            <a:off x="15784199" y="2367741"/>
            <a:ext cx="1613727" cy="349250"/>
          </a:xfrm>
          <a:prstGeom prst="rect">
            <a:avLst/>
          </a:prstGeom>
        </p:spPr>
        <p:txBody>
          <a:bodyPr lIns="0" tIns="0" rIns="0" bIns="0" rtlCol="0" anchor="t">
            <a:spAutoFit/>
          </a:bodyPr>
          <a:lstStyle/>
          <a:p>
            <a:pPr algn="l">
              <a:lnSpc>
                <a:spcPts val="2800"/>
              </a:lnSpc>
            </a:pPr>
            <a:r>
              <a:rPr lang="en-US" sz="2000" b="1" u="sng" dirty="0" err="1">
                <a:solidFill>
                  <a:srgbClr val="000000"/>
                </a:solidFill>
                <a:latin typeface="Noto Sans Bold"/>
                <a:ea typeface="Noto Sans Bold"/>
                <a:cs typeface="Noto Sans Bold"/>
                <a:sym typeface="Noto Sans Bold"/>
              </a:rPr>
              <a:t>Đăng</a:t>
            </a:r>
            <a:r>
              <a:rPr lang="en-US" sz="2000" b="1" u="sng" dirty="0">
                <a:solidFill>
                  <a:srgbClr val="000000"/>
                </a:solidFill>
                <a:latin typeface="Noto Sans Bold"/>
                <a:ea typeface="Noto Sans Bold"/>
                <a:cs typeface="Noto Sans Bold"/>
                <a:sym typeface="Noto Sans Bold"/>
              </a:rPr>
              <a:t> </a:t>
            </a:r>
            <a:r>
              <a:rPr lang="en-US" sz="2000" b="1" u="sng" dirty="0" err="1">
                <a:solidFill>
                  <a:srgbClr val="000000"/>
                </a:solidFill>
                <a:latin typeface="Noto Sans Bold"/>
                <a:ea typeface="Noto Sans Bold"/>
                <a:cs typeface="Noto Sans Bold"/>
                <a:sym typeface="Noto Sans Bold"/>
              </a:rPr>
              <a:t>xuất</a:t>
            </a:r>
            <a:endParaRPr lang="en-US" sz="2000" b="1" u="sng" dirty="0">
              <a:solidFill>
                <a:srgbClr val="000000"/>
              </a:solidFill>
              <a:latin typeface="Noto Sans Bold"/>
              <a:ea typeface="Noto Sans Bold"/>
              <a:cs typeface="Noto Sans Bold"/>
              <a:sym typeface="Noto Sans Bold"/>
            </a:endParaRPr>
          </a:p>
        </p:txBody>
      </p:sp>
      <p:sp>
        <p:nvSpPr>
          <p:cNvPr id="34" name="TextBox 38">
            <a:extLst>
              <a:ext uri="{FF2B5EF4-FFF2-40B4-BE49-F238E27FC236}">
                <a16:creationId xmlns:a16="http://schemas.microsoft.com/office/drawing/2014/main" id="{01A32970-4926-AA9F-0CB3-4FEDF6F64EDF}"/>
              </a:ext>
            </a:extLst>
          </p:cNvPr>
          <p:cNvSpPr txBox="1"/>
          <p:nvPr/>
        </p:nvSpPr>
        <p:spPr>
          <a:xfrm>
            <a:off x="15548874" y="1527001"/>
            <a:ext cx="2297979" cy="396240"/>
          </a:xfrm>
          <a:prstGeom prst="rect">
            <a:avLst/>
          </a:prstGeom>
        </p:spPr>
        <p:txBody>
          <a:bodyPr lIns="0" tIns="0" rIns="0" bIns="0" rtlCol="0" anchor="t">
            <a:spAutoFit/>
          </a:bodyPr>
          <a:lstStyle/>
          <a:p>
            <a:pPr algn="l">
              <a:lnSpc>
                <a:spcPts val="3359"/>
              </a:lnSpc>
            </a:pPr>
            <a:r>
              <a:rPr lang="en-US" sz="2399" dirty="0">
                <a:solidFill>
                  <a:srgbClr val="000000">
                    <a:alpha val="68627"/>
                  </a:srgbClr>
                </a:solidFill>
                <a:latin typeface="Noto Sans"/>
                <a:ea typeface="Noto Sans"/>
                <a:cs typeface="Noto Sans"/>
                <a:sym typeface="Noto Sans"/>
              </a:rPr>
              <a:t> </a:t>
            </a:r>
            <a:r>
              <a:rPr lang="en-US" sz="2399" dirty="0" err="1">
                <a:solidFill>
                  <a:srgbClr val="000000">
                    <a:alpha val="68627"/>
                  </a:srgbClr>
                </a:solidFill>
                <a:latin typeface="Noto Sans"/>
                <a:ea typeface="Noto Sans"/>
                <a:cs typeface="Noto Sans"/>
                <a:sym typeface="Noto Sans"/>
              </a:rPr>
              <a:t>VKLysiucute</a:t>
            </a:r>
            <a:endParaRPr lang="en-US" sz="2399" dirty="0">
              <a:solidFill>
                <a:srgbClr val="000000">
                  <a:alpha val="68627"/>
                </a:srgbClr>
              </a:solidFill>
              <a:latin typeface="Noto Sans"/>
              <a:ea typeface="Noto Sans"/>
              <a:cs typeface="Noto Sans"/>
              <a:sym typeface="Noto Sans"/>
            </a:endParaRPr>
          </a:p>
        </p:txBody>
      </p:sp>
      <p:sp>
        <p:nvSpPr>
          <p:cNvPr id="35" name="TextBox 39">
            <a:extLst>
              <a:ext uri="{FF2B5EF4-FFF2-40B4-BE49-F238E27FC236}">
                <a16:creationId xmlns:a16="http://schemas.microsoft.com/office/drawing/2014/main" id="{9D71A4E9-0731-C7B7-0961-5C1C8563419C}"/>
              </a:ext>
            </a:extLst>
          </p:cNvPr>
          <p:cNvSpPr txBox="1"/>
          <p:nvPr/>
        </p:nvSpPr>
        <p:spPr>
          <a:xfrm>
            <a:off x="15691113" y="1875616"/>
            <a:ext cx="2297979" cy="349250"/>
          </a:xfrm>
          <a:prstGeom prst="rect">
            <a:avLst/>
          </a:prstGeom>
        </p:spPr>
        <p:txBody>
          <a:bodyPr lIns="0" tIns="0" rIns="0" bIns="0" rtlCol="0" anchor="t">
            <a:spAutoFit/>
          </a:bodyPr>
          <a:lstStyle/>
          <a:p>
            <a:pPr algn="l">
              <a:lnSpc>
                <a:spcPts val="2800"/>
              </a:lnSpc>
            </a:pPr>
            <a:r>
              <a:rPr lang="en-US" sz="2000" dirty="0">
                <a:solidFill>
                  <a:srgbClr val="000000">
                    <a:alpha val="68627"/>
                  </a:srgbClr>
                </a:solidFill>
                <a:latin typeface="Noto Sans"/>
                <a:ea typeface="Noto Sans"/>
                <a:cs typeface="Noto Sans"/>
                <a:sym typeface="Noto Sans"/>
              </a:rPr>
              <a:t>ID: 03682632</a:t>
            </a:r>
          </a:p>
        </p:txBody>
      </p:sp>
    </p:spTree>
    <p:extLst>
      <p:ext uri="{BB962C8B-B14F-4D97-AF65-F5344CB8AC3E}">
        <p14:creationId xmlns:p14="http://schemas.microsoft.com/office/powerpoint/2010/main" val="14962496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a:p>
        </p:txBody>
      </p:sp>
      <p:sp>
        <p:nvSpPr>
          <p:cNvPr id="3" name="Freeform 3"/>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5" name="Group 5"/>
          <p:cNvGrpSpPr/>
          <p:nvPr/>
        </p:nvGrpSpPr>
        <p:grpSpPr>
          <a:xfrm>
            <a:off x="776763" y="114333"/>
            <a:ext cx="1450768" cy="1450768"/>
            <a:chOff x="0" y="0"/>
            <a:chExt cx="13716000" cy="13716000"/>
          </a:xfrm>
        </p:grpSpPr>
        <p:sp>
          <p:nvSpPr>
            <p:cNvPr id="6" name="Freeform 6">
              <a:hlinkClick r:id="rId7" action="ppaction://hlinksldjump"/>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8"/>
              <a:stretch>
                <a:fillRect t="-38888" b="-38888"/>
              </a:stretch>
            </a:blipFill>
          </p:spPr>
          <p:txBody>
            <a:bodyPr/>
            <a:lstStyle/>
            <a:p>
              <a:endParaRPr lang="en-US"/>
            </a:p>
          </p:txBody>
        </p:sp>
      </p:grpSp>
      <p:sp>
        <p:nvSpPr>
          <p:cNvPr id="7" name="Freeform 7">
            <a:hlinkClick r:id="rId9" action="ppaction://hlinksldjump"/>
          </p:cNvPr>
          <p:cNvSpPr/>
          <p:nvPr/>
        </p:nvSpPr>
        <p:spPr>
          <a:xfrm>
            <a:off x="15236121"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8" name="Group 8"/>
          <p:cNvGrpSpPr/>
          <p:nvPr/>
        </p:nvGrpSpPr>
        <p:grpSpPr>
          <a:xfrm>
            <a:off x="4953289" y="1821958"/>
            <a:ext cx="4475906" cy="708772"/>
            <a:chOff x="0" y="0"/>
            <a:chExt cx="1178840" cy="186672"/>
          </a:xfrm>
        </p:grpSpPr>
        <p:sp>
          <p:nvSpPr>
            <p:cNvPr id="9" name="Freeform 9"/>
            <p:cNvSpPr/>
            <p:nvPr/>
          </p:nvSpPr>
          <p:spPr>
            <a:xfrm>
              <a:off x="0" y="0"/>
              <a:ext cx="1178840" cy="186672"/>
            </a:xfrm>
            <a:custGeom>
              <a:avLst/>
              <a:gdLst/>
              <a:ahLst/>
              <a:cxnLst/>
              <a:rect l="l" t="t" r="r" b="b"/>
              <a:pathLst>
                <a:path w="1178840" h="186672">
                  <a:moveTo>
                    <a:pt x="88214" y="0"/>
                  </a:moveTo>
                  <a:lnTo>
                    <a:pt x="1090625" y="0"/>
                  </a:lnTo>
                  <a:cubicBezTo>
                    <a:pt x="1139345" y="0"/>
                    <a:pt x="1178840" y="39495"/>
                    <a:pt x="1178840" y="88214"/>
                  </a:cubicBezTo>
                  <a:lnTo>
                    <a:pt x="1178840" y="98458"/>
                  </a:lnTo>
                  <a:cubicBezTo>
                    <a:pt x="1178840" y="147178"/>
                    <a:pt x="1139345" y="186672"/>
                    <a:pt x="1090625" y="186672"/>
                  </a:cubicBezTo>
                  <a:lnTo>
                    <a:pt x="88214" y="186672"/>
                  </a:lnTo>
                  <a:cubicBezTo>
                    <a:pt x="39495" y="186672"/>
                    <a:pt x="0" y="147178"/>
                    <a:pt x="0" y="98458"/>
                  </a:cubicBezTo>
                  <a:lnTo>
                    <a:pt x="0" y="88214"/>
                  </a:lnTo>
                  <a:cubicBezTo>
                    <a:pt x="0" y="39495"/>
                    <a:pt x="39495" y="0"/>
                    <a:pt x="88214" y="0"/>
                  </a:cubicBezTo>
                  <a:close/>
                </a:path>
              </a:pathLst>
            </a:custGeom>
            <a:solidFill>
              <a:srgbClr val="D2BC67"/>
            </a:solidFill>
          </p:spPr>
          <p:txBody>
            <a:bodyPr/>
            <a:lstStyle/>
            <a:p>
              <a:endParaRPr lang="en-US"/>
            </a:p>
          </p:txBody>
        </p:sp>
        <p:sp>
          <p:nvSpPr>
            <p:cNvPr id="10" name="TextBox 10"/>
            <p:cNvSpPr txBox="1"/>
            <p:nvPr/>
          </p:nvSpPr>
          <p:spPr>
            <a:xfrm>
              <a:off x="0" y="-38100"/>
              <a:ext cx="1178840" cy="224772"/>
            </a:xfrm>
            <a:prstGeom prst="rect">
              <a:avLst/>
            </a:prstGeom>
          </p:spPr>
          <p:txBody>
            <a:bodyPr lIns="50800" tIns="50800" rIns="50800" bIns="50800" rtlCol="0" anchor="ctr"/>
            <a:lstStyle/>
            <a:p>
              <a:pPr algn="ctr">
                <a:lnSpc>
                  <a:spcPts val="2659"/>
                </a:lnSpc>
              </a:pPr>
              <a:endParaRPr/>
            </a:p>
          </p:txBody>
        </p:sp>
      </p:grpSp>
      <p:sp>
        <p:nvSpPr>
          <p:cNvPr id="11" name="TextBox 11">
            <a:hlinkClick r:id="rId12" action="ppaction://hlinksldjump"/>
          </p:cNvPr>
          <p:cNvSpPr txBox="1"/>
          <p:nvPr/>
        </p:nvSpPr>
        <p:spPr>
          <a:xfrm>
            <a:off x="5168903" y="2711705"/>
            <a:ext cx="4574945" cy="464820"/>
          </a:xfrm>
          <a:prstGeom prst="rect">
            <a:avLst/>
          </a:prstGeom>
        </p:spPr>
        <p:txBody>
          <a:bodyPr lIns="0" tIns="0" rIns="0" bIns="0" rtlCol="0" anchor="t">
            <a:spAutoFit/>
          </a:bodyPr>
          <a:lstStyle/>
          <a:p>
            <a:pPr algn="l">
              <a:lnSpc>
                <a:spcPts val="3780"/>
              </a:lnSpc>
            </a:pPr>
            <a:r>
              <a:rPr lang="en-US" sz="2700" dirty="0">
                <a:solidFill>
                  <a:srgbClr val="004AAD"/>
                </a:solidFill>
                <a:latin typeface="Canva Sans"/>
                <a:ea typeface="Canva Sans"/>
                <a:cs typeface="Canva Sans"/>
                <a:sym typeface="Canva Sans"/>
              </a:rPr>
              <a:t>&gt;   </a:t>
            </a:r>
            <a:r>
              <a:rPr lang="en-US" sz="2700" u="sng" dirty="0" err="1">
                <a:solidFill>
                  <a:srgbClr val="004AAD"/>
                </a:solidFill>
                <a:latin typeface="Canva Sans"/>
                <a:ea typeface="Canva Sans"/>
                <a:cs typeface="Canva Sans"/>
                <a:sym typeface="Canva Sans"/>
              </a:rPr>
              <a:t>Mô</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tả</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sp>
        <p:nvSpPr>
          <p:cNvPr id="12" name="TextBox 12">
            <a:hlinkClick r:id="rId13" action="ppaction://hlinksldjump"/>
          </p:cNvPr>
          <p:cNvSpPr txBox="1"/>
          <p:nvPr/>
        </p:nvSpPr>
        <p:spPr>
          <a:xfrm>
            <a:off x="4638637" y="1887102"/>
            <a:ext cx="5105211" cy="521335"/>
          </a:xfrm>
          <a:prstGeom prst="rect">
            <a:avLst/>
          </a:prstGeom>
        </p:spPr>
        <p:txBody>
          <a:bodyPr lIns="0" tIns="0" rIns="0" bIns="0" rtlCol="0" anchor="t">
            <a:spAutoFit/>
          </a:bodyPr>
          <a:lstStyle/>
          <a:p>
            <a:pPr algn="ctr">
              <a:lnSpc>
                <a:spcPts val="4340"/>
              </a:lnSpc>
            </a:pP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Thêm</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vào</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giỏ</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hàng</a:t>
            </a:r>
            <a:endParaRPr lang="en-US" sz="3100" dirty="0">
              <a:solidFill>
                <a:srgbClr val="000000"/>
              </a:solidFill>
              <a:latin typeface="Canva Sans"/>
              <a:ea typeface="Canva Sans"/>
              <a:cs typeface="Canva Sans"/>
              <a:sym typeface="Canva Sans"/>
            </a:endParaRPr>
          </a:p>
        </p:txBody>
      </p:sp>
      <p:sp>
        <p:nvSpPr>
          <p:cNvPr id="13" name="TextBox 13">
            <a:hlinkClick r:id="rId14" action="ppaction://hlinksldjump"/>
          </p:cNvPr>
          <p:cNvSpPr txBox="1"/>
          <p:nvPr/>
        </p:nvSpPr>
        <p:spPr>
          <a:xfrm>
            <a:off x="5168903" y="3357500"/>
            <a:ext cx="5170488" cy="464820"/>
          </a:xfrm>
          <a:prstGeom prst="rect">
            <a:avLst/>
          </a:prstGeom>
        </p:spPr>
        <p:txBody>
          <a:bodyPr lIns="0" tIns="0" rIns="0" bIns="0" rtlCol="0" anchor="t">
            <a:spAutoFit/>
          </a:bodyPr>
          <a:lstStyle/>
          <a:p>
            <a:pPr algn="l">
              <a:lnSpc>
                <a:spcPts val="3780"/>
              </a:lnSpc>
            </a:pPr>
            <a:r>
              <a:rPr lang="en-US" sz="2700" dirty="0">
                <a:solidFill>
                  <a:srgbClr val="004AAD"/>
                </a:solidFill>
                <a:latin typeface="Canva Sans"/>
                <a:ea typeface="Canva Sans"/>
                <a:cs typeface="Canva Sans"/>
                <a:sym typeface="Canva Sans"/>
              </a:rPr>
              <a:t>&gt;   </a:t>
            </a:r>
            <a:r>
              <a:rPr lang="en-US" sz="2700" u="sng" dirty="0">
                <a:solidFill>
                  <a:srgbClr val="004AAD"/>
                </a:solidFill>
                <a:latin typeface="Canva Sans"/>
                <a:ea typeface="Canva Sans"/>
                <a:cs typeface="Canva Sans"/>
                <a:sym typeface="Canva Sans"/>
              </a:rPr>
              <a:t>Xem </a:t>
            </a:r>
            <a:r>
              <a:rPr lang="en-US" sz="2700" u="sng" dirty="0" err="1">
                <a:solidFill>
                  <a:srgbClr val="004AAD"/>
                </a:solidFill>
                <a:latin typeface="Canva Sans"/>
                <a:ea typeface="Canva Sans"/>
                <a:cs typeface="Canva Sans"/>
                <a:sym typeface="Canva Sans"/>
              </a:rPr>
              <a:t>đánh</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giá</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grpSp>
        <p:nvGrpSpPr>
          <p:cNvPr id="14" name="Group 14"/>
          <p:cNvGrpSpPr/>
          <p:nvPr/>
        </p:nvGrpSpPr>
        <p:grpSpPr>
          <a:xfrm>
            <a:off x="16840103" y="377686"/>
            <a:ext cx="838394" cy="838394"/>
            <a:chOff x="0" y="0"/>
            <a:chExt cx="13716000" cy="13716000"/>
          </a:xfrm>
        </p:grpSpPr>
        <p:sp>
          <p:nvSpPr>
            <p:cNvPr id="15" name="Freeform 15">
              <a:hlinkClick r:id="rId15" action="ppaction://hlinksldjump"/>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16"/>
              <a:stretch>
                <a:fillRect/>
              </a:stretch>
            </a:blipFill>
          </p:spPr>
          <p:txBody>
            <a:bodyPr/>
            <a:lstStyle/>
            <a:p>
              <a:endParaRPr lang="en-US"/>
            </a:p>
          </p:txBody>
        </p:sp>
      </p:grpSp>
      <p:grpSp>
        <p:nvGrpSpPr>
          <p:cNvPr id="16" name="Group 16"/>
          <p:cNvGrpSpPr/>
          <p:nvPr/>
        </p:nvGrpSpPr>
        <p:grpSpPr>
          <a:xfrm>
            <a:off x="295360" y="1587194"/>
            <a:ext cx="4563831" cy="7149282"/>
            <a:chOff x="0" y="0"/>
            <a:chExt cx="6085109" cy="9532375"/>
          </a:xfrm>
        </p:grpSpPr>
        <p:sp>
          <p:nvSpPr>
            <p:cNvPr id="17" name="Freeform 17"/>
            <p:cNvSpPr/>
            <p:nvPr/>
          </p:nvSpPr>
          <p:spPr>
            <a:xfrm>
              <a:off x="0" y="0"/>
              <a:ext cx="5890874" cy="7676475"/>
            </a:xfrm>
            <a:custGeom>
              <a:avLst/>
              <a:gdLst/>
              <a:ahLst/>
              <a:cxnLst/>
              <a:rect l="l" t="t" r="r" b="b"/>
              <a:pathLst>
                <a:path w="5890874" h="7676475">
                  <a:moveTo>
                    <a:pt x="0" y="0"/>
                  </a:moveTo>
                  <a:lnTo>
                    <a:pt x="5890874" y="0"/>
                  </a:lnTo>
                  <a:lnTo>
                    <a:pt x="5890874" y="7676475"/>
                  </a:lnTo>
                  <a:lnTo>
                    <a:pt x="0" y="7676475"/>
                  </a:lnTo>
                  <a:lnTo>
                    <a:pt x="0" y="0"/>
                  </a:lnTo>
                  <a:close/>
                </a:path>
              </a:pathLst>
            </a:custGeom>
            <a:blipFill>
              <a:blip r:embed="rId17"/>
              <a:stretch>
                <a:fillRect t="-7590" b="-7590"/>
              </a:stretch>
            </a:blipFill>
          </p:spPr>
          <p:txBody>
            <a:bodyPr/>
            <a:lstStyle/>
            <a:p>
              <a:endParaRPr lang="en-US"/>
            </a:p>
          </p:txBody>
        </p:sp>
        <p:sp>
          <p:nvSpPr>
            <p:cNvPr id="18" name="Freeform 18"/>
            <p:cNvSpPr/>
            <p:nvPr/>
          </p:nvSpPr>
          <p:spPr>
            <a:xfrm>
              <a:off x="48900" y="9253816"/>
              <a:ext cx="199077" cy="213435"/>
            </a:xfrm>
            <a:custGeom>
              <a:avLst/>
              <a:gdLst/>
              <a:ahLst/>
              <a:cxnLst/>
              <a:rect l="l" t="t" r="r" b="b"/>
              <a:pathLst>
                <a:path w="199077" h="213435">
                  <a:moveTo>
                    <a:pt x="0" y="0"/>
                  </a:moveTo>
                  <a:lnTo>
                    <a:pt x="199076" y="0"/>
                  </a:lnTo>
                  <a:lnTo>
                    <a:pt x="199076" y="213435"/>
                  </a:lnTo>
                  <a:lnTo>
                    <a:pt x="0" y="213435"/>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9" name="TextBox 19"/>
            <p:cNvSpPr txBox="1"/>
            <p:nvPr/>
          </p:nvSpPr>
          <p:spPr>
            <a:xfrm>
              <a:off x="48900" y="8940600"/>
              <a:ext cx="2320182" cy="313216"/>
            </a:xfrm>
            <a:prstGeom prst="rect">
              <a:avLst/>
            </a:prstGeom>
          </p:spPr>
          <p:txBody>
            <a:bodyPr lIns="0" tIns="0" rIns="0" bIns="0" rtlCol="0" anchor="t">
              <a:spAutoFit/>
            </a:bodyPr>
            <a:lstStyle/>
            <a:p>
              <a:pPr algn="l">
                <a:lnSpc>
                  <a:spcPts val="2076"/>
                </a:lnSpc>
              </a:pPr>
              <a:r>
                <a:rPr lang="en-US" sz="1483">
                  <a:solidFill>
                    <a:srgbClr val="000000"/>
                  </a:solidFill>
                  <a:latin typeface="Canva Sans"/>
                  <a:ea typeface="Canva Sans"/>
                  <a:cs typeface="Canva Sans"/>
                  <a:sym typeface="Canva Sans"/>
                </a:rPr>
                <a:t>27 lượt mua</a:t>
              </a:r>
            </a:p>
          </p:txBody>
        </p:sp>
        <p:sp>
          <p:nvSpPr>
            <p:cNvPr id="20" name="TextBox 20"/>
            <p:cNvSpPr txBox="1"/>
            <p:nvPr/>
          </p:nvSpPr>
          <p:spPr>
            <a:xfrm>
              <a:off x="316922" y="9204557"/>
              <a:ext cx="2320182" cy="313216"/>
            </a:xfrm>
            <a:prstGeom prst="rect">
              <a:avLst/>
            </a:prstGeom>
          </p:spPr>
          <p:txBody>
            <a:bodyPr lIns="0" tIns="0" rIns="0" bIns="0" rtlCol="0" anchor="t">
              <a:spAutoFit/>
            </a:bodyPr>
            <a:lstStyle/>
            <a:p>
              <a:pPr algn="l">
                <a:lnSpc>
                  <a:spcPts val="2076"/>
                </a:lnSpc>
              </a:pPr>
              <a:r>
                <a:rPr lang="en-US" sz="1483">
                  <a:solidFill>
                    <a:srgbClr val="000000"/>
                  </a:solidFill>
                  <a:latin typeface="Canva Sans"/>
                  <a:ea typeface="Canva Sans"/>
                  <a:cs typeface="Canva Sans"/>
                  <a:sym typeface="Canva Sans"/>
                </a:rPr>
                <a:t>4.0 (18)</a:t>
              </a:r>
            </a:p>
          </p:txBody>
        </p:sp>
        <p:sp>
          <p:nvSpPr>
            <p:cNvPr id="21" name="TextBox 21"/>
            <p:cNvSpPr txBox="1"/>
            <p:nvPr/>
          </p:nvSpPr>
          <p:spPr>
            <a:xfrm>
              <a:off x="48900" y="7648783"/>
              <a:ext cx="6036209" cy="1240149"/>
            </a:xfrm>
            <a:prstGeom prst="rect">
              <a:avLst/>
            </a:prstGeom>
          </p:spPr>
          <p:txBody>
            <a:bodyPr lIns="0" tIns="0" rIns="0" bIns="0" rtlCol="0" anchor="t">
              <a:spAutoFit/>
            </a:bodyPr>
            <a:lstStyle/>
            <a:p>
              <a:pPr algn="l">
                <a:lnSpc>
                  <a:spcPts val="3815"/>
                </a:lnSpc>
              </a:pPr>
              <a:r>
                <a:rPr lang="en-US" sz="2725">
                  <a:solidFill>
                    <a:srgbClr val="000000"/>
                  </a:solidFill>
                  <a:latin typeface="Canva Sans"/>
                  <a:ea typeface="Canva Sans"/>
                  <a:cs typeface="Canva Sans"/>
                  <a:sym typeface="Canva Sans"/>
                </a:rPr>
                <a:t>Bài Giảng Tiếng Anh 12 Unit 1: Life Stories</a:t>
              </a:r>
            </a:p>
          </p:txBody>
        </p:sp>
        <p:sp>
          <p:nvSpPr>
            <p:cNvPr id="22" name="TextBox 22"/>
            <p:cNvSpPr txBox="1"/>
            <p:nvPr/>
          </p:nvSpPr>
          <p:spPr>
            <a:xfrm>
              <a:off x="2945436" y="8893226"/>
              <a:ext cx="3139673" cy="639149"/>
            </a:xfrm>
            <a:prstGeom prst="rect">
              <a:avLst/>
            </a:prstGeom>
          </p:spPr>
          <p:txBody>
            <a:bodyPr wrap="square" lIns="0" tIns="0" rIns="0" bIns="0" rtlCol="0" anchor="t">
              <a:spAutoFit/>
            </a:bodyPr>
            <a:lstStyle/>
            <a:p>
              <a:pPr>
                <a:lnSpc>
                  <a:spcPts val="4002"/>
                </a:lnSpc>
              </a:pPr>
              <a:r>
                <a:rPr lang="en-US" sz="2859" b="1" dirty="0">
                  <a:solidFill>
                    <a:srgbClr val="FF3131"/>
                  </a:solidFill>
                  <a:latin typeface="Canva Sans Bold"/>
                  <a:ea typeface="Canva Sans Bold"/>
                  <a:cs typeface="Canva Sans Bold"/>
                  <a:sym typeface="Canva Sans Bold"/>
                </a:rPr>
                <a:t>50.000 VNĐ</a:t>
              </a:r>
            </a:p>
          </p:txBody>
        </p:sp>
      </p:grpSp>
      <p:sp>
        <p:nvSpPr>
          <p:cNvPr id="23" name="Freeform 23"/>
          <p:cNvSpPr/>
          <p:nvPr/>
        </p:nvSpPr>
        <p:spPr>
          <a:xfrm>
            <a:off x="5548420" y="4675315"/>
            <a:ext cx="642715" cy="642715"/>
          </a:xfrm>
          <a:custGeom>
            <a:avLst/>
            <a:gdLst/>
            <a:ahLst/>
            <a:cxnLst/>
            <a:rect l="l" t="t" r="r" b="b"/>
            <a:pathLst>
              <a:path w="642715" h="642715">
                <a:moveTo>
                  <a:pt x="0" y="0"/>
                </a:moveTo>
                <a:lnTo>
                  <a:pt x="642714" y="0"/>
                </a:lnTo>
                <a:lnTo>
                  <a:pt x="642714" y="642714"/>
                </a:lnTo>
                <a:lnTo>
                  <a:pt x="0" y="64271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24" name="Freeform 24"/>
          <p:cNvSpPr/>
          <p:nvPr/>
        </p:nvSpPr>
        <p:spPr>
          <a:xfrm>
            <a:off x="6260940" y="5043711"/>
            <a:ext cx="212243" cy="201848"/>
          </a:xfrm>
          <a:custGeom>
            <a:avLst/>
            <a:gdLst/>
            <a:ahLst/>
            <a:cxnLst/>
            <a:rect l="l" t="t" r="r" b="b"/>
            <a:pathLst>
              <a:path w="212243" h="201848">
                <a:moveTo>
                  <a:pt x="0" y="0"/>
                </a:moveTo>
                <a:lnTo>
                  <a:pt x="212243" y="0"/>
                </a:lnTo>
                <a:lnTo>
                  <a:pt x="212243" y="201848"/>
                </a:lnTo>
                <a:lnTo>
                  <a:pt x="0" y="201848"/>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25" name="Freeform 25"/>
          <p:cNvSpPr/>
          <p:nvPr/>
        </p:nvSpPr>
        <p:spPr>
          <a:xfrm>
            <a:off x="6473183" y="5043711"/>
            <a:ext cx="212243" cy="201848"/>
          </a:xfrm>
          <a:custGeom>
            <a:avLst/>
            <a:gdLst/>
            <a:ahLst/>
            <a:cxnLst/>
            <a:rect l="l" t="t" r="r" b="b"/>
            <a:pathLst>
              <a:path w="212243" h="201848">
                <a:moveTo>
                  <a:pt x="0" y="0"/>
                </a:moveTo>
                <a:lnTo>
                  <a:pt x="212244" y="0"/>
                </a:lnTo>
                <a:lnTo>
                  <a:pt x="212244" y="201848"/>
                </a:lnTo>
                <a:lnTo>
                  <a:pt x="0" y="201848"/>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26" name="Freeform 26"/>
          <p:cNvSpPr/>
          <p:nvPr/>
        </p:nvSpPr>
        <p:spPr>
          <a:xfrm>
            <a:off x="6685427" y="5043711"/>
            <a:ext cx="212243" cy="201848"/>
          </a:xfrm>
          <a:custGeom>
            <a:avLst/>
            <a:gdLst/>
            <a:ahLst/>
            <a:cxnLst/>
            <a:rect l="l" t="t" r="r" b="b"/>
            <a:pathLst>
              <a:path w="212243" h="201848">
                <a:moveTo>
                  <a:pt x="0" y="0"/>
                </a:moveTo>
                <a:lnTo>
                  <a:pt x="212243" y="0"/>
                </a:lnTo>
                <a:lnTo>
                  <a:pt x="212243" y="201848"/>
                </a:lnTo>
                <a:lnTo>
                  <a:pt x="0" y="201848"/>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27" name="Freeform 27"/>
          <p:cNvSpPr/>
          <p:nvPr/>
        </p:nvSpPr>
        <p:spPr>
          <a:xfrm>
            <a:off x="6897670" y="5043711"/>
            <a:ext cx="212243" cy="201848"/>
          </a:xfrm>
          <a:custGeom>
            <a:avLst/>
            <a:gdLst/>
            <a:ahLst/>
            <a:cxnLst/>
            <a:rect l="l" t="t" r="r" b="b"/>
            <a:pathLst>
              <a:path w="212243" h="201848">
                <a:moveTo>
                  <a:pt x="0" y="0"/>
                </a:moveTo>
                <a:lnTo>
                  <a:pt x="212243" y="0"/>
                </a:lnTo>
                <a:lnTo>
                  <a:pt x="212243" y="201848"/>
                </a:lnTo>
                <a:lnTo>
                  <a:pt x="0" y="201848"/>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28" name="Freeform 28"/>
          <p:cNvSpPr/>
          <p:nvPr/>
        </p:nvSpPr>
        <p:spPr>
          <a:xfrm>
            <a:off x="7109913" y="5043711"/>
            <a:ext cx="212243" cy="201848"/>
          </a:xfrm>
          <a:custGeom>
            <a:avLst/>
            <a:gdLst/>
            <a:ahLst/>
            <a:cxnLst/>
            <a:rect l="l" t="t" r="r" b="b"/>
            <a:pathLst>
              <a:path w="212243" h="201848">
                <a:moveTo>
                  <a:pt x="0" y="0"/>
                </a:moveTo>
                <a:lnTo>
                  <a:pt x="212244" y="0"/>
                </a:lnTo>
                <a:lnTo>
                  <a:pt x="212244" y="201848"/>
                </a:lnTo>
                <a:lnTo>
                  <a:pt x="0" y="201848"/>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29" name="Freeform 29"/>
          <p:cNvSpPr/>
          <p:nvPr/>
        </p:nvSpPr>
        <p:spPr>
          <a:xfrm>
            <a:off x="5548420" y="6043612"/>
            <a:ext cx="642715" cy="642715"/>
          </a:xfrm>
          <a:custGeom>
            <a:avLst/>
            <a:gdLst/>
            <a:ahLst/>
            <a:cxnLst/>
            <a:rect l="l" t="t" r="r" b="b"/>
            <a:pathLst>
              <a:path w="642715" h="642715">
                <a:moveTo>
                  <a:pt x="0" y="0"/>
                </a:moveTo>
                <a:lnTo>
                  <a:pt x="642714" y="0"/>
                </a:lnTo>
                <a:lnTo>
                  <a:pt x="642714" y="642715"/>
                </a:lnTo>
                <a:lnTo>
                  <a:pt x="0" y="642715"/>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30" name="Freeform 30"/>
          <p:cNvSpPr/>
          <p:nvPr/>
        </p:nvSpPr>
        <p:spPr>
          <a:xfrm>
            <a:off x="5571423" y="7478807"/>
            <a:ext cx="642715" cy="642715"/>
          </a:xfrm>
          <a:custGeom>
            <a:avLst/>
            <a:gdLst/>
            <a:ahLst/>
            <a:cxnLst/>
            <a:rect l="l" t="t" r="r" b="b"/>
            <a:pathLst>
              <a:path w="642715" h="642715">
                <a:moveTo>
                  <a:pt x="0" y="0"/>
                </a:moveTo>
                <a:lnTo>
                  <a:pt x="642714" y="0"/>
                </a:lnTo>
                <a:lnTo>
                  <a:pt x="642714" y="642714"/>
                </a:lnTo>
                <a:lnTo>
                  <a:pt x="0" y="64271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grpSp>
        <p:nvGrpSpPr>
          <p:cNvPr id="31" name="Group 31"/>
          <p:cNvGrpSpPr/>
          <p:nvPr/>
        </p:nvGrpSpPr>
        <p:grpSpPr>
          <a:xfrm>
            <a:off x="6270338" y="6484479"/>
            <a:ext cx="1061217" cy="201848"/>
            <a:chOff x="0" y="0"/>
            <a:chExt cx="1414956" cy="269131"/>
          </a:xfrm>
        </p:grpSpPr>
        <p:sp>
          <p:nvSpPr>
            <p:cNvPr id="32" name="Freeform 32"/>
            <p:cNvSpPr/>
            <p:nvPr/>
          </p:nvSpPr>
          <p:spPr>
            <a:xfrm>
              <a:off x="0"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33" name="Freeform 33"/>
            <p:cNvSpPr/>
            <p:nvPr/>
          </p:nvSpPr>
          <p:spPr>
            <a:xfrm>
              <a:off x="282991"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34" name="Freeform 34"/>
            <p:cNvSpPr/>
            <p:nvPr/>
          </p:nvSpPr>
          <p:spPr>
            <a:xfrm>
              <a:off x="565982" y="0"/>
              <a:ext cx="282991" cy="269131"/>
            </a:xfrm>
            <a:custGeom>
              <a:avLst/>
              <a:gdLst/>
              <a:ahLst/>
              <a:cxnLst/>
              <a:rect l="l" t="t" r="r" b="b"/>
              <a:pathLst>
                <a:path w="282991" h="269131">
                  <a:moveTo>
                    <a:pt x="0" y="0"/>
                  </a:moveTo>
                  <a:lnTo>
                    <a:pt x="282992" y="0"/>
                  </a:lnTo>
                  <a:lnTo>
                    <a:pt x="282992" y="269131"/>
                  </a:lnTo>
                  <a:lnTo>
                    <a:pt x="0" y="26913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35" name="Freeform 35"/>
            <p:cNvSpPr/>
            <p:nvPr/>
          </p:nvSpPr>
          <p:spPr>
            <a:xfrm>
              <a:off x="848974"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US"/>
            </a:p>
          </p:txBody>
        </p:sp>
        <p:sp>
          <p:nvSpPr>
            <p:cNvPr id="36" name="Freeform 36"/>
            <p:cNvSpPr/>
            <p:nvPr/>
          </p:nvSpPr>
          <p:spPr>
            <a:xfrm>
              <a:off x="1131965"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US"/>
            </a:p>
          </p:txBody>
        </p:sp>
      </p:grpSp>
      <p:grpSp>
        <p:nvGrpSpPr>
          <p:cNvPr id="37" name="Group 37"/>
          <p:cNvGrpSpPr/>
          <p:nvPr/>
        </p:nvGrpSpPr>
        <p:grpSpPr>
          <a:xfrm>
            <a:off x="6293341" y="7850622"/>
            <a:ext cx="1061217" cy="201848"/>
            <a:chOff x="0" y="0"/>
            <a:chExt cx="1414956" cy="269131"/>
          </a:xfrm>
        </p:grpSpPr>
        <p:sp>
          <p:nvSpPr>
            <p:cNvPr id="38" name="Freeform 38"/>
            <p:cNvSpPr/>
            <p:nvPr/>
          </p:nvSpPr>
          <p:spPr>
            <a:xfrm>
              <a:off x="0"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39" name="Freeform 39"/>
            <p:cNvSpPr/>
            <p:nvPr/>
          </p:nvSpPr>
          <p:spPr>
            <a:xfrm>
              <a:off x="282991"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40" name="Freeform 40"/>
            <p:cNvSpPr/>
            <p:nvPr/>
          </p:nvSpPr>
          <p:spPr>
            <a:xfrm>
              <a:off x="565982" y="0"/>
              <a:ext cx="282991" cy="269131"/>
            </a:xfrm>
            <a:custGeom>
              <a:avLst/>
              <a:gdLst/>
              <a:ahLst/>
              <a:cxnLst/>
              <a:rect l="l" t="t" r="r" b="b"/>
              <a:pathLst>
                <a:path w="282991" h="269131">
                  <a:moveTo>
                    <a:pt x="0" y="0"/>
                  </a:moveTo>
                  <a:lnTo>
                    <a:pt x="282992" y="0"/>
                  </a:lnTo>
                  <a:lnTo>
                    <a:pt x="282992" y="269131"/>
                  </a:lnTo>
                  <a:lnTo>
                    <a:pt x="0" y="26913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41" name="Freeform 41"/>
            <p:cNvSpPr/>
            <p:nvPr/>
          </p:nvSpPr>
          <p:spPr>
            <a:xfrm>
              <a:off x="848974"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42" name="Freeform 42"/>
            <p:cNvSpPr/>
            <p:nvPr/>
          </p:nvSpPr>
          <p:spPr>
            <a:xfrm>
              <a:off x="1131965"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grpSp>
      <p:sp>
        <p:nvSpPr>
          <p:cNvPr id="43" name="Freeform 43"/>
          <p:cNvSpPr/>
          <p:nvPr/>
        </p:nvSpPr>
        <p:spPr>
          <a:xfrm>
            <a:off x="5548420" y="9009251"/>
            <a:ext cx="642715" cy="642715"/>
          </a:xfrm>
          <a:custGeom>
            <a:avLst/>
            <a:gdLst/>
            <a:ahLst/>
            <a:cxnLst/>
            <a:rect l="l" t="t" r="r" b="b"/>
            <a:pathLst>
              <a:path w="642715" h="642715">
                <a:moveTo>
                  <a:pt x="0" y="0"/>
                </a:moveTo>
                <a:lnTo>
                  <a:pt x="642714" y="0"/>
                </a:lnTo>
                <a:lnTo>
                  <a:pt x="642714" y="642715"/>
                </a:lnTo>
                <a:lnTo>
                  <a:pt x="0" y="642715"/>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44" name="TextBox 44"/>
          <p:cNvSpPr txBox="1"/>
          <p:nvPr/>
        </p:nvSpPr>
        <p:spPr>
          <a:xfrm>
            <a:off x="6293156" y="8992106"/>
            <a:ext cx="2291233" cy="398485"/>
          </a:xfrm>
          <a:prstGeom prst="rect">
            <a:avLst/>
          </a:prstGeom>
        </p:spPr>
        <p:txBody>
          <a:bodyPr lIns="0" tIns="0" rIns="0" bIns="0" rtlCol="0" anchor="t">
            <a:spAutoFit/>
          </a:bodyPr>
          <a:lstStyle/>
          <a:p>
            <a:pPr algn="l">
              <a:lnSpc>
                <a:spcPts val="3236"/>
              </a:lnSpc>
            </a:pPr>
            <a:r>
              <a:rPr lang="en-US" sz="2311">
                <a:solidFill>
                  <a:srgbClr val="000000"/>
                </a:solidFill>
                <a:latin typeface="Canva Sans"/>
                <a:ea typeface="Canva Sans"/>
                <a:cs typeface="Canva Sans"/>
                <a:sym typeface="Canva Sans"/>
              </a:rPr>
              <a:t>vklsiucute09</a:t>
            </a:r>
          </a:p>
        </p:txBody>
      </p:sp>
      <p:grpSp>
        <p:nvGrpSpPr>
          <p:cNvPr id="45" name="Group 45"/>
          <p:cNvGrpSpPr/>
          <p:nvPr/>
        </p:nvGrpSpPr>
        <p:grpSpPr>
          <a:xfrm>
            <a:off x="6345155" y="9390591"/>
            <a:ext cx="1061217" cy="201848"/>
            <a:chOff x="0" y="0"/>
            <a:chExt cx="1414956" cy="269131"/>
          </a:xfrm>
        </p:grpSpPr>
        <p:sp>
          <p:nvSpPr>
            <p:cNvPr id="46" name="Freeform 46"/>
            <p:cNvSpPr/>
            <p:nvPr/>
          </p:nvSpPr>
          <p:spPr>
            <a:xfrm>
              <a:off x="0"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47" name="Freeform 47"/>
            <p:cNvSpPr/>
            <p:nvPr/>
          </p:nvSpPr>
          <p:spPr>
            <a:xfrm>
              <a:off x="282991"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48" name="Freeform 48"/>
            <p:cNvSpPr/>
            <p:nvPr/>
          </p:nvSpPr>
          <p:spPr>
            <a:xfrm>
              <a:off x="565982" y="0"/>
              <a:ext cx="282991" cy="269131"/>
            </a:xfrm>
            <a:custGeom>
              <a:avLst/>
              <a:gdLst/>
              <a:ahLst/>
              <a:cxnLst/>
              <a:rect l="l" t="t" r="r" b="b"/>
              <a:pathLst>
                <a:path w="282991" h="269131">
                  <a:moveTo>
                    <a:pt x="0" y="0"/>
                  </a:moveTo>
                  <a:lnTo>
                    <a:pt x="282992" y="0"/>
                  </a:lnTo>
                  <a:lnTo>
                    <a:pt x="282992" y="269131"/>
                  </a:lnTo>
                  <a:lnTo>
                    <a:pt x="0" y="26913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49" name="Freeform 49"/>
            <p:cNvSpPr/>
            <p:nvPr/>
          </p:nvSpPr>
          <p:spPr>
            <a:xfrm>
              <a:off x="848974"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50" name="Freeform 50"/>
            <p:cNvSpPr/>
            <p:nvPr/>
          </p:nvSpPr>
          <p:spPr>
            <a:xfrm>
              <a:off x="1131965"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US"/>
            </a:p>
          </p:txBody>
        </p:sp>
      </p:grpSp>
      <p:sp>
        <p:nvSpPr>
          <p:cNvPr id="51" name="TextBox 51"/>
          <p:cNvSpPr txBox="1"/>
          <p:nvPr/>
        </p:nvSpPr>
        <p:spPr>
          <a:xfrm>
            <a:off x="6260940" y="4639090"/>
            <a:ext cx="1956197" cy="398485"/>
          </a:xfrm>
          <a:prstGeom prst="rect">
            <a:avLst/>
          </a:prstGeom>
        </p:spPr>
        <p:txBody>
          <a:bodyPr lIns="0" tIns="0" rIns="0" bIns="0" rtlCol="0" anchor="t">
            <a:spAutoFit/>
          </a:bodyPr>
          <a:lstStyle/>
          <a:p>
            <a:pPr algn="l">
              <a:lnSpc>
                <a:spcPts val="3236"/>
              </a:lnSpc>
            </a:pPr>
            <a:r>
              <a:rPr lang="en-US" sz="2311">
                <a:solidFill>
                  <a:srgbClr val="000000"/>
                </a:solidFill>
                <a:latin typeface="Canva Sans"/>
                <a:ea typeface="Canva Sans"/>
                <a:cs typeface="Canva Sans"/>
                <a:sym typeface="Canva Sans"/>
              </a:rPr>
              <a:t>taituan113</a:t>
            </a:r>
          </a:p>
        </p:txBody>
      </p:sp>
      <p:sp>
        <p:nvSpPr>
          <p:cNvPr id="52" name="TextBox 52"/>
          <p:cNvSpPr txBox="1"/>
          <p:nvPr/>
        </p:nvSpPr>
        <p:spPr>
          <a:xfrm>
            <a:off x="6260940" y="5314506"/>
            <a:ext cx="10998360" cy="611505"/>
          </a:xfrm>
          <a:prstGeom prst="rect">
            <a:avLst/>
          </a:prstGeom>
        </p:spPr>
        <p:txBody>
          <a:bodyPr lIns="0" tIns="0" rIns="0" bIns="0" rtlCol="0" anchor="t">
            <a:spAutoFit/>
          </a:bodyPr>
          <a:lstStyle/>
          <a:p>
            <a:pPr algn="l">
              <a:lnSpc>
                <a:spcPts val="2520"/>
              </a:lnSpc>
            </a:pPr>
            <a:r>
              <a:rPr lang="en-US" sz="1800">
                <a:solidFill>
                  <a:srgbClr val="000000"/>
                </a:solidFill>
                <a:latin typeface="Canva Sans"/>
                <a:ea typeface="Canva Sans"/>
                <a:cs typeface="Canva Sans"/>
                <a:sym typeface="Canva Sans"/>
              </a:rPr>
              <a:t>Bài giảng trình bày rất dễ hiểu, slide đẹp, nội dung đúng trọng tâm. Phần Pronunciation và Speaking làm khá kỹ, học sinh dễ theo</a:t>
            </a:r>
          </a:p>
        </p:txBody>
      </p:sp>
      <p:sp>
        <p:nvSpPr>
          <p:cNvPr id="53" name="TextBox 53"/>
          <p:cNvSpPr txBox="1"/>
          <p:nvPr/>
        </p:nvSpPr>
        <p:spPr>
          <a:xfrm>
            <a:off x="6270113" y="6082272"/>
            <a:ext cx="1956197" cy="398485"/>
          </a:xfrm>
          <a:prstGeom prst="rect">
            <a:avLst/>
          </a:prstGeom>
        </p:spPr>
        <p:txBody>
          <a:bodyPr lIns="0" tIns="0" rIns="0" bIns="0" rtlCol="0" anchor="t">
            <a:spAutoFit/>
          </a:bodyPr>
          <a:lstStyle/>
          <a:p>
            <a:pPr algn="l">
              <a:lnSpc>
                <a:spcPts val="3236"/>
              </a:lnSpc>
            </a:pPr>
            <a:r>
              <a:rPr lang="en-US" sz="2311">
                <a:solidFill>
                  <a:srgbClr val="000000"/>
                </a:solidFill>
                <a:latin typeface="Canva Sans"/>
                <a:ea typeface="Canva Sans"/>
                <a:cs typeface="Canva Sans"/>
                <a:sym typeface="Canva Sans"/>
              </a:rPr>
              <a:t>hehenoiit</a:t>
            </a:r>
          </a:p>
        </p:txBody>
      </p:sp>
      <p:sp>
        <p:nvSpPr>
          <p:cNvPr id="54" name="TextBox 54"/>
          <p:cNvSpPr txBox="1"/>
          <p:nvPr/>
        </p:nvSpPr>
        <p:spPr>
          <a:xfrm>
            <a:off x="6260940" y="6753002"/>
            <a:ext cx="10840468" cy="611505"/>
          </a:xfrm>
          <a:prstGeom prst="rect">
            <a:avLst/>
          </a:prstGeom>
        </p:spPr>
        <p:txBody>
          <a:bodyPr lIns="0" tIns="0" rIns="0" bIns="0" rtlCol="0" anchor="t">
            <a:spAutoFit/>
          </a:bodyPr>
          <a:lstStyle/>
          <a:p>
            <a:pPr algn="l">
              <a:lnSpc>
                <a:spcPts val="2520"/>
              </a:lnSpc>
            </a:pPr>
            <a:r>
              <a:rPr lang="en-US" sz="1800">
                <a:solidFill>
                  <a:srgbClr val="000000"/>
                </a:solidFill>
                <a:latin typeface="Canva Sans"/>
                <a:ea typeface="Canva Sans"/>
                <a:cs typeface="Canva Sans"/>
                <a:sym typeface="Canva Sans"/>
              </a:rPr>
              <a:t>Bài giảng đầy đủ kiến thức cơ bản, dùng để ôn tập khá tiện. Tuy nhiên phần speaking nếu có thêm nhiều mẫu câu nữa thì sẽ tốt hơn.</a:t>
            </a:r>
          </a:p>
        </p:txBody>
      </p:sp>
      <p:sp>
        <p:nvSpPr>
          <p:cNvPr id="55" name="TextBox 55"/>
          <p:cNvSpPr txBox="1"/>
          <p:nvPr/>
        </p:nvSpPr>
        <p:spPr>
          <a:xfrm>
            <a:off x="6260940" y="7442611"/>
            <a:ext cx="2291233" cy="398485"/>
          </a:xfrm>
          <a:prstGeom prst="rect">
            <a:avLst/>
          </a:prstGeom>
        </p:spPr>
        <p:txBody>
          <a:bodyPr lIns="0" tIns="0" rIns="0" bIns="0" rtlCol="0" anchor="t">
            <a:spAutoFit/>
          </a:bodyPr>
          <a:lstStyle/>
          <a:p>
            <a:pPr algn="l">
              <a:lnSpc>
                <a:spcPts val="3236"/>
              </a:lnSpc>
            </a:pPr>
            <a:r>
              <a:rPr lang="en-US" sz="2311">
                <a:solidFill>
                  <a:srgbClr val="000000"/>
                </a:solidFill>
                <a:latin typeface="Canva Sans"/>
                <a:ea typeface="Canva Sans"/>
                <a:cs typeface="Canva Sans"/>
                <a:sym typeface="Canva Sans"/>
              </a:rPr>
              <a:t>dunghoinua</a:t>
            </a:r>
          </a:p>
        </p:txBody>
      </p:sp>
      <p:sp>
        <p:nvSpPr>
          <p:cNvPr id="56" name="TextBox 56"/>
          <p:cNvSpPr txBox="1"/>
          <p:nvPr/>
        </p:nvSpPr>
        <p:spPr>
          <a:xfrm>
            <a:off x="6260940" y="8092946"/>
            <a:ext cx="10362481" cy="611505"/>
          </a:xfrm>
          <a:prstGeom prst="rect">
            <a:avLst/>
          </a:prstGeom>
        </p:spPr>
        <p:txBody>
          <a:bodyPr lIns="0" tIns="0" rIns="0" bIns="0" rtlCol="0" anchor="t">
            <a:spAutoFit/>
          </a:bodyPr>
          <a:lstStyle/>
          <a:p>
            <a:pPr algn="l">
              <a:lnSpc>
                <a:spcPts val="2520"/>
              </a:lnSpc>
            </a:pPr>
            <a:r>
              <a:rPr lang="en-US" sz="1800">
                <a:solidFill>
                  <a:srgbClr val="000000"/>
                </a:solidFill>
                <a:latin typeface="Canva Sans"/>
                <a:ea typeface="Canva Sans"/>
                <a:cs typeface="Canva Sans"/>
                <a:sym typeface="Canva Sans"/>
              </a:rPr>
              <a:t>Tài liệu phù hợp để tự học tại nhà. Không chỉ dùng để chép đáp án mà còn giúp hiểu bài. Trình bày gọn, dễ đọc trên điện thoại nên rất tiện. Giá cả hợp lý so với công sức bỏ ra</a:t>
            </a:r>
          </a:p>
        </p:txBody>
      </p:sp>
      <p:grpSp>
        <p:nvGrpSpPr>
          <p:cNvPr id="57" name="Group 57"/>
          <p:cNvGrpSpPr/>
          <p:nvPr/>
        </p:nvGrpSpPr>
        <p:grpSpPr>
          <a:xfrm>
            <a:off x="5548420" y="3923243"/>
            <a:ext cx="3880776" cy="552422"/>
            <a:chOff x="0" y="0"/>
            <a:chExt cx="1955002" cy="278329"/>
          </a:xfrm>
        </p:grpSpPr>
        <p:sp>
          <p:nvSpPr>
            <p:cNvPr id="58" name="Freeform 58"/>
            <p:cNvSpPr/>
            <p:nvPr/>
          </p:nvSpPr>
          <p:spPr>
            <a:xfrm>
              <a:off x="0" y="0"/>
              <a:ext cx="1955002" cy="278329"/>
            </a:xfrm>
            <a:custGeom>
              <a:avLst/>
              <a:gdLst/>
              <a:ahLst/>
              <a:cxnLst/>
              <a:rect l="l" t="t" r="r" b="b"/>
              <a:pathLst>
                <a:path w="1955002" h="278329">
                  <a:moveTo>
                    <a:pt x="1955002" y="13965"/>
                  </a:moveTo>
                  <a:lnTo>
                    <a:pt x="1955002" y="264364"/>
                  </a:lnTo>
                  <a:cubicBezTo>
                    <a:pt x="1955002" y="268068"/>
                    <a:pt x="1953531" y="271620"/>
                    <a:pt x="1950912" y="274239"/>
                  </a:cubicBezTo>
                  <a:cubicBezTo>
                    <a:pt x="1948293" y="276857"/>
                    <a:pt x="1944741" y="278329"/>
                    <a:pt x="1941037" y="278329"/>
                  </a:cubicBezTo>
                  <a:lnTo>
                    <a:pt x="13965" y="278329"/>
                  </a:lnTo>
                  <a:cubicBezTo>
                    <a:pt x="10261" y="278329"/>
                    <a:pt x="6709" y="276857"/>
                    <a:pt x="4090" y="274239"/>
                  </a:cubicBezTo>
                  <a:cubicBezTo>
                    <a:pt x="1471" y="271620"/>
                    <a:pt x="0" y="268068"/>
                    <a:pt x="0" y="264364"/>
                  </a:cubicBezTo>
                  <a:lnTo>
                    <a:pt x="0" y="13965"/>
                  </a:lnTo>
                  <a:cubicBezTo>
                    <a:pt x="0" y="10261"/>
                    <a:pt x="1471" y="6709"/>
                    <a:pt x="4090" y="4090"/>
                  </a:cubicBezTo>
                  <a:cubicBezTo>
                    <a:pt x="6709" y="1471"/>
                    <a:pt x="10261" y="0"/>
                    <a:pt x="13965" y="0"/>
                  </a:cubicBezTo>
                  <a:lnTo>
                    <a:pt x="1941037" y="0"/>
                  </a:lnTo>
                  <a:cubicBezTo>
                    <a:pt x="1944741" y="0"/>
                    <a:pt x="1948293" y="1471"/>
                    <a:pt x="1950912" y="4090"/>
                  </a:cubicBezTo>
                  <a:cubicBezTo>
                    <a:pt x="1953531" y="6709"/>
                    <a:pt x="1955002" y="10261"/>
                    <a:pt x="1955002" y="13965"/>
                  </a:cubicBezTo>
                  <a:close/>
                </a:path>
              </a:pathLst>
            </a:custGeom>
            <a:solidFill>
              <a:srgbClr val="356BA6"/>
            </a:solidFill>
          </p:spPr>
          <p:txBody>
            <a:bodyPr/>
            <a:lstStyle/>
            <a:p>
              <a:endParaRPr lang="en-US"/>
            </a:p>
          </p:txBody>
        </p:sp>
        <p:sp>
          <p:nvSpPr>
            <p:cNvPr id="59" name="TextBox 59"/>
            <p:cNvSpPr txBox="1"/>
            <p:nvPr/>
          </p:nvSpPr>
          <p:spPr>
            <a:xfrm>
              <a:off x="0" y="-38100"/>
              <a:ext cx="1955002" cy="316429"/>
            </a:xfrm>
            <a:prstGeom prst="rect">
              <a:avLst/>
            </a:prstGeom>
          </p:spPr>
          <p:txBody>
            <a:bodyPr lIns="50800" tIns="50800" rIns="50800" bIns="50800" rtlCol="0" anchor="ctr"/>
            <a:lstStyle/>
            <a:p>
              <a:pPr algn="ctr">
                <a:lnSpc>
                  <a:spcPts val="2659"/>
                </a:lnSpc>
              </a:pPr>
              <a:endParaRPr/>
            </a:p>
          </p:txBody>
        </p:sp>
      </p:grpSp>
      <p:sp>
        <p:nvSpPr>
          <p:cNvPr id="60" name="TextBox 60"/>
          <p:cNvSpPr txBox="1"/>
          <p:nvPr/>
        </p:nvSpPr>
        <p:spPr>
          <a:xfrm>
            <a:off x="5841572" y="3897574"/>
            <a:ext cx="696798" cy="353439"/>
          </a:xfrm>
          <a:prstGeom prst="rect">
            <a:avLst/>
          </a:prstGeom>
        </p:spPr>
        <p:txBody>
          <a:bodyPr lIns="0" tIns="0" rIns="0" bIns="0" rtlCol="0" anchor="t">
            <a:spAutoFit/>
          </a:bodyPr>
          <a:lstStyle/>
          <a:p>
            <a:pPr algn="ctr">
              <a:lnSpc>
                <a:spcPts val="2833"/>
              </a:lnSpc>
            </a:pPr>
            <a:r>
              <a:rPr lang="en-US" sz="2024">
                <a:solidFill>
                  <a:srgbClr val="FFFFFF"/>
                </a:solidFill>
                <a:latin typeface="Canva Sans"/>
                <a:ea typeface="Canva Sans"/>
                <a:cs typeface="Canva Sans"/>
                <a:sym typeface="Canva Sans"/>
              </a:rPr>
              <a:t>4.0/5 </a:t>
            </a:r>
          </a:p>
        </p:txBody>
      </p:sp>
      <p:sp>
        <p:nvSpPr>
          <p:cNvPr id="61" name="Freeform 61"/>
          <p:cNvSpPr/>
          <p:nvPr/>
        </p:nvSpPr>
        <p:spPr>
          <a:xfrm>
            <a:off x="5649285" y="4210432"/>
            <a:ext cx="212243" cy="201848"/>
          </a:xfrm>
          <a:custGeom>
            <a:avLst/>
            <a:gdLst/>
            <a:ahLst/>
            <a:cxnLst/>
            <a:rect l="l" t="t" r="r" b="b"/>
            <a:pathLst>
              <a:path w="212243" h="201848">
                <a:moveTo>
                  <a:pt x="0" y="0"/>
                </a:moveTo>
                <a:lnTo>
                  <a:pt x="212243" y="0"/>
                </a:lnTo>
                <a:lnTo>
                  <a:pt x="212243" y="201849"/>
                </a:lnTo>
                <a:lnTo>
                  <a:pt x="0" y="201849"/>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62" name="Freeform 62"/>
          <p:cNvSpPr/>
          <p:nvPr/>
        </p:nvSpPr>
        <p:spPr>
          <a:xfrm>
            <a:off x="5881683" y="4210432"/>
            <a:ext cx="212243" cy="201848"/>
          </a:xfrm>
          <a:custGeom>
            <a:avLst/>
            <a:gdLst/>
            <a:ahLst/>
            <a:cxnLst/>
            <a:rect l="l" t="t" r="r" b="b"/>
            <a:pathLst>
              <a:path w="212243" h="201848">
                <a:moveTo>
                  <a:pt x="0" y="0"/>
                </a:moveTo>
                <a:lnTo>
                  <a:pt x="212244" y="0"/>
                </a:lnTo>
                <a:lnTo>
                  <a:pt x="212244" y="201849"/>
                </a:lnTo>
                <a:lnTo>
                  <a:pt x="0" y="201849"/>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63" name="Freeform 63"/>
          <p:cNvSpPr/>
          <p:nvPr/>
        </p:nvSpPr>
        <p:spPr>
          <a:xfrm>
            <a:off x="6093927" y="4210432"/>
            <a:ext cx="212243" cy="201848"/>
          </a:xfrm>
          <a:custGeom>
            <a:avLst/>
            <a:gdLst/>
            <a:ahLst/>
            <a:cxnLst/>
            <a:rect l="l" t="t" r="r" b="b"/>
            <a:pathLst>
              <a:path w="212243" h="201848">
                <a:moveTo>
                  <a:pt x="0" y="0"/>
                </a:moveTo>
                <a:lnTo>
                  <a:pt x="212243" y="0"/>
                </a:lnTo>
                <a:lnTo>
                  <a:pt x="212243" y="201849"/>
                </a:lnTo>
                <a:lnTo>
                  <a:pt x="0" y="201849"/>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64" name="Freeform 64"/>
          <p:cNvSpPr/>
          <p:nvPr/>
        </p:nvSpPr>
        <p:spPr>
          <a:xfrm>
            <a:off x="6306170" y="4210432"/>
            <a:ext cx="212243" cy="201848"/>
          </a:xfrm>
          <a:custGeom>
            <a:avLst/>
            <a:gdLst/>
            <a:ahLst/>
            <a:cxnLst/>
            <a:rect l="l" t="t" r="r" b="b"/>
            <a:pathLst>
              <a:path w="212243" h="201848">
                <a:moveTo>
                  <a:pt x="0" y="0"/>
                </a:moveTo>
                <a:lnTo>
                  <a:pt x="212244" y="0"/>
                </a:lnTo>
                <a:lnTo>
                  <a:pt x="212244" y="201849"/>
                </a:lnTo>
                <a:lnTo>
                  <a:pt x="0" y="201849"/>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65" name="Freeform 65"/>
          <p:cNvSpPr/>
          <p:nvPr/>
        </p:nvSpPr>
        <p:spPr>
          <a:xfrm>
            <a:off x="6518414" y="4210432"/>
            <a:ext cx="212243" cy="201848"/>
          </a:xfrm>
          <a:custGeom>
            <a:avLst/>
            <a:gdLst/>
            <a:ahLst/>
            <a:cxnLst/>
            <a:rect l="l" t="t" r="r" b="b"/>
            <a:pathLst>
              <a:path w="212243" h="201848">
                <a:moveTo>
                  <a:pt x="0" y="0"/>
                </a:moveTo>
                <a:lnTo>
                  <a:pt x="212243" y="0"/>
                </a:lnTo>
                <a:lnTo>
                  <a:pt x="212243" y="201849"/>
                </a:lnTo>
                <a:lnTo>
                  <a:pt x="0" y="201849"/>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66" name="Freeform 66"/>
          <p:cNvSpPr/>
          <p:nvPr/>
        </p:nvSpPr>
        <p:spPr>
          <a:xfrm>
            <a:off x="6518414" y="4210432"/>
            <a:ext cx="212243" cy="201848"/>
          </a:xfrm>
          <a:custGeom>
            <a:avLst/>
            <a:gdLst/>
            <a:ahLst/>
            <a:cxnLst/>
            <a:rect l="l" t="t" r="r" b="b"/>
            <a:pathLst>
              <a:path w="212243" h="201848">
                <a:moveTo>
                  <a:pt x="0" y="0"/>
                </a:moveTo>
                <a:lnTo>
                  <a:pt x="212243" y="0"/>
                </a:lnTo>
                <a:lnTo>
                  <a:pt x="212243" y="201849"/>
                </a:lnTo>
                <a:lnTo>
                  <a:pt x="0" y="201849"/>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US"/>
          </a:p>
        </p:txBody>
      </p:sp>
      <p:sp>
        <p:nvSpPr>
          <p:cNvPr id="67" name="TextBox 67"/>
          <p:cNvSpPr txBox="1"/>
          <p:nvPr/>
        </p:nvSpPr>
        <p:spPr>
          <a:xfrm>
            <a:off x="7193992" y="3991143"/>
            <a:ext cx="1971080" cy="348742"/>
          </a:xfrm>
          <a:prstGeom prst="rect">
            <a:avLst/>
          </a:prstGeom>
        </p:spPr>
        <p:txBody>
          <a:bodyPr lIns="0" tIns="0" rIns="0" bIns="0" rtlCol="0" anchor="t">
            <a:spAutoFit/>
          </a:bodyPr>
          <a:lstStyle/>
          <a:p>
            <a:pPr algn="ctr">
              <a:lnSpc>
                <a:spcPts val="2827"/>
              </a:lnSpc>
            </a:pPr>
            <a:r>
              <a:rPr lang="en-US" sz="2019">
                <a:solidFill>
                  <a:srgbClr val="FFFFFF"/>
                </a:solidFill>
                <a:latin typeface="Canva Sans"/>
                <a:ea typeface="Canva Sans"/>
                <a:cs typeface="Canva Sans"/>
                <a:sym typeface="Canva Sans"/>
              </a:rPr>
              <a:t>18 lượt đánh giá</a:t>
            </a:r>
          </a:p>
        </p:txBody>
      </p:sp>
      <p:sp>
        <p:nvSpPr>
          <p:cNvPr id="68" name="TextBox 68"/>
          <p:cNvSpPr txBox="1"/>
          <p:nvPr/>
        </p:nvSpPr>
        <p:spPr>
          <a:xfrm>
            <a:off x="6293156" y="9623391"/>
            <a:ext cx="10808252" cy="297180"/>
          </a:xfrm>
          <a:prstGeom prst="rect">
            <a:avLst/>
          </a:prstGeom>
        </p:spPr>
        <p:txBody>
          <a:bodyPr lIns="0" tIns="0" rIns="0" bIns="0" rtlCol="0" anchor="t">
            <a:spAutoFit/>
          </a:bodyPr>
          <a:lstStyle/>
          <a:p>
            <a:pPr algn="l">
              <a:lnSpc>
                <a:spcPts val="2520"/>
              </a:lnSpc>
            </a:pPr>
            <a:r>
              <a:rPr lang="en-US" sz="1800">
                <a:solidFill>
                  <a:srgbClr val="000000"/>
                </a:solidFill>
                <a:latin typeface="Canva Sans"/>
                <a:ea typeface="Canva Sans"/>
                <a:cs typeface="Canva Sans"/>
                <a:sym typeface="Canva Sans"/>
              </a:rPr>
              <a:t>Giá hợp lý so với chất lượng. Mình dùng để chuẩn bị bài trước khi lên lớp, tiết kiệm nhiều thời gian.</a:t>
            </a:r>
          </a:p>
        </p:txBody>
      </p:sp>
      <p:sp>
        <p:nvSpPr>
          <p:cNvPr id="70" name="Arrow: Left 69">
            <a:hlinkClick r:id="rId26" action="ppaction://hlinksldjump"/>
            <a:extLst>
              <a:ext uri="{FF2B5EF4-FFF2-40B4-BE49-F238E27FC236}">
                <a16:creationId xmlns:a16="http://schemas.microsoft.com/office/drawing/2014/main" id="{3EB57BF2-A7AC-E08E-D41A-27BF9E24514C}"/>
              </a:ext>
            </a:extLst>
          </p:cNvPr>
          <p:cNvSpPr/>
          <p:nvPr/>
        </p:nvSpPr>
        <p:spPr>
          <a:xfrm>
            <a:off x="398136" y="9029700"/>
            <a:ext cx="592464" cy="4572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3228D-93A5-81C3-02CB-914ADE45451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589CF24-98F5-8DC2-FA7A-75C5E3C318CD}"/>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a:p>
        </p:txBody>
      </p:sp>
      <p:sp>
        <p:nvSpPr>
          <p:cNvPr id="3" name="Freeform 3">
            <a:extLst>
              <a:ext uri="{FF2B5EF4-FFF2-40B4-BE49-F238E27FC236}">
                <a16:creationId xmlns:a16="http://schemas.microsoft.com/office/drawing/2014/main" id="{853DBDC5-7236-A1EF-0362-4800DC29CD7A}"/>
              </a:ext>
            </a:extLst>
          </p:cNvPr>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F2CF3346-F2D4-194A-EB38-84C122ABE5B4}"/>
              </a:ext>
            </a:extLst>
          </p:cNvPr>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5" name="Group 5">
            <a:extLst>
              <a:ext uri="{FF2B5EF4-FFF2-40B4-BE49-F238E27FC236}">
                <a16:creationId xmlns:a16="http://schemas.microsoft.com/office/drawing/2014/main" id="{71895335-33D9-55C1-9BA4-586A3B8718F6}"/>
              </a:ext>
            </a:extLst>
          </p:cNvPr>
          <p:cNvGrpSpPr/>
          <p:nvPr/>
        </p:nvGrpSpPr>
        <p:grpSpPr>
          <a:xfrm>
            <a:off x="776763" y="114333"/>
            <a:ext cx="1450768" cy="1450768"/>
            <a:chOff x="0" y="0"/>
            <a:chExt cx="13716000" cy="13716000"/>
          </a:xfrm>
        </p:grpSpPr>
        <p:sp>
          <p:nvSpPr>
            <p:cNvPr id="6" name="Freeform 6">
              <a:hlinkClick r:id="rId7" action="ppaction://hlinksldjump"/>
              <a:extLst>
                <a:ext uri="{FF2B5EF4-FFF2-40B4-BE49-F238E27FC236}">
                  <a16:creationId xmlns:a16="http://schemas.microsoft.com/office/drawing/2014/main" id="{CAB7AA74-7965-D6D6-884B-BC1B46751AF2}"/>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8"/>
              <a:stretch>
                <a:fillRect t="-38888" b="-38888"/>
              </a:stretch>
            </a:blipFill>
          </p:spPr>
          <p:txBody>
            <a:bodyPr/>
            <a:lstStyle/>
            <a:p>
              <a:endParaRPr lang="en-US"/>
            </a:p>
          </p:txBody>
        </p:sp>
      </p:grpSp>
      <p:sp>
        <p:nvSpPr>
          <p:cNvPr id="7" name="Freeform 7">
            <a:hlinkClick r:id="rId9" action="ppaction://hlinksldjump"/>
            <a:extLst>
              <a:ext uri="{FF2B5EF4-FFF2-40B4-BE49-F238E27FC236}">
                <a16:creationId xmlns:a16="http://schemas.microsoft.com/office/drawing/2014/main" id="{243022DD-7A51-8955-2F81-C1EC9ADC3401}"/>
              </a:ext>
            </a:extLst>
          </p:cNvPr>
          <p:cNvSpPr/>
          <p:nvPr/>
        </p:nvSpPr>
        <p:spPr>
          <a:xfrm>
            <a:off x="15236121"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8" name="Group 8">
            <a:extLst>
              <a:ext uri="{FF2B5EF4-FFF2-40B4-BE49-F238E27FC236}">
                <a16:creationId xmlns:a16="http://schemas.microsoft.com/office/drawing/2014/main" id="{3EB8AEDB-D8A0-96EB-734C-264676DD7F37}"/>
              </a:ext>
            </a:extLst>
          </p:cNvPr>
          <p:cNvGrpSpPr/>
          <p:nvPr/>
        </p:nvGrpSpPr>
        <p:grpSpPr>
          <a:xfrm>
            <a:off x="4953289" y="1821958"/>
            <a:ext cx="4475906" cy="708772"/>
            <a:chOff x="0" y="0"/>
            <a:chExt cx="1178840" cy="186672"/>
          </a:xfrm>
        </p:grpSpPr>
        <p:sp>
          <p:nvSpPr>
            <p:cNvPr id="9" name="Freeform 9">
              <a:extLst>
                <a:ext uri="{FF2B5EF4-FFF2-40B4-BE49-F238E27FC236}">
                  <a16:creationId xmlns:a16="http://schemas.microsoft.com/office/drawing/2014/main" id="{F8F24B70-C9F0-5D74-C43D-8BF67668A2EB}"/>
                </a:ext>
              </a:extLst>
            </p:cNvPr>
            <p:cNvSpPr/>
            <p:nvPr/>
          </p:nvSpPr>
          <p:spPr>
            <a:xfrm>
              <a:off x="0" y="0"/>
              <a:ext cx="1178840" cy="186672"/>
            </a:xfrm>
            <a:custGeom>
              <a:avLst/>
              <a:gdLst/>
              <a:ahLst/>
              <a:cxnLst/>
              <a:rect l="l" t="t" r="r" b="b"/>
              <a:pathLst>
                <a:path w="1178840" h="186672">
                  <a:moveTo>
                    <a:pt x="88214" y="0"/>
                  </a:moveTo>
                  <a:lnTo>
                    <a:pt x="1090625" y="0"/>
                  </a:lnTo>
                  <a:cubicBezTo>
                    <a:pt x="1139345" y="0"/>
                    <a:pt x="1178840" y="39495"/>
                    <a:pt x="1178840" y="88214"/>
                  </a:cubicBezTo>
                  <a:lnTo>
                    <a:pt x="1178840" y="98458"/>
                  </a:lnTo>
                  <a:cubicBezTo>
                    <a:pt x="1178840" y="147178"/>
                    <a:pt x="1139345" y="186672"/>
                    <a:pt x="1090625" y="186672"/>
                  </a:cubicBezTo>
                  <a:lnTo>
                    <a:pt x="88214" y="186672"/>
                  </a:lnTo>
                  <a:cubicBezTo>
                    <a:pt x="39495" y="186672"/>
                    <a:pt x="0" y="147178"/>
                    <a:pt x="0" y="98458"/>
                  </a:cubicBezTo>
                  <a:lnTo>
                    <a:pt x="0" y="88214"/>
                  </a:lnTo>
                  <a:cubicBezTo>
                    <a:pt x="0" y="39495"/>
                    <a:pt x="39495" y="0"/>
                    <a:pt x="88214" y="0"/>
                  </a:cubicBezTo>
                  <a:close/>
                </a:path>
              </a:pathLst>
            </a:custGeom>
            <a:solidFill>
              <a:srgbClr val="D2BC67"/>
            </a:solidFill>
          </p:spPr>
          <p:txBody>
            <a:bodyPr/>
            <a:lstStyle/>
            <a:p>
              <a:endParaRPr lang="en-US"/>
            </a:p>
          </p:txBody>
        </p:sp>
        <p:sp>
          <p:nvSpPr>
            <p:cNvPr id="10" name="TextBox 10">
              <a:extLst>
                <a:ext uri="{FF2B5EF4-FFF2-40B4-BE49-F238E27FC236}">
                  <a16:creationId xmlns:a16="http://schemas.microsoft.com/office/drawing/2014/main" id="{960C4B32-D5CE-8441-0D0F-A2056758C715}"/>
                </a:ext>
              </a:extLst>
            </p:cNvPr>
            <p:cNvSpPr txBox="1"/>
            <p:nvPr/>
          </p:nvSpPr>
          <p:spPr>
            <a:xfrm>
              <a:off x="0" y="-38100"/>
              <a:ext cx="1178840" cy="224772"/>
            </a:xfrm>
            <a:prstGeom prst="rect">
              <a:avLst/>
            </a:prstGeom>
          </p:spPr>
          <p:txBody>
            <a:bodyPr lIns="50800" tIns="50800" rIns="50800" bIns="50800" rtlCol="0" anchor="ctr"/>
            <a:lstStyle/>
            <a:p>
              <a:pPr algn="ctr">
                <a:lnSpc>
                  <a:spcPts val="2659"/>
                </a:lnSpc>
              </a:pPr>
              <a:endParaRPr/>
            </a:p>
          </p:txBody>
        </p:sp>
      </p:grpSp>
      <p:sp>
        <p:nvSpPr>
          <p:cNvPr id="11" name="TextBox 11">
            <a:hlinkClick r:id="rId12" action="ppaction://hlinksldjump"/>
            <a:extLst>
              <a:ext uri="{FF2B5EF4-FFF2-40B4-BE49-F238E27FC236}">
                <a16:creationId xmlns:a16="http://schemas.microsoft.com/office/drawing/2014/main" id="{7774BA1A-3563-A725-5999-F1037425B856}"/>
              </a:ext>
            </a:extLst>
          </p:cNvPr>
          <p:cNvSpPr txBox="1"/>
          <p:nvPr/>
        </p:nvSpPr>
        <p:spPr>
          <a:xfrm>
            <a:off x="5168903" y="2711705"/>
            <a:ext cx="4574945" cy="464820"/>
          </a:xfrm>
          <a:prstGeom prst="rect">
            <a:avLst/>
          </a:prstGeom>
        </p:spPr>
        <p:txBody>
          <a:bodyPr lIns="0" tIns="0" rIns="0" bIns="0" rtlCol="0" anchor="t">
            <a:spAutoFit/>
          </a:bodyPr>
          <a:lstStyle/>
          <a:p>
            <a:pPr algn="l">
              <a:lnSpc>
                <a:spcPts val="3780"/>
              </a:lnSpc>
            </a:pPr>
            <a:r>
              <a:rPr lang="en-US" sz="2700" dirty="0">
                <a:solidFill>
                  <a:srgbClr val="004AAD"/>
                </a:solidFill>
                <a:latin typeface="Canva Sans"/>
                <a:ea typeface="Canva Sans"/>
                <a:cs typeface="Canva Sans"/>
                <a:sym typeface="Canva Sans"/>
              </a:rPr>
              <a:t>&gt;   </a:t>
            </a:r>
            <a:r>
              <a:rPr lang="en-US" sz="2700" u="sng" dirty="0" err="1">
                <a:solidFill>
                  <a:srgbClr val="004AAD"/>
                </a:solidFill>
                <a:latin typeface="Canva Sans"/>
                <a:ea typeface="Canva Sans"/>
                <a:cs typeface="Canva Sans"/>
                <a:sym typeface="Canva Sans"/>
              </a:rPr>
              <a:t>Mô</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tả</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sp>
        <p:nvSpPr>
          <p:cNvPr id="12" name="TextBox 12">
            <a:hlinkClick r:id="rId13" action="ppaction://hlinksldjump"/>
            <a:extLst>
              <a:ext uri="{FF2B5EF4-FFF2-40B4-BE49-F238E27FC236}">
                <a16:creationId xmlns:a16="http://schemas.microsoft.com/office/drawing/2014/main" id="{7134882F-4FDA-D325-2461-CADFF669CC40}"/>
              </a:ext>
            </a:extLst>
          </p:cNvPr>
          <p:cNvSpPr txBox="1"/>
          <p:nvPr/>
        </p:nvSpPr>
        <p:spPr>
          <a:xfrm>
            <a:off x="4638637" y="1887102"/>
            <a:ext cx="5105211" cy="521335"/>
          </a:xfrm>
          <a:prstGeom prst="rect">
            <a:avLst/>
          </a:prstGeom>
        </p:spPr>
        <p:txBody>
          <a:bodyPr lIns="0" tIns="0" rIns="0" bIns="0" rtlCol="0" anchor="t">
            <a:spAutoFit/>
          </a:bodyPr>
          <a:lstStyle/>
          <a:p>
            <a:pPr algn="ctr">
              <a:lnSpc>
                <a:spcPts val="4340"/>
              </a:lnSpc>
            </a:pP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Thêm</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vào</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giỏ</a:t>
            </a:r>
            <a:r>
              <a:rPr lang="en-US" sz="3100" dirty="0">
                <a:solidFill>
                  <a:srgbClr val="000000"/>
                </a:solidFill>
                <a:latin typeface="Canva Sans"/>
                <a:ea typeface="Canva Sans"/>
                <a:cs typeface="Canva Sans"/>
                <a:sym typeface="Canva Sans"/>
              </a:rPr>
              <a:t> </a:t>
            </a:r>
            <a:r>
              <a:rPr lang="en-US" sz="3100" dirty="0" err="1">
                <a:solidFill>
                  <a:srgbClr val="000000"/>
                </a:solidFill>
                <a:latin typeface="Canva Sans"/>
                <a:ea typeface="Canva Sans"/>
                <a:cs typeface="Canva Sans"/>
                <a:sym typeface="Canva Sans"/>
              </a:rPr>
              <a:t>hàng</a:t>
            </a:r>
            <a:endParaRPr lang="en-US" sz="3100" dirty="0">
              <a:solidFill>
                <a:srgbClr val="000000"/>
              </a:solidFill>
              <a:latin typeface="Canva Sans"/>
              <a:ea typeface="Canva Sans"/>
              <a:cs typeface="Canva Sans"/>
              <a:sym typeface="Canva Sans"/>
            </a:endParaRPr>
          </a:p>
        </p:txBody>
      </p:sp>
      <p:sp>
        <p:nvSpPr>
          <p:cNvPr id="13" name="TextBox 13">
            <a:hlinkClick r:id="rId14" action="ppaction://hlinksldjump"/>
            <a:extLst>
              <a:ext uri="{FF2B5EF4-FFF2-40B4-BE49-F238E27FC236}">
                <a16:creationId xmlns:a16="http://schemas.microsoft.com/office/drawing/2014/main" id="{AFF7D4B9-D274-846F-55BE-144C45C6A82F}"/>
              </a:ext>
            </a:extLst>
          </p:cNvPr>
          <p:cNvSpPr txBox="1"/>
          <p:nvPr/>
        </p:nvSpPr>
        <p:spPr>
          <a:xfrm>
            <a:off x="5168903" y="3357500"/>
            <a:ext cx="5170488" cy="464820"/>
          </a:xfrm>
          <a:prstGeom prst="rect">
            <a:avLst/>
          </a:prstGeom>
        </p:spPr>
        <p:txBody>
          <a:bodyPr lIns="0" tIns="0" rIns="0" bIns="0" rtlCol="0" anchor="t">
            <a:spAutoFit/>
          </a:bodyPr>
          <a:lstStyle/>
          <a:p>
            <a:pPr algn="l">
              <a:lnSpc>
                <a:spcPts val="3780"/>
              </a:lnSpc>
            </a:pPr>
            <a:r>
              <a:rPr lang="en-US" sz="2700" dirty="0">
                <a:solidFill>
                  <a:srgbClr val="004AAD"/>
                </a:solidFill>
                <a:latin typeface="Canva Sans"/>
                <a:ea typeface="Canva Sans"/>
                <a:cs typeface="Canva Sans"/>
                <a:sym typeface="Canva Sans"/>
              </a:rPr>
              <a:t>&gt;   </a:t>
            </a:r>
            <a:r>
              <a:rPr lang="en-US" sz="2700" u="sng" dirty="0">
                <a:solidFill>
                  <a:srgbClr val="004AAD"/>
                </a:solidFill>
                <a:latin typeface="Canva Sans"/>
                <a:ea typeface="Canva Sans"/>
                <a:cs typeface="Canva Sans"/>
                <a:sym typeface="Canva Sans"/>
              </a:rPr>
              <a:t>Xem </a:t>
            </a:r>
            <a:r>
              <a:rPr lang="en-US" sz="2700" u="sng" dirty="0" err="1">
                <a:solidFill>
                  <a:srgbClr val="004AAD"/>
                </a:solidFill>
                <a:latin typeface="Canva Sans"/>
                <a:ea typeface="Canva Sans"/>
                <a:cs typeface="Canva Sans"/>
                <a:sym typeface="Canva Sans"/>
              </a:rPr>
              <a:t>đánh</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giá</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sản</a:t>
            </a:r>
            <a:r>
              <a:rPr lang="en-US" sz="2700" u="sng" dirty="0">
                <a:solidFill>
                  <a:srgbClr val="004AAD"/>
                </a:solidFill>
                <a:latin typeface="Canva Sans"/>
                <a:ea typeface="Canva Sans"/>
                <a:cs typeface="Canva Sans"/>
                <a:sym typeface="Canva Sans"/>
              </a:rPr>
              <a:t> </a:t>
            </a:r>
            <a:r>
              <a:rPr lang="en-US" sz="2700" u="sng" dirty="0" err="1">
                <a:solidFill>
                  <a:srgbClr val="004AAD"/>
                </a:solidFill>
                <a:latin typeface="Canva Sans"/>
                <a:ea typeface="Canva Sans"/>
                <a:cs typeface="Canva Sans"/>
                <a:sym typeface="Canva Sans"/>
              </a:rPr>
              <a:t>phẩm</a:t>
            </a:r>
            <a:endParaRPr lang="en-US" sz="2700" u="sng" dirty="0">
              <a:solidFill>
                <a:srgbClr val="004AAD"/>
              </a:solidFill>
              <a:latin typeface="Canva Sans"/>
              <a:ea typeface="Canva Sans"/>
              <a:cs typeface="Canva Sans"/>
              <a:sym typeface="Canva Sans"/>
            </a:endParaRPr>
          </a:p>
        </p:txBody>
      </p:sp>
      <p:grpSp>
        <p:nvGrpSpPr>
          <p:cNvPr id="16" name="Group 16">
            <a:extLst>
              <a:ext uri="{FF2B5EF4-FFF2-40B4-BE49-F238E27FC236}">
                <a16:creationId xmlns:a16="http://schemas.microsoft.com/office/drawing/2014/main" id="{D684A47D-2A9E-3933-A175-09792716D35C}"/>
              </a:ext>
            </a:extLst>
          </p:cNvPr>
          <p:cNvGrpSpPr/>
          <p:nvPr/>
        </p:nvGrpSpPr>
        <p:grpSpPr>
          <a:xfrm>
            <a:off x="295360" y="1587194"/>
            <a:ext cx="4563831" cy="7149282"/>
            <a:chOff x="0" y="0"/>
            <a:chExt cx="6085109" cy="9532375"/>
          </a:xfrm>
        </p:grpSpPr>
        <p:sp>
          <p:nvSpPr>
            <p:cNvPr id="17" name="Freeform 17">
              <a:extLst>
                <a:ext uri="{FF2B5EF4-FFF2-40B4-BE49-F238E27FC236}">
                  <a16:creationId xmlns:a16="http://schemas.microsoft.com/office/drawing/2014/main" id="{C5CECE6A-ED55-6092-47CC-EF093A3DE283}"/>
                </a:ext>
              </a:extLst>
            </p:cNvPr>
            <p:cNvSpPr/>
            <p:nvPr/>
          </p:nvSpPr>
          <p:spPr>
            <a:xfrm>
              <a:off x="0" y="0"/>
              <a:ext cx="5890874" cy="7676475"/>
            </a:xfrm>
            <a:custGeom>
              <a:avLst/>
              <a:gdLst/>
              <a:ahLst/>
              <a:cxnLst/>
              <a:rect l="l" t="t" r="r" b="b"/>
              <a:pathLst>
                <a:path w="5890874" h="7676475">
                  <a:moveTo>
                    <a:pt x="0" y="0"/>
                  </a:moveTo>
                  <a:lnTo>
                    <a:pt x="5890874" y="0"/>
                  </a:lnTo>
                  <a:lnTo>
                    <a:pt x="5890874" y="7676475"/>
                  </a:lnTo>
                  <a:lnTo>
                    <a:pt x="0" y="7676475"/>
                  </a:lnTo>
                  <a:lnTo>
                    <a:pt x="0" y="0"/>
                  </a:lnTo>
                  <a:close/>
                </a:path>
              </a:pathLst>
            </a:custGeom>
            <a:blipFill>
              <a:blip r:embed="rId15"/>
              <a:stretch>
                <a:fillRect t="-7590" b="-7590"/>
              </a:stretch>
            </a:blipFill>
          </p:spPr>
          <p:txBody>
            <a:bodyPr/>
            <a:lstStyle/>
            <a:p>
              <a:endParaRPr lang="en-US"/>
            </a:p>
          </p:txBody>
        </p:sp>
        <p:sp>
          <p:nvSpPr>
            <p:cNvPr id="18" name="Freeform 18">
              <a:extLst>
                <a:ext uri="{FF2B5EF4-FFF2-40B4-BE49-F238E27FC236}">
                  <a16:creationId xmlns:a16="http://schemas.microsoft.com/office/drawing/2014/main" id="{56914121-EF0B-D8C3-B3E3-631FF33E5D75}"/>
                </a:ext>
              </a:extLst>
            </p:cNvPr>
            <p:cNvSpPr/>
            <p:nvPr/>
          </p:nvSpPr>
          <p:spPr>
            <a:xfrm>
              <a:off x="48900" y="9253816"/>
              <a:ext cx="199077" cy="213435"/>
            </a:xfrm>
            <a:custGeom>
              <a:avLst/>
              <a:gdLst/>
              <a:ahLst/>
              <a:cxnLst/>
              <a:rect l="l" t="t" r="r" b="b"/>
              <a:pathLst>
                <a:path w="199077" h="213435">
                  <a:moveTo>
                    <a:pt x="0" y="0"/>
                  </a:moveTo>
                  <a:lnTo>
                    <a:pt x="199076" y="0"/>
                  </a:lnTo>
                  <a:lnTo>
                    <a:pt x="199076" y="213435"/>
                  </a:lnTo>
                  <a:lnTo>
                    <a:pt x="0" y="213435"/>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9" name="TextBox 19">
              <a:extLst>
                <a:ext uri="{FF2B5EF4-FFF2-40B4-BE49-F238E27FC236}">
                  <a16:creationId xmlns:a16="http://schemas.microsoft.com/office/drawing/2014/main" id="{53DF5780-AA94-9A2F-0F05-9B2B42721AC9}"/>
                </a:ext>
              </a:extLst>
            </p:cNvPr>
            <p:cNvSpPr txBox="1"/>
            <p:nvPr/>
          </p:nvSpPr>
          <p:spPr>
            <a:xfrm>
              <a:off x="48900" y="8940600"/>
              <a:ext cx="2320182" cy="313216"/>
            </a:xfrm>
            <a:prstGeom prst="rect">
              <a:avLst/>
            </a:prstGeom>
          </p:spPr>
          <p:txBody>
            <a:bodyPr lIns="0" tIns="0" rIns="0" bIns="0" rtlCol="0" anchor="t">
              <a:spAutoFit/>
            </a:bodyPr>
            <a:lstStyle/>
            <a:p>
              <a:pPr algn="l">
                <a:lnSpc>
                  <a:spcPts val="2076"/>
                </a:lnSpc>
              </a:pPr>
              <a:r>
                <a:rPr lang="en-US" sz="1483">
                  <a:solidFill>
                    <a:srgbClr val="000000"/>
                  </a:solidFill>
                  <a:latin typeface="Canva Sans"/>
                  <a:ea typeface="Canva Sans"/>
                  <a:cs typeface="Canva Sans"/>
                  <a:sym typeface="Canva Sans"/>
                </a:rPr>
                <a:t>27 lượt mua</a:t>
              </a:r>
            </a:p>
          </p:txBody>
        </p:sp>
        <p:sp>
          <p:nvSpPr>
            <p:cNvPr id="20" name="TextBox 20">
              <a:extLst>
                <a:ext uri="{FF2B5EF4-FFF2-40B4-BE49-F238E27FC236}">
                  <a16:creationId xmlns:a16="http://schemas.microsoft.com/office/drawing/2014/main" id="{A9EBF435-B9B8-CBCC-633B-99E8A60A9368}"/>
                </a:ext>
              </a:extLst>
            </p:cNvPr>
            <p:cNvSpPr txBox="1"/>
            <p:nvPr/>
          </p:nvSpPr>
          <p:spPr>
            <a:xfrm>
              <a:off x="316922" y="9204557"/>
              <a:ext cx="2320182" cy="313216"/>
            </a:xfrm>
            <a:prstGeom prst="rect">
              <a:avLst/>
            </a:prstGeom>
          </p:spPr>
          <p:txBody>
            <a:bodyPr lIns="0" tIns="0" rIns="0" bIns="0" rtlCol="0" anchor="t">
              <a:spAutoFit/>
            </a:bodyPr>
            <a:lstStyle/>
            <a:p>
              <a:pPr algn="l">
                <a:lnSpc>
                  <a:spcPts val="2076"/>
                </a:lnSpc>
              </a:pPr>
              <a:r>
                <a:rPr lang="en-US" sz="1483">
                  <a:solidFill>
                    <a:srgbClr val="000000"/>
                  </a:solidFill>
                  <a:latin typeface="Canva Sans"/>
                  <a:ea typeface="Canva Sans"/>
                  <a:cs typeface="Canva Sans"/>
                  <a:sym typeface="Canva Sans"/>
                </a:rPr>
                <a:t>4.0 (18)</a:t>
              </a:r>
            </a:p>
          </p:txBody>
        </p:sp>
        <p:sp>
          <p:nvSpPr>
            <p:cNvPr id="21" name="TextBox 21">
              <a:extLst>
                <a:ext uri="{FF2B5EF4-FFF2-40B4-BE49-F238E27FC236}">
                  <a16:creationId xmlns:a16="http://schemas.microsoft.com/office/drawing/2014/main" id="{438F0773-B2C9-CD5E-ED78-21EE2A1FB5E5}"/>
                </a:ext>
              </a:extLst>
            </p:cNvPr>
            <p:cNvSpPr txBox="1"/>
            <p:nvPr/>
          </p:nvSpPr>
          <p:spPr>
            <a:xfrm>
              <a:off x="48900" y="7648783"/>
              <a:ext cx="6036209" cy="1240149"/>
            </a:xfrm>
            <a:prstGeom prst="rect">
              <a:avLst/>
            </a:prstGeom>
          </p:spPr>
          <p:txBody>
            <a:bodyPr lIns="0" tIns="0" rIns="0" bIns="0" rtlCol="0" anchor="t">
              <a:spAutoFit/>
            </a:bodyPr>
            <a:lstStyle/>
            <a:p>
              <a:pPr algn="l">
                <a:lnSpc>
                  <a:spcPts val="3815"/>
                </a:lnSpc>
              </a:pPr>
              <a:r>
                <a:rPr lang="en-US" sz="2725">
                  <a:solidFill>
                    <a:srgbClr val="000000"/>
                  </a:solidFill>
                  <a:latin typeface="Canva Sans"/>
                  <a:ea typeface="Canva Sans"/>
                  <a:cs typeface="Canva Sans"/>
                  <a:sym typeface="Canva Sans"/>
                </a:rPr>
                <a:t>Bài Giảng Tiếng Anh 12 Unit 1: Life Stories</a:t>
              </a:r>
            </a:p>
          </p:txBody>
        </p:sp>
        <p:sp>
          <p:nvSpPr>
            <p:cNvPr id="22" name="TextBox 22">
              <a:extLst>
                <a:ext uri="{FF2B5EF4-FFF2-40B4-BE49-F238E27FC236}">
                  <a16:creationId xmlns:a16="http://schemas.microsoft.com/office/drawing/2014/main" id="{C7EDD7FE-BDF2-5ED3-FD3D-E621E7332233}"/>
                </a:ext>
              </a:extLst>
            </p:cNvPr>
            <p:cNvSpPr txBox="1"/>
            <p:nvPr/>
          </p:nvSpPr>
          <p:spPr>
            <a:xfrm>
              <a:off x="2945436" y="8893226"/>
              <a:ext cx="3139673" cy="639149"/>
            </a:xfrm>
            <a:prstGeom prst="rect">
              <a:avLst/>
            </a:prstGeom>
          </p:spPr>
          <p:txBody>
            <a:bodyPr wrap="square" lIns="0" tIns="0" rIns="0" bIns="0" rtlCol="0" anchor="t">
              <a:spAutoFit/>
            </a:bodyPr>
            <a:lstStyle/>
            <a:p>
              <a:pPr>
                <a:lnSpc>
                  <a:spcPts val="4002"/>
                </a:lnSpc>
              </a:pPr>
              <a:r>
                <a:rPr lang="en-US" sz="2859" b="1" dirty="0">
                  <a:solidFill>
                    <a:srgbClr val="FF3131"/>
                  </a:solidFill>
                  <a:latin typeface="Canva Sans Bold"/>
                  <a:ea typeface="Canva Sans Bold"/>
                  <a:cs typeface="Canva Sans Bold"/>
                  <a:sym typeface="Canva Sans Bold"/>
                </a:rPr>
                <a:t>50.000 VNĐ</a:t>
              </a:r>
            </a:p>
          </p:txBody>
        </p:sp>
      </p:grpSp>
      <p:sp>
        <p:nvSpPr>
          <p:cNvPr id="23" name="Freeform 23">
            <a:extLst>
              <a:ext uri="{FF2B5EF4-FFF2-40B4-BE49-F238E27FC236}">
                <a16:creationId xmlns:a16="http://schemas.microsoft.com/office/drawing/2014/main" id="{4504618E-1873-78DF-2893-8D4887037909}"/>
              </a:ext>
            </a:extLst>
          </p:cNvPr>
          <p:cNvSpPr/>
          <p:nvPr/>
        </p:nvSpPr>
        <p:spPr>
          <a:xfrm>
            <a:off x="5548420" y="4675315"/>
            <a:ext cx="642715" cy="642715"/>
          </a:xfrm>
          <a:custGeom>
            <a:avLst/>
            <a:gdLst/>
            <a:ahLst/>
            <a:cxnLst/>
            <a:rect l="l" t="t" r="r" b="b"/>
            <a:pathLst>
              <a:path w="642715" h="642715">
                <a:moveTo>
                  <a:pt x="0" y="0"/>
                </a:moveTo>
                <a:lnTo>
                  <a:pt x="642714" y="0"/>
                </a:lnTo>
                <a:lnTo>
                  <a:pt x="642714" y="642714"/>
                </a:lnTo>
                <a:lnTo>
                  <a:pt x="0" y="64271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24" name="Freeform 24">
            <a:extLst>
              <a:ext uri="{FF2B5EF4-FFF2-40B4-BE49-F238E27FC236}">
                <a16:creationId xmlns:a16="http://schemas.microsoft.com/office/drawing/2014/main" id="{2DF306AE-0E6F-4F2C-27DB-A9EAC391DE62}"/>
              </a:ext>
            </a:extLst>
          </p:cNvPr>
          <p:cNvSpPr/>
          <p:nvPr/>
        </p:nvSpPr>
        <p:spPr>
          <a:xfrm>
            <a:off x="6260940" y="5043711"/>
            <a:ext cx="212243" cy="201848"/>
          </a:xfrm>
          <a:custGeom>
            <a:avLst/>
            <a:gdLst/>
            <a:ahLst/>
            <a:cxnLst/>
            <a:rect l="l" t="t" r="r" b="b"/>
            <a:pathLst>
              <a:path w="212243" h="201848">
                <a:moveTo>
                  <a:pt x="0" y="0"/>
                </a:moveTo>
                <a:lnTo>
                  <a:pt x="212243" y="0"/>
                </a:lnTo>
                <a:lnTo>
                  <a:pt x="212243" y="201848"/>
                </a:lnTo>
                <a:lnTo>
                  <a:pt x="0" y="20184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25" name="Freeform 25">
            <a:extLst>
              <a:ext uri="{FF2B5EF4-FFF2-40B4-BE49-F238E27FC236}">
                <a16:creationId xmlns:a16="http://schemas.microsoft.com/office/drawing/2014/main" id="{B60A97FE-5A67-E3F5-2B3B-8EEB009D72C9}"/>
              </a:ext>
            </a:extLst>
          </p:cNvPr>
          <p:cNvSpPr/>
          <p:nvPr/>
        </p:nvSpPr>
        <p:spPr>
          <a:xfrm>
            <a:off x="6473183" y="5043711"/>
            <a:ext cx="212243" cy="201848"/>
          </a:xfrm>
          <a:custGeom>
            <a:avLst/>
            <a:gdLst/>
            <a:ahLst/>
            <a:cxnLst/>
            <a:rect l="l" t="t" r="r" b="b"/>
            <a:pathLst>
              <a:path w="212243" h="201848">
                <a:moveTo>
                  <a:pt x="0" y="0"/>
                </a:moveTo>
                <a:lnTo>
                  <a:pt x="212244" y="0"/>
                </a:lnTo>
                <a:lnTo>
                  <a:pt x="212244" y="201848"/>
                </a:lnTo>
                <a:lnTo>
                  <a:pt x="0" y="20184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26" name="Freeform 26">
            <a:extLst>
              <a:ext uri="{FF2B5EF4-FFF2-40B4-BE49-F238E27FC236}">
                <a16:creationId xmlns:a16="http://schemas.microsoft.com/office/drawing/2014/main" id="{DE905B6A-459F-9E00-1855-4884BD421174}"/>
              </a:ext>
            </a:extLst>
          </p:cNvPr>
          <p:cNvSpPr/>
          <p:nvPr/>
        </p:nvSpPr>
        <p:spPr>
          <a:xfrm>
            <a:off x="6685427" y="5043711"/>
            <a:ext cx="212243" cy="201848"/>
          </a:xfrm>
          <a:custGeom>
            <a:avLst/>
            <a:gdLst/>
            <a:ahLst/>
            <a:cxnLst/>
            <a:rect l="l" t="t" r="r" b="b"/>
            <a:pathLst>
              <a:path w="212243" h="201848">
                <a:moveTo>
                  <a:pt x="0" y="0"/>
                </a:moveTo>
                <a:lnTo>
                  <a:pt x="212243" y="0"/>
                </a:lnTo>
                <a:lnTo>
                  <a:pt x="212243" y="201848"/>
                </a:lnTo>
                <a:lnTo>
                  <a:pt x="0" y="20184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27" name="Freeform 27">
            <a:extLst>
              <a:ext uri="{FF2B5EF4-FFF2-40B4-BE49-F238E27FC236}">
                <a16:creationId xmlns:a16="http://schemas.microsoft.com/office/drawing/2014/main" id="{8C9A9F2D-CF8E-2BC3-95BE-68776355534F}"/>
              </a:ext>
            </a:extLst>
          </p:cNvPr>
          <p:cNvSpPr/>
          <p:nvPr/>
        </p:nvSpPr>
        <p:spPr>
          <a:xfrm>
            <a:off x="6897670" y="5043711"/>
            <a:ext cx="212243" cy="201848"/>
          </a:xfrm>
          <a:custGeom>
            <a:avLst/>
            <a:gdLst/>
            <a:ahLst/>
            <a:cxnLst/>
            <a:rect l="l" t="t" r="r" b="b"/>
            <a:pathLst>
              <a:path w="212243" h="201848">
                <a:moveTo>
                  <a:pt x="0" y="0"/>
                </a:moveTo>
                <a:lnTo>
                  <a:pt x="212243" y="0"/>
                </a:lnTo>
                <a:lnTo>
                  <a:pt x="212243" y="201848"/>
                </a:lnTo>
                <a:lnTo>
                  <a:pt x="0" y="20184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28" name="Freeform 28">
            <a:extLst>
              <a:ext uri="{FF2B5EF4-FFF2-40B4-BE49-F238E27FC236}">
                <a16:creationId xmlns:a16="http://schemas.microsoft.com/office/drawing/2014/main" id="{D72400C5-9C05-6C43-8A52-871DE4373B06}"/>
              </a:ext>
            </a:extLst>
          </p:cNvPr>
          <p:cNvSpPr/>
          <p:nvPr/>
        </p:nvSpPr>
        <p:spPr>
          <a:xfrm>
            <a:off x="7109913" y="5043711"/>
            <a:ext cx="212243" cy="201848"/>
          </a:xfrm>
          <a:custGeom>
            <a:avLst/>
            <a:gdLst/>
            <a:ahLst/>
            <a:cxnLst/>
            <a:rect l="l" t="t" r="r" b="b"/>
            <a:pathLst>
              <a:path w="212243" h="201848">
                <a:moveTo>
                  <a:pt x="0" y="0"/>
                </a:moveTo>
                <a:lnTo>
                  <a:pt x="212244" y="0"/>
                </a:lnTo>
                <a:lnTo>
                  <a:pt x="212244" y="201848"/>
                </a:lnTo>
                <a:lnTo>
                  <a:pt x="0" y="20184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29" name="Freeform 29">
            <a:extLst>
              <a:ext uri="{FF2B5EF4-FFF2-40B4-BE49-F238E27FC236}">
                <a16:creationId xmlns:a16="http://schemas.microsoft.com/office/drawing/2014/main" id="{6021BFF2-4DE1-3628-6AD8-6A0D5E56DE3C}"/>
              </a:ext>
            </a:extLst>
          </p:cNvPr>
          <p:cNvSpPr/>
          <p:nvPr/>
        </p:nvSpPr>
        <p:spPr>
          <a:xfrm>
            <a:off x="5548420" y="6043612"/>
            <a:ext cx="642715" cy="642715"/>
          </a:xfrm>
          <a:custGeom>
            <a:avLst/>
            <a:gdLst/>
            <a:ahLst/>
            <a:cxnLst/>
            <a:rect l="l" t="t" r="r" b="b"/>
            <a:pathLst>
              <a:path w="642715" h="642715">
                <a:moveTo>
                  <a:pt x="0" y="0"/>
                </a:moveTo>
                <a:lnTo>
                  <a:pt x="642714" y="0"/>
                </a:lnTo>
                <a:lnTo>
                  <a:pt x="642714" y="642715"/>
                </a:lnTo>
                <a:lnTo>
                  <a:pt x="0" y="642715"/>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30" name="Freeform 30">
            <a:extLst>
              <a:ext uri="{FF2B5EF4-FFF2-40B4-BE49-F238E27FC236}">
                <a16:creationId xmlns:a16="http://schemas.microsoft.com/office/drawing/2014/main" id="{4A9CA4C0-99D9-727A-86CC-540CFB77A54A}"/>
              </a:ext>
            </a:extLst>
          </p:cNvPr>
          <p:cNvSpPr/>
          <p:nvPr/>
        </p:nvSpPr>
        <p:spPr>
          <a:xfrm>
            <a:off x="5571423" y="7478807"/>
            <a:ext cx="642715" cy="642715"/>
          </a:xfrm>
          <a:custGeom>
            <a:avLst/>
            <a:gdLst/>
            <a:ahLst/>
            <a:cxnLst/>
            <a:rect l="l" t="t" r="r" b="b"/>
            <a:pathLst>
              <a:path w="642715" h="642715">
                <a:moveTo>
                  <a:pt x="0" y="0"/>
                </a:moveTo>
                <a:lnTo>
                  <a:pt x="642714" y="0"/>
                </a:lnTo>
                <a:lnTo>
                  <a:pt x="642714" y="642714"/>
                </a:lnTo>
                <a:lnTo>
                  <a:pt x="0" y="64271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grpSp>
        <p:nvGrpSpPr>
          <p:cNvPr id="31" name="Group 31">
            <a:extLst>
              <a:ext uri="{FF2B5EF4-FFF2-40B4-BE49-F238E27FC236}">
                <a16:creationId xmlns:a16="http://schemas.microsoft.com/office/drawing/2014/main" id="{CADF0F7C-E237-5AFA-582F-9073D6202841}"/>
              </a:ext>
            </a:extLst>
          </p:cNvPr>
          <p:cNvGrpSpPr/>
          <p:nvPr/>
        </p:nvGrpSpPr>
        <p:grpSpPr>
          <a:xfrm>
            <a:off x="6270338" y="6484479"/>
            <a:ext cx="1061217" cy="201848"/>
            <a:chOff x="0" y="0"/>
            <a:chExt cx="1414956" cy="269131"/>
          </a:xfrm>
        </p:grpSpPr>
        <p:sp>
          <p:nvSpPr>
            <p:cNvPr id="32" name="Freeform 32">
              <a:extLst>
                <a:ext uri="{FF2B5EF4-FFF2-40B4-BE49-F238E27FC236}">
                  <a16:creationId xmlns:a16="http://schemas.microsoft.com/office/drawing/2014/main" id="{5C3B0823-A939-2F5A-AA2C-233C05D326C9}"/>
                </a:ext>
              </a:extLst>
            </p:cNvPr>
            <p:cNvSpPr/>
            <p:nvPr/>
          </p:nvSpPr>
          <p:spPr>
            <a:xfrm>
              <a:off x="0"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33" name="Freeform 33">
              <a:extLst>
                <a:ext uri="{FF2B5EF4-FFF2-40B4-BE49-F238E27FC236}">
                  <a16:creationId xmlns:a16="http://schemas.microsoft.com/office/drawing/2014/main" id="{9A1FE30A-734E-1748-4EF6-E39E9B065E97}"/>
                </a:ext>
              </a:extLst>
            </p:cNvPr>
            <p:cNvSpPr/>
            <p:nvPr/>
          </p:nvSpPr>
          <p:spPr>
            <a:xfrm>
              <a:off x="282991"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34" name="Freeform 34">
              <a:extLst>
                <a:ext uri="{FF2B5EF4-FFF2-40B4-BE49-F238E27FC236}">
                  <a16:creationId xmlns:a16="http://schemas.microsoft.com/office/drawing/2014/main" id="{A00E38AE-42E5-0F4A-CAB2-5F27B405029D}"/>
                </a:ext>
              </a:extLst>
            </p:cNvPr>
            <p:cNvSpPr/>
            <p:nvPr/>
          </p:nvSpPr>
          <p:spPr>
            <a:xfrm>
              <a:off x="565982" y="0"/>
              <a:ext cx="282991" cy="269131"/>
            </a:xfrm>
            <a:custGeom>
              <a:avLst/>
              <a:gdLst/>
              <a:ahLst/>
              <a:cxnLst/>
              <a:rect l="l" t="t" r="r" b="b"/>
              <a:pathLst>
                <a:path w="282991" h="269131">
                  <a:moveTo>
                    <a:pt x="0" y="0"/>
                  </a:moveTo>
                  <a:lnTo>
                    <a:pt x="282992" y="0"/>
                  </a:lnTo>
                  <a:lnTo>
                    <a:pt x="282992" y="269131"/>
                  </a:lnTo>
                  <a:lnTo>
                    <a:pt x="0" y="26913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35" name="Freeform 35">
              <a:extLst>
                <a:ext uri="{FF2B5EF4-FFF2-40B4-BE49-F238E27FC236}">
                  <a16:creationId xmlns:a16="http://schemas.microsoft.com/office/drawing/2014/main" id="{2748D901-22B9-250A-5EDE-485EE4B5A1BB}"/>
                </a:ext>
              </a:extLst>
            </p:cNvPr>
            <p:cNvSpPr/>
            <p:nvPr/>
          </p:nvSpPr>
          <p:spPr>
            <a:xfrm>
              <a:off x="848974"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36" name="Freeform 36">
              <a:extLst>
                <a:ext uri="{FF2B5EF4-FFF2-40B4-BE49-F238E27FC236}">
                  <a16:creationId xmlns:a16="http://schemas.microsoft.com/office/drawing/2014/main" id="{62606490-0DFF-DEC2-AC13-BCCBACE1EE8B}"/>
                </a:ext>
              </a:extLst>
            </p:cNvPr>
            <p:cNvSpPr/>
            <p:nvPr/>
          </p:nvSpPr>
          <p:spPr>
            <a:xfrm>
              <a:off x="1131965"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grpSp>
      <p:grpSp>
        <p:nvGrpSpPr>
          <p:cNvPr id="37" name="Group 37">
            <a:extLst>
              <a:ext uri="{FF2B5EF4-FFF2-40B4-BE49-F238E27FC236}">
                <a16:creationId xmlns:a16="http://schemas.microsoft.com/office/drawing/2014/main" id="{0F7A2352-EF03-F783-94B7-A6BAAB081E75}"/>
              </a:ext>
            </a:extLst>
          </p:cNvPr>
          <p:cNvGrpSpPr/>
          <p:nvPr/>
        </p:nvGrpSpPr>
        <p:grpSpPr>
          <a:xfrm>
            <a:off x="6293341" y="7850622"/>
            <a:ext cx="1061217" cy="201848"/>
            <a:chOff x="0" y="0"/>
            <a:chExt cx="1414956" cy="269131"/>
          </a:xfrm>
        </p:grpSpPr>
        <p:sp>
          <p:nvSpPr>
            <p:cNvPr id="38" name="Freeform 38">
              <a:extLst>
                <a:ext uri="{FF2B5EF4-FFF2-40B4-BE49-F238E27FC236}">
                  <a16:creationId xmlns:a16="http://schemas.microsoft.com/office/drawing/2014/main" id="{FB7EF843-B1D5-C006-DF71-C4801353919A}"/>
                </a:ext>
              </a:extLst>
            </p:cNvPr>
            <p:cNvSpPr/>
            <p:nvPr/>
          </p:nvSpPr>
          <p:spPr>
            <a:xfrm>
              <a:off x="0"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39" name="Freeform 39">
              <a:extLst>
                <a:ext uri="{FF2B5EF4-FFF2-40B4-BE49-F238E27FC236}">
                  <a16:creationId xmlns:a16="http://schemas.microsoft.com/office/drawing/2014/main" id="{77EF25B4-E538-E33D-FDC2-44F3187A06CC}"/>
                </a:ext>
              </a:extLst>
            </p:cNvPr>
            <p:cNvSpPr/>
            <p:nvPr/>
          </p:nvSpPr>
          <p:spPr>
            <a:xfrm>
              <a:off x="282991"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40" name="Freeform 40">
              <a:extLst>
                <a:ext uri="{FF2B5EF4-FFF2-40B4-BE49-F238E27FC236}">
                  <a16:creationId xmlns:a16="http://schemas.microsoft.com/office/drawing/2014/main" id="{ACD229CE-CCF5-7576-578B-77BE2E0C510C}"/>
                </a:ext>
              </a:extLst>
            </p:cNvPr>
            <p:cNvSpPr/>
            <p:nvPr/>
          </p:nvSpPr>
          <p:spPr>
            <a:xfrm>
              <a:off x="565982" y="0"/>
              <a:ext cx="282991" cy="269131"/>
            </a:xfrm>
            <a:custGeom>
              <a:avLst/>
              <a:gdLst/>
              <a:ahLst/>
              <a:cxnLst/>
              <a:rect l="l" t="t" r="r" b="b"/>
              <a:pathLst>
                <a:path w="282991" h="269131">
                  <a:moveTo>
                    <a:pt x="0" y="0"/>
                  </a:moveTo>
                  <a:lnTo>
                    <a:pt x="282992" y="0"/>
                  </a:lnTo>
                  <a:lnTo>
                    <a:pt x="282992" y="269131"/>
                  </a:lnTo>
                  <a:lnTo>
                    <a:pt x="0" y="26913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41" name="Freeform 41">
              <a:extLst>
                <a:ext uri="{FF2B5EF4-FFF2-40B4-BE49-F238E27FC236}">
                  <a16:creationId xmlns:a16="http://schemas.microsoft.com/office/drawing/2014/main" id="{B0B889A4-17A2-82D6-B984-DC884473BEB3}"/>
                </a:ext>
              </a:extLst>
            </p:cNvPr>
            <p:cNvSpPr/>
            <p:nvPr/>
          </p:nvSpPr>
          <p:spPr>
            <a:xfrm>
              <a:off x="848974"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42" name="Freeform 42">
              <a:extLst>
                <a:ext uri="{FF2B5EF4-FFF2-40B4-BE49-F238E27FC236}">
                  <a16:creationId xmlns:a16="http://schemas.microsoft.com/office/drawing/2014/main" id="{0B16A5EA-30C7-5778-6617-EEB855D525C0}"/>
                </a:ext>
              </a:extLst>
            </p:cNvPr>
            <p:cNvSpPr/>
            <p:nvPr/>
          </p:nvSpPr>
          <p:spPr>
            <a:xfrm>
              <a:off x="1131965"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grpSp>
      <p:sp>
        <p:nvSpPr>
          <p:cNvPr id="43" name="Freeform 43">
            <a:extLst>
              <a:ext uri="{FF2B5EF4-FFF2-40B4-BE49-F238E27FC236}">
                <a16:creationId xmlns:a16="http://schemas.microsoft.com/office/drawing/2014/main" id="{71D82385-20A6-9A77-9BCA-6BDAFBFC4A8E}"/>
              </a:ext>
            </a:extLst>
          </p:cNvPr>
          <p:cNvSpPr/>
          <p:nvPr/>
        </p:nvSpPr>
        <p:spPr>
          <a:xfrm>
            <a:off x="5548420" y="9009251"/>
            <a:ext cx="642715" cy="642715"/>
          </a:xfrm>
          <a:custGeom>
            <a:avLst/>
            <a:gdLst/>
            <a:ahLst/>
            <a:cxnLst/>
            <a:rect l="l" t="t" r="r" b="b"/>
            <a:pathLst>
              <a:path w="642715" h="642715">
                <a:moveTo>
                  <a:pt x="0" y="0"/>
                </a:moveTo>
                <a:lnTo>
                  <a:pt x="642714" y="0"/>
                </a:lnTo>
                <a:lnTo>
                  <a:pt x="642714" y="642715"/>
                </a:lnTo>
                <a:lnTo>
                  <a:pt x="0" y="642715"/>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44" name="TextBox 44">
            <a:extLst>
              <a:ext uri="{FF2B5EF4-FFF2-40B4-BE49-F238E27FC236}">
                <a16:creationId xmlns:a16="http://schemas.microsoft.com/office/drawing/2014/main" id="{D00EF483-5B62-60A2-57FB-477709625896}"/>
              </a:ext>
            </a:extLst>
          </p:cNvPr>
          <p:cNvSpPr txBox="1"/>
          <p:nvPr/>
        </p:nvSpPr>
        <p:spPr>
          <a:xfrm>
            <a:off x="6293156" y="8992106"/>
            <a:ext cx="2291233" cy="398485"/>
          </a:xfrm>
          <a:prstGeom prst="rect">
            <a:avLst/>
          </a:prstGeom>
        </p:spPr>
        <p:txBody>
          <a:bodyPr lIns="0" tIns="0" rIns="0" bIns="0" rtlCol="0" anchor="t">
            <a:spAutoFit/>
          </a:bodyPr>
          <a:lstStyle/>
          <a:p>
            <a:pPr algn="l">
              <a:lnSpc>
                <a:spcPts val="3236"/>
              </a:lnSpc>
            </a:pPr>
            <a:r>
              <a:rPr lang="en-US" sz="2311">
                <a:solidFill>
                  <a:srgbClr val="000000"/>
                </a:solidFill>
                <a:latin typeface="Canva Sans"/>
                <a:ea typeface="Canva Sans"/>
                <a:cs typeface="Canva Sans"/>
                <a:sym typeface="Canva Sans"/>
              </a:rPr>
              <a:t>vklsiucute09</a:t>
            </a:r>
          </a:p>
        </p:txBody>
      </p:sp>
      <p:grpSp>
        <p:nvGrpSpPr>
          <p:cNvPr id="45" name="Group 45">
            <a:extLst>
              <a:ext uri="{FF2B5EF4-FFF2-40B4-BE49-F238E27FC236}">
                <a16:creationId xmlns:a16="http://schemas.microsoft.com/office/drawing/2014/main" id="{CD0B5B17-4155-D2E3-AEE0-1F6A65BC0CD7}"/>
              </a:ext>
            </a:extLst>
          </p:cNvPr>
          <p:cNvGrpSpPr/>
          <p:nvPr/>
        </p:nvGrpSpPr>
        <p:grpSpPr>
          <a:xfrm>
            <a:off x="6345155" y="9390591"/>
            <a:ext cx="1061217" cy="201848"/>
            <a:chOff x="0" y="0"/>
            <a:chExt cx="1414956" cy="269131"/>
          </a:xfrm>
        </p:grpSpPr>
        <p:sp>
          <p:nvSpPr>
            <p:cNvPr id="46" name="Freeform 46">
              <a:extLst>
                <a:ext uri="{FF2B5EF4-FFF2-40B4-BE49-F238E27FC236}">
                  <a16:creationId xmlns:a16="http://schemas.microsoft.com/office/drawing/2014/main" id="{6D5AD19B-853E-18C2-FB39-FB0E07FC7A87}"/>
                </a:ext>
              </a:extLst>
            </p:cNvPr>
            <p:cNvSpPr/>
            <p:nvPr/>
          </p:nvSpPr>
          <p:spPr>
            <a:xfrm>
              <a:off x="0"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47" name="Freeform 47">
              <a:extLst>
                <a:ext uri="{FF2B5EF4-FFF2-40B4-BE49-F238E27FC236}">
                  <a16:creationId xmlns:a16="http://schemas.microsoft.com/office/drawing/2014/main" id="{921D6FC7-253A-2AC3-65B4-022A892D0DAE}"/>
                </a:ext>
              </a:extLst>
            </p:cNvPr>
            <p:cNvSpPr/>
            <p:nvPr/>
          </p:nvSpPr>
          <p:spPr>
            <a:xfrm>
              <a:off x="282991"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48" name="Freeform 48">
              <a:extLst>
                <a:ext uri="{FF2B5EF4-FFF2-40B4-BE49-F238E27FC236}">
                  <a16:creationId xmlns:a16="http://schemas.microsoft.com/office/drawing/2014/main" id="{8C0EA699-A416-B08F-7A66-CCBA38C578BC}"/>
                </a:ext>
              </a:extLst>
            </p:cNvPr>
            <p:cNvSpPr/>
            <p:nvPr/>
          </p:nvSpPr>
          <p:spPr>
            <a:xfrm>
              <a:off x="565982" y="0"/>
              <a:ext cx="282991" cy="269131"/>
            </a:xfrm>
            <a:custGeom>
              <a:avLst/>
              <a:gdLst/>
              <a:ahLst/>
              <a:cxnLst/>
              <a:rect l="l" t="t" r="r" b="b"/>
              <a:pathLst>
                <a:path w="282991" h="269131">
                  <a:moveTo>
                    <a:pt x="0" y="0"/>
                  </a:moveTo>
                  <a:lnTo>
                    <a:pt x="282992" y="0"/>
                  </a:lnTo>
                  <a:lnTo>
                    <a:pt x="282992" y="269131"/>
                  </a:lnTo>
                  <a:lnTo>
                    <a:pt x="0" y="26913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49" name="Freeform 49">
              <a:extLst>
                <a:ext uri="{FF2B5EF4-FFF2-40B4-BE49-F238E27FC236}">
                  <a16:creationId xmlns:a16="http://schemas.microsoft.com/office/drawing/2014/main" id="{39AEA008-A299-8F17-5C28-8C0559F3198E}"/>
                </a:ext>
              </a:extLst>
            </p:cNvPr>
            <p:cNvSpPr/>
            <p:nvPr/>
          </p:nvSpPr>
          <p:spPr>
            <a:xfrm>
              <a:off x="848974"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50" name="Freeform 50">
              <a:extLst>
                <a:ext uri="{FF2B5EF4-FFF2-40B4-BE49-F238E27FC236}">
                  <a16:creationId xmlns:a16="http://schemas.microsoft.com/office/drawing/2014/main" id="{42182009-5ECD-FB40-A94D-657C02638654}"/>
                </a:ext>
              </a:extLst>
            </p:cNvPr>
            <p:cNvSpPr/>
            <p:nvPr/>
          </p:nvSpPr>
          <p:spPr>
            <a:xfrm>
              <a:off x="1131965" y="0"/>
              <a:ext cx="282991" cy="269131"/>
            </a:xfrm>
            <a:custGeom>
              <a:avLst/>
              <a:gdLst/>
              <a:ahLst/>
              <a:cxnLst/>
              <a:rect l="l" t="t" r="r" b="b"/>
              <a:pathLst>
                <a:path w="282991" h="269131">
                  <a:moveTo>
                    <a:pt x="0" y="0"/>
                  </a:moveTo>
                  <a:lnTo>
                    <a:pt x="282991" y="0"/>
                  </a:lnTo>
                  <a:lnTo>
                    <a:pt x="282991" y="269131"/>
                  </a:lnTo>
                  <a:lnTo>
                    <a:pt x="0" y="26913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grpSp>
      <p:sp>
        <p:nvSpPr>
          <p:cNvPr id="51" name="TextBox 51">
            <a:extLst>
              <a:ext uri="{FF2B5EF4-FFF2-40B4-BE49-F238E27FC236}">
                <a16:creationId xmlns:a16="http://schemas.microsoft.com/office/drawing/2014/main" id="{601B18A3-7C8C-3B8C-47A3-69EC6D2FBF17}"/>
              </a:ext>
            </a:extLst>
          </p:cNvPr>
          <p:cNvSpPr txBox="1"/>
          <p:nvPr/>
        </p:nvSpPr>
        <p:spPr>
          <a:xfrm>
            <a:off x="6260940" y="4639090"/>
            <a:ext cx="1956197" cy="398485"/>
          </a:xfrm>
          <a:prstGeom prst="rect">
            <a:avLst/>
          </a:prstGeom>
        </p:spPr>
        <p:txBody>
          <a:bodyPr lIns="0" tIns="0" rIns="0" bIns="0" rtlCol="0" anchor="t">
            <a:spAutoFit/>
          </a:bodyPr>
          <a:lstStyle/>
          <a:p>
            <a:pPr algn="l">
              <a:lnSpc>
                <a:spcPts val="3236"/>
              </a:lnSpc>
            </a:pPr>
            <a:r>
              <a:rPr lang="en-US" sz="2311">
                <a:solidFill>
                  <a:srgbClr val="000000"/>
                </a:solidFill>
                <a:latin typeface="Canva Sans"/>
                <a:ea typeface="Canva Sans"/>
                <a:cs typeface="Canva Sans"/>
                <a:sym typeface="Canva Sans"/>
              </a:rPr>
              <a:t>taituan113</a:t>
            </a:r>
          </a:p>
        </p:txBody>
      </p:sp>
      <p:sp>
        <p:nvSpPr>
          <p:cNvPr id="52" name="TextBox 52">
            <a:extLst>
              <a:ext uri="{FF2B5EF4-FFF2-40B4-BE49-F238E27FC236}">
                <a16:creationId xmlns:a16="http://schemas.microsoft.com/office/drawing/2014/main" id="{69C428F1-F69C-E41C-0BCF-6853641E52A5}"/>
              </a:ext>
            </a:extLst>
          </p:cNvPr>
          <p:cNvSpPr txBox="1"/>
          <p:nvPr/>
        </p:nvSpPr>
        <p:spPr>
          <a:xfrm>
            <a:off x="6260940" y="5314506"/>
            <a:ext cx="10998360" cy="611505"/>
          </a:xfrm>
          <a:prstGeom prst="rect">
            <a:avLst/>
          </a:prstGeom>
        </p:spPr>
        <p:txBody>
          <a:bodyPr lIns="0" tIns="0" rIns="0" bIns="0" rtlCol="0" anchor="t">
            <a:spAutoFit/>
          </a:bodyPr>
          <a:lstStyle/>
          <a:p>
            <a:pPr algn="l">
              <a:lnSpc>
                <a:spcPts val="2520"/>
              </a:lnSpc>
            </a:pPr>
            <a:r>
              <a:rPr lang="en-US" sz="1800">
                <a:solidFill>
                  <a:srgbClr val="000000"/>
                </a:solidFill>
                <a:latin typeface="Canva Sans"/>
                <a:ea typeface="Canva Sans"/>
                <a:cs typeface="Canva Sans"/>
                <a:sym typeface="Canva Sans"/>
              </a:rPr>
              <a:t>Bài giảng trình bày rất dễ hiểu, slide đẹp, nội dung đúng trọng tâm. Phần Pronunciation và Speaking làm khá kỹ, học sinh dễ theo</a:t>
            </a:r>
          </a:p>
        </p:txBody>
      </p:sp>
      <p:sp>
        <p:nvSpPr>
          <p:cNvPr id="53" name="TextBox 53">
            <a:extLst>
              <a:ext uri="{FF2B5EF4-FFF2-40B4-BE49-F238E27FC236}">
                <a16:creationId xmlns:a16="http://schemas.microsoft.com/office/drawing/2014/main" id="{468FCF6E-23A4-ACC8-FAC7-33B9BEDD7954}"/>
              </a:ext>
            </a:extLst>
          </p:cNvPr>
          <p:cNvSpPr txBox="1"/>
          <p:nvPr/>
        </p:nvSpPr>
        <p:spPr>
          <a:xfrm>
            <a:off x="6270113" y="6082272"/>
            <a:ext cx="1956197" cy="398485"/>
          </a:xfrm>
          <a:prstGeom prst="rect">
            <a:avLst/>
          </a:prstGeom>
        </p:spPr>
        <p:txBody>
          <a:bodyPr lIns="0" tIns="0" rIns="0" bIns="0" rtlCol="0" anchor="t">
            <a:spAutoFit/>
          </a:bodyPr>
          <a:lstStyle/>
          <a:p>
            <a:pPr algn="l">
              <a:lnSpc>
                <a:spcPts val="3236"/>
              </a:lnSpc>
            </a:pPr>
            <a:r>
              <a:rPr lang="en-US" sz="2311">
                <a:solidFill>
                  <a:srgbClr val="000000"/>
                </a:solidFill>
                <a:latin typeface="Canva Sans"/>
                <a:ea typeface="Canva Sans"/>
                <a:cs typeface="Canva Sans"/>
                <a:sym typeface="Canva Sans"/>
              </a:rPr>
              <a:t>hehenoiit</a:t>
            </a:r>
          </a:p>
        </p:txBody>
      </p:sp>
      <p:sp>
        <p:nvSpPr>
          <p:cNvPr id="54" name="TextBox 54">
            <a:extLst>
              <a:ext uri="{FF2B5EF4-FFF2-40B4-BE49-F238E27FC236}">
                <a16:creationId xmlns:a16="http://schemas.microsoft.com/office/drawing/2014/main" id="{725B8149-CEFC-9530-9A21-FA9D9407B6B3}"/>
              </a:ext>
            </a:extLst>
          </p:cNvPr>
          <p:cNvSpPr txBox="1"/>
          <p:nvPr/>
        </p:nvSpPr>
        <p:spPr>
          <a:xfrm>
            <a:off x="6260940" y="6753002"/>
            <a:ext cx="10840468" cy="611505"/>
          </a:xfrm>
          <a:prstGeom prst="rect">
            <a:avLst/>
          </a:prstGeom>
        </p:spPr>
        <p:txBody>
          <a:bodyPr lIns="0" tIns="0" rIns="0" bIns="0" rtlCol="0" anchor="t">
            <a:spAutoFit/>
          </a:bodyPr>
          <a:lstStyle/>
          <a:p>
            <a:pPr algn="l">
              <a:lnSpc>
                <a:spcPts val="2520"/>
              </a:lnSpc>
            </a:pPr>
            <a:r>
              <a:rPr lang="en-US" sz="1800">
                <a:solidFill>
                  <a:srgbClr val="000000"/>
                </a:solidFill>
                <a:latin typeface="Canva Sans"/>
                <a:ea typeface="Canva Sans"/>
                <a:cs typeface="Canva Sans"/>
                <a:sym typeface="Canva Sans"/>
              </a:rPr>
              <a:t>Bài giảng đầy đủ kiến thức cơ bản, dùng để ôn tập khá tiện. Tuy nhiên phần speaking nếu có thêm nhiều mẫu câu nữa thì sẽ tốt hơn.</a:t>
            </a:r>
          </a:p>
        </p:txBody>
      </p:sp>
      <p:sp>
        <p:nvSpPr>
          <p:cNvPr id="55" name="TextBox 55">
            <a:extLst>
              <a:ext uri="{FF2B5EF4-FFF2-40B4-BE49-F238E27FC236}">
                <a16:creationId xmlns:a16="http://schemas.microsoft.com/office/drawing/2014/main" id="{D72B5204-DADA-DCA0-39D8-913176EE35CC}"/>
              </a:ext>
            </a:extLst>
          </p:cNvPr>
          <p:cNvSpPr txBox="1"/>
          <p:nvPr/>
        </p:nvSpPr>
        <p:spPr>
          <a:xfrm>
            <a:off x="6260940" y="7442611"/>
            <a:ext cx="2291233" cy="398485"/>
          </a:xfrm>
          <a:prstGeom prst="rect">
            <a:avLst/>
          </a:prstGeom>
        </p:spPr>
        <p:txBody>
          <a:bodyPr lIns="0" tIns="0" rIns="0" bIns="0" rtlCol="0" anchor="t">
            <a:spAutoFit/>
          </a:bodyPr>
          <a:lstStyle/>
          <a:p>
            <a:pPr algn="l">
              <a:lnSpc>
                <a:spcPts val="3236"/>
              </a:lnSpc>
            </a:pPr>
            <a:r>
              <a:rPr lang="en-US" sz="2311">
                <a:solidFill>
                  <a:srgbClr val="000000"/>
                </a:solidFill>
                <a:latin typeface="Canva Sans"/>
                <a:ea typeface="Canva Sans"/>
                <a:cs typeface="Canva Sans"/>
                <a:sym typeface="Canva Sans"/>
              </a:rPr>
              <a:t>dunghoinua</a:t>
            </a:r>
          </a:p>
        </p:txBody>
      </p:sp>
      <p:sp>
        <p:nvSpPr>
          <p:cNvPr id="56" name="TextBox 56">
            <a:extLst>
              <a:ext uri="{FF2B5EF4-FFF2-40B4-BE49-F238E27FC236}">
                <a16:creationId xmlns:a16="http://schemas.microsoft.com/office/drawing/2014/main" id="{3F14CDFB-4B4A-5C77-BB97-DB1C6B2876E4}"/>
              </a:ext>
            </a:extLst>
          </p:cNvPr>
          <p:cNvSpPr txBox="1"/>
          <p:nvPr/>
        </p:nvSpPr>
        <p:spPr>
          <a:xfrm>
            <a:off x="6260940" y="8092946"/>
            <a:ext cx="10362481" cy="611505"/>
          </a:xfrm>
          <a:prstGeom prst="rect">
            <a:avLst/>
          </a:prstGeom>
        </p:spPr>
        <p:txBody>
          <a:bodyPr lIns="0" tIns="0" rIns="0" bIns="0" rtlCol="0" anchor="t">
            <a:spAutoFit/>
          </a:bodyPr>
          <a:lstStyle/>
          <a:p>
            <a:pPr algn="l">
              <a:lnSpc>
                <a:spcPts val="2520"/>
              </a:lnSpc>
            </a:pPr>
            <a:r>
              <a:rPr lang="en-US" sz="1800">
                <a:solidFill>
                  <a:srgbClr val="000000"/>
                </a:solidFill>
                <a:latin typeface="Canva Sans"/>
                <a:ea typeface="Canva Sans"/>
                <a:cs typeface="Canva Sans"/>
                <a:sym typeface="Canva Sans"/>
              </a:rPr>
              <a:t>Tài liệu phù hợp để tự học tại nhà. Không chỉ dùng để chép đáp án mà còn giúp hiểu bài. Trình bày gọn, dễ đọc trên điện thoại nên rất tiện. Giá cả hợp lý so với công sức bỏ ra</a:t>
            </a:r>
          </a:p>
        </p:txBody>
      </p:sp>
      <p:grpSp>
        <p:nvGrpSpPr>
          <p:cNvPr id="57" name="Group 57">
            <a:extLst>
              <a:ext uri="{FF2B5EF4-FFF2-40B4-BE49-F238E27FC236}">
                <a16:creationId xmlns:a16="http://schemas.microsoft.com/office/drawing/2014/main" id="{B4F36274-08F0-BDAA-C2AD-82C7A946987D}"/>
              </a:ext>
            </a:extLst>
          </p:cNvPr>
          <p:cNvGrpSpPr/>
          <p:nvPr/>
        </p:nvGrpSpPr>
        <p:grpSpPr>
          <a:xfrm>
            <a:off x="5548420" y="3923243"/>
            <a:ext cx="3880776" cy="552422"/>
            <a:chOff x="0" y="0"/>
            <a:chExt cx="1955002" cy="278329"/>
          </a:xfrm>
        </p:grpSpPr>
        <p:sp>
          <p:nvSpPr>
            <p:cNvPr id="58" name="Freeform 58">
              <a:extLst>
                <a:ext uri="{FF2B5EF4-FFF2-40B4-BE49-F238E27FC236}">
                  <a16:creationId xmlns:a16="http://schemas.microsoft.com/office/drawing/2014/main" id="{955F9986-E614-B8EE-E5E2-4D831E7F4DE8}"/>
                </a:ext>
              </a:extLst>
            </p:cNvPr>
            <p:cNvSpPr/>
            <p:nvPr/>
          </p:nvSpPr>
          <p:spPr>
            <a:xfrm>
              <a:off x="0" y="0"/>
              <a:ext cx="1955002" cy="278329"/>
            </a:xfrm>
            <a:custGeom>
              <a:avLst/>
              <a:gdLst/>
              <a:ahLst/>
              <a:cxnLst/>
              <a:rect l="l" t="t" r="r" b="b"/>
              <a:pathLst>
                <a:path w="1955002" h="278329">
                  <a:moveTo>
                    <a:pt x="1955002" y="13965"/>
                  </a:moveTo>
                  <a:lnTo>
                    <a:pt x="1955002" y="264364"/>
                  </a:lnTo>
                  <a:cubicBezTo>
                    <a:pt x="1955002" y="268068"/>
                    <a:pt x="1953531" y="271620"/>
                    <a:pt x="1950912" y="274239"/>
                  </a:cubicBezTo>
                  <a:cubicBezTo>
                    <a:pt x="1948293" y="276857"/>
                    <a:pt x="1944741" y="278329"/>
                    <a:pt x="1941037" y="278329"/>
                  </a:cubicBezTo>
                  <a:lnTo>
                    <a:pt x="13965" y="278329"/>
                  </a:lnTo>
                  <a:cubicBezTo>
                    <a:pt x="10261" y="278329"/>
                    <a:pt x="6709" y="276857"/>
                    <a:pt x="4090" y="274239"/>
                  </a:cubicBezTo>
                  <a:cubicBezTo>
                    <a:pt x="1471" y="271620"/>
                    <a:pt x="0" y="268068"/>
                    <a:pt x="0" y="264364"/>
                  </a:cubicBezTo>
                  <a:lnTo>
                    <a:pt x="0" y="13965"/>
                  </a:lnTo>
                  <a:cubicBezTo>
                    <a:pt x="0" y="10261"/>
                    <a:pt x="1471" y="6709"/>
                    <a:pt x="4090" y="4090"/>
                  </a:cubicBezTo>
                  <a:cubicBezTo>
                    <a:pt x="6709" y="1471"/>
                    <a:pt x="10261" y="0"/>
                    <a:pt x="13965" y="0"/>
                  </a:cubicBezTo>
                  <a:lnTo>
                    <a:pt x="1941037" y="0"/>
                  </a:lnTo>
                  <a:cubicBezTo>
                    <a:pt x="1944741" y="0"/>
                    <a:pt x="1948293" y="1471"/>
                    <a:pt x="1950912" y="4090"/>
                  </a:cubicBezTo>
                  <a:cubicBezTo>
                    <a:pt x="1953531" y="6709"/>
                    <a:pt x="1955002" y="10261"/>
                    <a:pt x="1955002" y="13965"/>
                  </a:cubicBezTo>
                  <a:close/>
                </a:path>
              </a:pathLst>
            </a:custGeom>
            <a:solidFill>
              <a:srgbClr val="356BA6"/>
            </a:solidFill>
          </p:spPr>
          <p:txBody>
            <a:bodyPr/>
            <a:lstStyle/>
            <a:p>
              <a:endParaRPr lang="en-US"/>
            </a:p>
          </p:txBody>
        </p:sp>
        <p:sp>
          <p:nvSpPr>
            <p:cNvPr id="59" name="TextBox 59">
              <a:extLst>
                <a:ext uri="{FF2B5EF4-FFF2-40B4-BE49-F238E27FC236}">
                  <a16:creationId xmlns:a16="http://schemas.microsoft.com/office/drawing/2014/main" id="{050DAA5B-9B80-139A-E5AE-94171C18C989}"/>
                </a:ext>
              </a:extLst>
            </p:cNvPr>
            <p:cNvSpPr txBox="1"/>
            <p:nvPr/>
          </p:nvSpPr>
          <p:spPr>
            <a:xfrm>
              <a:off x="0" y="-38100"/>
              <a:ext cx="1955002" cy="316429"/>
            </a:xfrm>
            <a:prstGeom prst="rect">
              <a:avLst/>
            </a:prstGeom>
          </p:spPr>
          <p:txBody>
            <a:bodyPr lIns="50800" tIns="50800" rIns="50800" bIns="50800" rtlCol="0" anchor="ctr"/>
            <a:lstStyle/>
            <a:p>
              <a:pPr algn="ctr">
                <a:lnSpc>
                  <a:spcPts val="2659"/>
                </a:lnSpc>
              </a:pPr>
              <a:endParaRPr/>
            </a:p>
          </p:txBody>
        </p:sp>
      </p:grpSp>
      <p:sp>
        <p:nvSpPr>
          <p:cNvPr id="60" name="TextBox 60">
            <a:extLst>
              <a:ext uri="{FF2B5EF4-FFF2-40B4-BE49-F238E27FC236}">
                <a16:creationId xmlns:a16="http://schemas.microsoft.com/office/drawing/2014/main" id="{28FB7698-AA9F-B31C-09B5-F1EB75A69C2D}"/>
              </a:ext>
            </a:extLst>
          </p:cNvPr>
          <p:cNvSpPr txBox="1"/>
          <p:nvPr/>
        </p:nvSpPr>
        <p:spPr>
          <a:xfrm>
            <a:off x="5841572" y="3897574"/>
            <a:ext cx="696798" cy="353439"/>
          </a:xfrm>
          <a:prstGeom prst="rect">
            <a:avLst/>
          </a:prstGeom>
        </p:spPr>
        <p:txBody>
          <a:bodyPr lIns="0" tIns="0" rIns="0" bIns="0" rtlCol="0" anchor="t">
            <a:spAutoFit/>
          </a:bodyPr>
          <a:lstStyle/>
          <a:p>
            <a:pPr algn="ctr">
              <a:lnSpc>
                <a:spcPts val="2833"/>
              </a:lnSpc>
            </a:pPr>
            <a:r>
              <a:rPr lang="en-US" sz="2024">
                <a:solidFill>
                  <a:srgbClr val="FFFFFF"/>
                </a:solidFill>
                <a:latin typeface="Canva Sans"/>
                <a:ea typeface="Canva Sans"/>
                <a:cs typeface="Canva Sans"/>
                <a:sym typeface="Canva Sans"/>
              </a:rPr>
              <a:t>4.0/5 </a:t>
            </a:r>
          </a:p>
        </p:txBody>
      </p:sp>
      <p:sp>
        <p:nvSpPr>
          <p:cNvPr id="61" name="Freeform 61">
            <a:extLst>
              <a:ext uri="{FF2B5EF4-FFF2-40B4-BE49-F238E27FC236}">
                <a16:creationId xmlns:a16="http://schemas.microsoft.com/office/drawing/2014/main" id="{3FB8E416-82BA-6047-6074-1A5EE4458D0B}"/>
              </a:ext>
            </a:extLst>
          </p:cNvPr>
          <p:cNvSpPr/>
          <p:nvPr/>
        </p:nvSpPr>
        <p:spPr>
          <a:xfrm>
            <a:off x="5649285" y="4210432"/>
            <a:ext cx="212243" cy="201848"/>
          </a:xfrm>
          <a:custGeom>
            <a:avLst/>
            <a:gdLst/>
            <a:ahLst/>
            <a:cxnLst/>
            <a:rect l="l" t="t" r="r" b="b"/>
            <a:pathLst>
              <a:path w="212243" h="201848">
                <a:moveTo>
                  <a:pt x="0" y="0"/>
                </a:moveTo>
                <a:lnTo>
                  <a:pt x="212243" y="0"/>
                </a:lnTo>
                <a:lnTo>
                  <a:pt x="212243" y="201849"/>
                </a:lnTo>
                <a:lnTo>
                  <a:pt x="0" y="201849"/>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62" name="Freeform 62">
            <a:extLst>
              <a:ext uri="{FF2B5EF4-FFF2-40B4-BE49-F238E27FC236}">
                <a16:creationId xmlns:a16="http://schemas.microsoft.com/office/drawing/2014/main" id="{D0367F77-75DD-9987-6D8F-970BA5836ED6}"/>
              </a:ext>
            </a:extLst>
          </p:cNvPr>
          <p:cNvSpPr/>
          <p:nvPr/>
        </p:nvSpPr>
        <p:spPr>
          <a:xfrm>
            <a:off x="5881683" y="4210432"/>
            <a:ext cx="212243" cy="201848"/>
          </a:xfrm>
          <a:custGeom>
            <a:avLst/>
            <a:gdLst/>
            <a:ahLst/>
            <a:cxnLst/>
            <a:rect l="l" t="t" r="r" b="b"/>
            <a:pathLst>
              <a:path w="212243" h="201848">
                <a:moveTo>
                  <a:pt x="0" y="0"/>
                </a:moveTo>
                <a:lnTo>
                  <a:pt x="212244" y="0"/>
                </a:lnTo>
                <a:lnTo>
                  <a:pt x="212244" y="201849"/>
                </a:lnTo>
                <a:lnTo>
                  <a:pt x="0" y="201849"/>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63" name="Freeform 63">
            <a:extLst>
              <a:ext uri="{FF2B5EF4-FFF2-40B4-BE49-F238E27FC236}">
                <a16:creationId xmlns:a16="http://schemas.microsoft.com/office/drawing/2014/main" id="{2D05A98B-1854-25DF-A329-BBEDA804FBF5}"/>
              </a:ext>
            </a:extLst>
          </p:cNvPr>
          <p:cNvSpPr/>
          <p:nvPr/>
        </p:nvSpPr>
        <p:spPr>
          <a:xfrm>
            <a:off x="6093927" y="4210432"/>
            <a:ext cx="212243" cy="201848"/>
          </a:xfrm>
          <a:custGeom>
            <a:avLst/>
            <a:gdLst/>
            <a:ahLst/>
            <a:cxnLst/>
            <a:rect l="l" t="t" r="r" b="b"/>
            <a:pathLst>
              <a:path w="212243" h="201848">
                <a:moveTo>
                  <a:pt x="0" y="0"/>
                </a:moveTo>
                <a:lnTo>
                  <a:pt x="212243" y="0"/>
                </a:lnTo>
                <a:lnTo>
                  <a:pt x="212243" y="201849"/>
                </a:lnTo>
                <a:lnTo>
                  <a:pt x="0" y="201849"/>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64" name="Freeform 64">
            <a:extLst>
              <a:ext uri="{FF2B5EF4-FFF2-40B4-BE49-F238E27FC236}">
                <a16:creationId xmlns:a16="http://schemas.microsoft.com/office/drawing/2014/main" id="{139C2725-499D-D650-FFBC-A8ACDC85657E}"/>
              </a:ext>
            </a:extLst>
          </p:cNvPr>
          <p:cNvSpPr/>
          <p:nvPr/>
        </p:nvSpPr>
        <p:spPr>
          <a:xfrm>
            <a:off x="6306170" y="4210432"/>
            <a:ext cx="212243" cy="201848"/>
          </a:xfrm>
          <a:custGeom>
            <a:avLst/>
            <a:gdLst/>
            <a:ahLst/>
            <a:cxnLst/>
            <a:rect l="l" t="t" r="r" b="b"/>
            <a:pathLst>
              <a:path w="212243" h="201848">
                <a:moveTo>
                  <a:pt x="0" y="0"/>
                </a:moveTo>
                <a:lnTo>
                  <a:pt x="212244" y="0"/>
                </a:lnTo>
                <a:lnTo>
                  <a:pt x="212244" y="201849"/>
                </a:lnTo>
                <a:lnTo>
                  <a:pt x="0" y="201849"/>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65" name="Freeform 65">
            <a:extLst>
              <a:ext uri="{FF2B5EF4-FFF2-40B4-BE49-F238E27FC236}">
                <a16:creationId xmlns:a16="http://schemas.microsoft.com/office/drawing/2014/main" id="{1EECA203-3E4C-4B9F-46A3-76982928DBF0}"/>
              </a:ext>
            </a:extLst>
          </p:cNvPr>
          <p:cNvSpPr/>
          <p:nvPr/>
        </p:nvSpPr>
        <p:spPr>
          <a:xfrm>
            <a:off x="6518414" y="4210432"/>
            <a:ext cx="212243" cy="201848"/>
          </a:xfrm>
          <a:custGeom>
            <a:avLst/>
            <a:gdLst/>
            <a:ahLst/>
            <a:cxnLst/>
            <a:rect l="l" t="t" r="r" b="b"/>
            <a:pathLst>
              <a:path w="212243" h="201848">
                <a:moveTo>
                  <a:pt x="0" y="0"/>
                </a:moveTo>
                <a:lnTo>
                  <a:pt x="212243" y="0"/>
                </a:lnTo>
                <a:lnTo>
                  <a:pt x="212243" y="201849"/>
                </a:lnTo>
                <a:lnTo>
                  <a:pt x="0" y="201849"/>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66" name="Freeform 66">
            <a:extLst>
              <a:ext uri="{FF2B5EF4-FFF2-40B4-BE49-F238E27FC236}">
                <a16:creationId xmlns:a16="http://schemas.microsoft.com/office/drawing/2014/main" id="{AFC0CC60-474A-334B-9A44-EACB7E0A73DD}"/>
              </a:ext>
            </a:extLst>
          </p:cNvPr>
          <p:cNvSpPr/>
          <p:nvPr/>
        </p:nvSpPr>
        <p:spPr>
          <a:xfrm>
            <a:off x="6518414" y="4210432"/>
            <a:ext cx="212243" cy="201848"/>
          </a:xfrm>
          <a:custGeom>
            <a:avLst/>
            <a:gdLst/>
            <a:ahLst/>
            <a:cxnLst/>
            <a:rect l="l" t="t" r="r" b="b"/>
            <a:pathLst>
              <a:path w="212243" h="201848">
                <a:moveTo>
                  <a:pt x="0" y="0"/>
                </a:moveTo>
                <a:lnTo>
                  <a:pt x="212243" y="0"/>
                </a:lnTo>
                <a:lnTo>
                  <a:pt x="212243" y="201849"/>
                </a:lnTo>
                <a:lnTo>
                  <a:pt x="0" y="201849"/>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67" name="TextBox 67">
            <a:extLst>
              <a:ext uri="{FF2B5EF4-FFF2-40B4-BE49-F238E27FC236}">
                <a16:creationId xmlns:a16="http://schemas.microsoft.com/office/drawing/2014/main" id="{B00F33AA-DF10-60A4-94C6-8D927DDAE027}"/>
              </a:ext>
            </a:extLst>
          </p:cNvPr>
          <p:cNvSpPr txBox="1"/>
          <p:nvPr/>
        </p:nvSpPr>
        <p:spPr>
          <a:xfrm>
            <a:off x="7193992" y="3991143"/>
            <a:ext cx="1971080" cy="348742"/>
          </a:xfrm>
          <a:prstGeom prst="rect">
            <a:avLst/>
          </a:prstGeom>
        </p:spPr>
        <p:txBody>
          <a:bodyPr lIns="0" tIns="0" rIns="0" bIns="0" rtlCol="0" anchor="t">
            <a:spAutoFit/>
          </a:bodyPr>
          <a:lstStyle/>
          <a:p>
            <a:pPr algn="ctr">
              <a:lnSpc>
                <a:spcPts val="2827"/>
              </a:lnSpc>
            </a:pPr>
            <a:r>
              <a:rPr lang="en-US" sz="2019">
                <a:solidFill>
                  <a:srgbClr val="FFFFFF"/>
                </a:solidFill>
                <a:latin typeface="Canva Sans"/>
                <a:ea typeface="Canva Sans"/>
                <a:cs typeface="Canva Sans"/>
                <a:sym typeface="Canva Sans"/>
              </a:rPr>
              <a:t>18 lượt đánh giá</a:t>
            </a:r>
          </a:p>
        </p:txBody>
      </p:sp>
      <p:sp>
        <p:nvSpPr>
          <p:cNvPr id="68" name="TextBox 68">
            <a:extLst>
              <a:ext uri="{FF2B5EF4-FFF2-40B4-BE49-F238E27FC236}">
                <a16:creationId xmlns:a16="http://schemas.microsoft.com/office/drawing/2014/main" id="{91E2D84A-645B-D459-ED4B-014CC4A5C2DD}"/>
              </a:ext>
            </a:extLst>
          </p:cNvPr>
          <p:cNvSpPr txBox="1"/>
          <p:nvPr/>
        </p:nvSpPr>
        <p:spPr>
          <a:xfrm>
            <a:off x="6293156" y="9623391"/>
            <a:ext cx="10808252" cy="297180"/>
          </a:xfrm>
          <a:prstGeom prst="rect">
            <a:avLst/>
          </a:prstGeom>
        </p:spPr>
        <p:txBody>
          <a:bodyPr lIns="0" tIns="0" rIns="0" bIns="0" rtlCol="0" anchor="t">
            <a:spAutoFit/>
          </a:bodyPr>
          <a:lstStyle/>
          <a:p>
            <a:pPr algn="l">
              <a:lnSpc>
                <a:spcPts val="2520"/>
              </a:lnSpc>
            </a:pPr>
            <a:r>
              <a:rPr lang="en-US" sz="1800">
                <a:solidFill>
                  <a:srgbClr val="000000"/>
                </a:solidFill>
                <a:latin typeface="Canva Sans"/>
                <a:ea typeface="Canva Sans"/>
                <a:cs typeface="Canva Sans"/>
                <a:sym typeface="Canva Sans"/>
              </a:rPr>
              <a:t>Giá hợp lý so với chất lượng. Mình dùng để chuẩn bị bài trước khi lên lớp, tiết kiệm nhiều thời gian.</a:t>
            </a:r>
          </a:p>
        </p:txBody>
      </p:sp>
      <p:sp>
        <p:nvSpPr>
          <p:cNvPr id="70" name="Arrow: Left 69">
            <a:hlinkClick r:id="rId24" action="ppaction://hlinksldjump"/>
            <a:extLst>
              <a:ext uri="{FF2B5EF4-FFF2-40B4-BE49-F238E27FC236}">
                <a16:creationId xmlns:a16="http://schemas.microsoft.com/office/drawing/2014/main" id="{4268C3B1-09DB-8EA3-201C-0D38B431E668}"/>
              </a:ext>
            </a:extLst>
          </p:cNvPr>
          <p:cNvSpPr/>
          <p:nvPr/>
        </p:nvSpPr>
        <p:spPr>
          <a:xfrm>
            <a:off x="398136" y="9029700"/>
            <a:ext cx="592464" cy="4572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4">
            <a:extLst>
              <a:ext uri="{FF2B5EF4-FFF2-40B4-BE49-F238E27FC236}">
                <a16:creationId xmlns:a16="http://schemas.microsoft.com/office/drawing/2014/main" id="{E5809B53-97A0-20E5-5573-00F563F51FCD}"/>
              </a:ext>
            </a:extLst>
          </p:cNvPr>
          <p:cNvGrpSpPr/>
          <p:nvPr/>
        </p:nvGrpSpPr>
        <p:grpSpPr>
          <a:xfrm>
            <a:off x="16671747" y="217109"/>
            <a:ext cx="1175107" cy="1159550"/>
            <a:chOff x="0" y="0"/>
            <a:chExt cx="309493" cy="305396"/>
          </a:xfrm>
        </p:grpSpPr>
        <p:sp>
          <p:nvSpPr>
            <p:cNvPr id="71" name="Freeform 5">
              <a:extLst>
                <a:ext uri="{FF2B5EF4-FFF2-40B4-BE49-F238E27FC236}">
                  <a16:creationId xmlns:a16="http://schemas.microsoft.com/office/drawing/2014/main" id="{21CDDA77-6BE5-DC53-FD9A-D5593EAAFD57}"/>
                </a:ext>
              </a:extLst>
            </p:cNvPr>
            <p:cNvSpPr/>
            <p:nvPr/>
          </p:nvSpPr>
          <p:spPr>
            <a:xfrm>
              <a:off x="0" y="0"/>
              <a:ext cx="309493" cy="305396"/>
            </a:xfrm>
            <a:custGeom>
              <a:avLst/>
              <a:gdLst/>
              <a:ahLst/>
              <a:cxnLst/>
              <a:rect l="l" t="t" r="r" b="b"/>
              <a:pathLst>
                <a:path w="309493" h="305396">
                  <a:moveTo>
                    <a:pt x="152698" y="0"/>
                  </a:moveTo>
                  <a:lnTo>
                    <a:pt x="156795" y="0"/>
                  </a:lnTo>
                  <a:cubicBezTo>
                    <a:pt x="197293" y="0"/>
                    <a:pt x="236133" y="16088"/>
                    <a:pt x="264769" y="44724"/>
                  </a:cubicBezTo>
                  <a:cubicBezTo>
                    <a:pt x="293405" y="73361"/>
                    <a:pt x="309493" y="112200"/>
                    <a:pt x="309493" y="152698"/>
                  </a:cubicBezTo>
                  <a:lnTo>
                    <a:pt x="309493" y="152698"/>
                  </a:lnTo>
                  <a:cubicBezTo>
                    <a:pt x="309493" y="237031"/>
                    <a:pt x="241128" y="305396"/>
                    <a:pt x="156795" y="305396"/>
                  </a:cubicBezTo>
                  <a:lnTo>
                    <a:pt x="152698" y="305396"/>
                  </a:lnTo>
                  <a:cubicBezTo>
                    <a:pt x="68365" y="305396"/>
                    <a:pt x="0" y="237031"/>
                    <a:pt x="0" y="152698"/>
                  </a:cubicBezTo>
                  <a:lnTo>
                    <a:pt x="0" y="152698"/>
                  </a:lnTo>
                  <a:cubicBezTo>
                    <a:pt x="0" y="68365"/>
                    <a:pt x="68365" y="0"/>
                    <a:pt x="152698" y="0"/>
                  </a:cubicBezTo>
                  <a:close/>
                </a:path>
              </a:pathLst>
            </a:custGeom>
            <a:solidFill>
              <a:srgbClr val="D2BC67"/>
            </a:solidFill>
          </p:spPr>
          <p:txBody>
            <a:bodyPr/>
            <a:lstStyle/>
            <a:p>
              <a:endParaRPr lang="en-US"/>
            </a:p>
          </p:txBody>
        </p:sp>
        <p:sp>
          <p:nvSpPr>
            <p:cNvPr id="72" name="TextBox 6">
              <a:extLst>
                <a:ext uri="{FF2B5EF4-FFF2-40B4-BE49-F238E27FC236}">
                  <a16:creationId xmlns:a16="http://schemas.microsoft.com/office/drawing/2014/main" id="{4F3869AD-046F-6519-2C66-71DAFAC437D7}"/>
                </a:ext>
              </a:extLst>
            </p:cNvPr>
            <p:cNvSpPr txBox="1"/>
            <p:nvPr/>
          </p:nvSpPr>
          <p:spPr>
            <a:xfrm>
              <a:off x="0" y="-38100"/>
              <a:ext cx="309493" cy="343496"/>
            </a:xfrm>
            <a:prstGeom prst="rect">
              <a:avLst/>
            </a:prstGeom>
          </p:spPr>
          <p:txBody>
            <a:bodyPr lIns="50800" tIns="50800" rIns="50800" bIns="50800" rtlCol="0" anchor="ctr"/>
            <a:lstStyle/>
            <a:p>
              <a:pPr algn="ctr">
                <a:lnSpc>
                  <a:spcPts val="2659"/>
                </a:lnSpc>
              </a:pPr>
              <a:endParaRPr/>
            </a:p>
          </p:txBody>
        </p:sp>
      </p:grpSp>
      <p:grpSp>
        <p:nvGrpSpPr>
          <p:cNvPr id="73" name="Group 7">
            <a:extLst>
              <a:ext uri="{FF2B5EF4-FFF2-40B4-BE49-F238E27FC236}">
                <a16:creationId xmlns:a16="http://schemas.microsoft.com/office/drawing/2014/main" id="{F760A3FC-9D02-28E1-27AD-B1952630FADA}"/>
              </a:ext>
            </a:extLst>
          </p:cNvPr>
          <p:cNvGrpSpPr/>
          <p:nvPr/>
        </p:nvGrpSpPr>
        <p:grpSpPr>
          <a:xfrm>
            <a:off x="16840103" y="377686"/>
            <a:ext cx="838394" cy="838394"/>
            <a:chOff x="0" y="0"/>
            <a:chExt cx="13716000" cy="13716000"/>
          </a:xfrm>
        </p:grpSpPr>
        <p:sp>
          <p:nvSpPr>
            <p:cNvPr id="74" name="Freeform 8">
              <a:hlinkClick r:id="rId25" action="ppaction://hlinksldjump"/>
              <a:extLst>
                <a:ext uri="{FF2B5EF4-FFF2-40B4-BE49-F238E27FC236}">
                  <a16:creationId xmlns:a16="http://schemas.microsoft.com/office/drawing/2014/main" id="{2142C8C2-4C7C-676C-828C-41CB40A99C8A}"/>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26"/>
              <a:stretch>
                <a:fillRect/>
              </a:stretch>
            </a:blipFill>
          </p:spPr>
          <p:txBody>
            <a:bodyPr/>
            <a:lstStyle/>
            <a:p>
              <a:endParaRPr lang="en-US" dirty="0"/>
            </a:p>
          </p:txBody>
        </p:sp>
      </p:grpSp>
      <p:grpSp>
        <p:nvGrpSpPr>
          <p:cNvPr id="75" name="Group 22">
            <a:extLst>
              <a:ext uri="{FF2B5EF4-FFF2-40B4-BE49-F238E27FC236}">
                <a16:creationId xmlns:a16="http://schemas.microsoft.com/office/drawing/2014/main" id="{3140C597-331D-996D-82C6-FEC04AD37D10}"/>
              </a:ext>
            </a:extLst>
          </p:cNvPr>
          <p:cNvGrpSpPr/>
          <p:nvPr/>
        </p:nvGrpSpPr>
        <p:grpSpPr>
          <a:xfrm>
            <a:off x="15127591" y="1376658"/>
            <a:ext cx="2719262" cy="1800923"/>
            <a:chOff x="0" y="0"/>
            <a:chExt cx="716184" cy="474317"/>
          </a:xfrm>
        </p:grpSpPr>
        <p:sp>
          <p:nvSpPr>
            <p:cNvPr id="76" name="Freeform 23">
              <a:extLst>
                <a:ext uri="{FF2B5EF4-FFF2-40B4-BE49-F238E27FC236}">
                  <a16:creationId xmlns:a16="http://schemas.microsoft.com/office/drawing/2014/main" id="{F6D719EC-2653-D532-51AD-A84D8FC2A67C}"/>
                </a:ext>
              </a:extLst>
            </p:cNvPr>
            <p:cNvSpPr/>
            <p:nvPr/>
          </p:nvSpPr>
          <p:spPr>
            <a:xfrm>
              <a:off x="0" y="0"/>
              <a:ext cx="716184" cy="474317"/>
            </a:xfrm>
            <a:custGeom>
              <a:avLst/>
              <a:gdLst/>
              <a:ahLst/>
              <a:cxnLst/>
              <a:rect l="l" t="t" r="r" b="b"/>
              <a:pathLst>
                <a:path w="716184" h="474317">
                  <a:moveTo>
                    <a:pt x="145200" y="0"/>
                  </a:moveTo>
                  <a:lnTo>
                    <a:pt x="570984" y="0"/>
                  </a:lnTo>
                  <a:cubicBezTo>
                    <a:pt x="651176" y="0"/>
                    <a:pt x="716184" y="65008"/>
                    <a:pt x="716184" y="145200"/>
                  </a:cubicBezTo>
                  <a:lnTo>
                    <a:pt x="716184" y="329117"/>
                  </a:lnTo>
                  <a:cubicBezTo>
                    <a:pt x="716184" y="409309"/>
                    <a:pt x="651176" y="474317"/>
                    <a:pt x="570984" y="474317"/>
                  </a:cubicBezTo>
                  <a:lnTo>
                    <a:pt x="145200" y="474317"/>
                  </a:lnTo>
                  <a:cubicBezTo>
                    <a:pt x="65008" y="474317"/>
                    <a:pt x="0" y="409309"/>
                    <a:pt x="0" y="329117"/>
                  </a:cubicBezTo>
                  <a:lnTo>
                    <a:pt x="0" y="145200"/>
                  </a:lnTo>
                  <a:cubicBezTo>
                    <a:pt x="0" y="65008"/>
                    <a:pt x="65008" y="0"/>
                    <a:pt x="145200" y="0"/>
                  </a:cubicBezTo>
                  <a:close/>
                </a:path>
              </a:pathLst>
            </a:custGeom>
            <a:solidFill>
              <a:srgbClr val="FFFFFF"/>
            </a:solidFill>
          </p:spPr>
          <p:txBody>
            <a:bodyPr/>
            <a:lstStyle/>
            <a:p>
              <a:endParaRPr lang="en-US"/>
            </a:p>
          </p:txBody>
        </p:sp>
        <p:sp>
          <p:nvSpPr>
            <p:cNvPr id="77" name="TextBox 24">
              <a:extLst>
                <a:ext uri="{FF2B5EF4-FFF2-40B4-BE49-F238E27FC236}">
                  <a16:creationId xmlns:a16="http://schemas.microsoft.com/office/drawing/2014/main" id="{6B95E73E-BB3B-C8B1-9206-280EE999B6F6}"/>
                </a:ext>
              </a:extLst>
            </p:cNvPr>
            <p:cNvSpPr txBox="1"/>
            <p:nvPr/>
          </p:nvSpPr>
          <p:spPr>
            <a:xfrm>
              <a:off x="0" y="-38100"/>
              <a:ext cx="716184" cy="512417"/>
            </a:xfrm>
            <a:prstGeom prst="rect">
              <a:avLst/>
            </a:prstGeom>
          </p:spPr>
          <p:txBody>
            <a:bodyPr lIns="50800" tIns="50800" rIns="50800" bIns="50800" rtlCol="0" anchor="ctr"/>
            <a:lstStyle/>
            <a:p>
              <a:pPr algn="ctr">
                <a:lnSpc>
                  <a:spcPts val="2659"/>
                </a:lnSpc>
              </a:pPr>
              <a:endParaRPr/>
            </a:p>
          </p:txBody>
        </p:sp>
      </p:grpSp>
      <p:sp>
        <p:nvSpPr>
          <p:cNvPr id="78" name="TextBox 37">
            <a:hlinkClick r:id="rId27" action="ppaction://hlinksldjump"/>
            <a:extLst>
              <a:ext uri="{FF2B5EF4-FFF2-40B4-BE49-F238E27FC236}">
                <a16:creationId xmlns:a16="http://schemas.microsoft.com/office/drawing/2014/main" id="{E1FB8214-F347-C4B2-3861-F6FB4FAA8281}"/>
              </a:ext>
            </a:extLst>
          </p:cNvPr>
          <p:cNvSpPr txBox="1"/>
          <p:nvPr/>
        </p:nvSpPr>
        <p:spPr>
          <a:xfrm>
            <a:off x="15784199" y="2367741"/>
            <a:ext cx="1613727" cy="349250"/>
          </a:xfrm>
          <a:prstGeom prst="rect">
            <a:avLst/>
          </a:prstGeom>
        </p:spPr>
        <p:txBody>
          <a:bodyPr lIns="0" tIns="0" rIns="0" bIns="0" rtlCol="0" anchor="t">
            <a:spAutoFit/>
          </a:bodyPr>
          <a:lstStyle/>
          <a:p>
            <a:pPr algn="l">
              <a:lnSpc>
                <a:spcPts val="2800"/>
              </a:lnSpc>
            </a:pPr>
            <a:r>
              <a:rPr lang="en-US" sz="2000" b="1" u="sng" dirty="0" err="1">
                <a:solidFill>
                  <a:srgbClr val="000000"/>
                </a:solidFill>
                <a:latin typeface="Noto Sans Bold"/>
                <a:ea typeface="Noto Sans Bold"/>
                <a:cs typeface="Noto Sans Bold"/>
                <a:sym typeface="Noto Sans Bold"/>
              </a:rPr>
              <a:t>Đăng</a:t>
            </a:r>
            <a:r>
              <a:rPr lang="en-US" sz="2000" b="1" u="sng" dirty="0">
                <a:solidFill>
                  <a:srgbClr val="000000"/>
                </a:solidFill>
                <a:latin typeface="Noto Sans Bold"/>
                <a:ea typeface="Noto Sans Bold"/>
                <a:cs typeface="Noto Sans Bold"/>
                <a:sym typeface="Noto Sans Bold"/>
              </a:rPr>
              <a:t> </a:t>
            </a:r>
            <a:r>
              <a:rPr lang="en-US" sz="2000" b="1" u="sng" dirty="0" err="1">
                <a:solidFill>
                  <a:srgbClr val="000000"/>
                </a:solidFill>
                <a:latin typeface="Noto Sans Bold"/>
                <a:ea typeface="Noto Sans Bold"/>
                <a:cs typeface="Noto Sans Bold"/>
                <a:sym typeface="Noto Sans Bold"/>
              </a:rPr>
              <a:t>xuất</a:t>
            </a:r>
            <a:endParaRPr lang="en-US" sz="2000" b="1" u="sng" dirty="0">
              <a:solidFill>
                <a:srgbClr val="000000"/>
              </a:solidFill>
              <a:latin typeface="Noto Sans Bold"/>
              <a:ea typeface="Noto Sans Bold"/>
              <a:cs typeface="Noto Sans Bold"/>
              <a:sym typeface="Noto Sans Bold"/>
            </a:endParaRPr>
          </a:p>
        </p:txBody>
      </p:sp>
      <p:sp>
        <p:nvSpPr>
          <p:cNvPr id="79" name="TextBox 38">
            <a:extLst>
              <a:ext uri="{FF2B5EF4-FFF2-40B4-BE49-F238E27FC236}">
                <a16:creationId xmlns:a16="http://schemas.microsoft.com/office/drawing/2014/main" id="{61CC4BEA-D2E6-4290-F5BF-C54C57D3DF3A}"/>
              </a:ext>
            </a:extLst>
          </p:cNvPr>
          <p:cNvSpPr txBox="1"/>
          <p:nvPr/>
        </p:nvSpPr>
        <p:spPr>
          <a:xfrm>
            <a:off x="15548874" y="1527001"/>
            <a:ext cx="2297979" cy="396240"/>
          </a:xfrm>
          <a:prstGeom prst="rect">
            <a:avLst/>
          </a:prstGeom>
        </p:spPr>
        <p:txBody>
          <a:bodyPr lIns="0" tIns="0" rIns="0" bIns="0" rtlCol="0" anchor="t">
            <a:spAutoFit/>
          </a:bodyPr>
          <a:lstStyle/>
          <a:p>
            <a:pPr algn="l">
              <a:lnSpc>
                <a:spcPts val="3359"/>
              </a:lnSpc>
            </a:pPr>
            <a:r>
              <a:rPr lang="en-US" sz="2399" dirty="0">
                <a:solidFill>
                  <a:srgbClr val="000000">
                    <a:alpha val="68627"/>
                  </a:srgbClr>
                </a:solidFill>
                <a:latin typeface="Noto Sans"/>
                <a:ea typeface="Noto Sans"/>
                <a:cs typeface="Noto Sans"/>
                <a:sym typeface="Noto Sans"/>
              </a:rPr>
              <a:t> </a:t>
            </a:r>
            <a:r>
              <a:rPr lang="en-US" sz="2399" dirty="0" err="1">
                <a:solidFill>
                  <a:srgbClr val="000000">
                    <a:alpha val="68627"/>
                  </a:srgbClr>
                </a:solidFill>
                <a:latin typeface="Noto Sans"/>
                <a:ea typeface="Noto Sans"/>
                <a:cs typeface="Noto Sans"/>
                <a:sym typeface="Noto Sans"/>
              </a:rPr>
              <a:t>VKLysiucute</a:t>
            </a:r>
            <a:endParaRPr lang="en-US" sz="2399" dirty="0">
              <a:solidFill>
                <a:srgbClr val="000000">
                  <a:alpha val="68627"/>
                </a:srgbClr>
              </a:solidFill>
              <a:latin typeface="Noto Sans"/>
              <a:ea typeface="Noto Sans"/>
              <a:cs typeface="Noto Sans"/>
              <a:sym typeface="Noto Sans"/>
            </a:endParaRPr>
          </a:p>
        </p:txBody>
      </p:sp>
      <p:sp>
        <p:nvSpPr>
          <p:cNvPr id="80" name="TextBox 39">
            <a:extLst>
              <a:ext uri="{FF2B5EF4-FFF2-40B4-BE49-F238E27FC236}">
                <a16:creationId xmlns:a16="http://schemas.microsoft.com/office/drawing/2014/main" id="{EC4DCA23-41E6-C5C4-F187-58F04D7CE4BC}"/>
              </a:ext>
            </a:extLst>
          </p:cNvPr>
          <p:cNvSpPr txBox="1"/>
          <p:nvPr/>
        </p:nvSpPr>
        <p:spPr>
          <a:xfrm>
            <a:off x="15691113" y="1875616"/>
            <a:ext cx="2297979" cy="349250"/>
          </a:xfrm>
          <a:prstGeom prst="rect">
            <a:avLst/>
          </a:prstGeom>
        </p:spPr>
        <p:txBody>
          <a:bodyPr lIns="0" tIns="0" rIns="0" bIns="0" rtlCol="0" anchor="t">
            <a:spAutoFit/>
          </a:bodyPr>
          <a:lstStyle/>
          <a:p>
            <a:pPr algn="l">
              <a:lnSpc>
                <a:spcPts val="2800"/>
              </a:lnSpc>
            </a:pPr>
            <a:r>
              <a:rPr lang="en-US" sz="2000" dirty="0">
                <a:solidFill>
                  <a:srgbClr val="000000">
                    <a:alpha val="68627"/>
                  </a:srgbClr>
                </a:solidFill>
                <a:latin typeface="Noto Sans"/>
                <a:ea typeface="Noto Sans"/>
                <a:cs typeface="Noto Sans"/>
                <a:sym typeface="Noto Sans"/>
              </a:rPr>
              <a:t>ID: 03682632</a:t>
            </a:r>
          </a:p>
        </p:txBody>
      </p:sp>
    </p:spTree>
    <p:extLst>
      <p:ext uri="{BB962C8B-B14F-4D97-AF65-F5344CB8AC3E}">
        <p14:creationId xmlns:p14="http://schemas.microsoft.com/office/powerpoint/2010/main" val="24393343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a:p>
        </p:txBody>
      </p:sp>
      <p:sp>
        <p:nvSpPr>
          <p:cNvPr id="3" name="Freeform 3"/>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3596430" y="253475"/>
            <a:ext cx="1175107" cy="1159550"/>
            <a:chOff x="0" y="0"/>
            <a:chExt cx="309493" cy="305396"/>
          </a:xfrm>
        </p:grpSpPr>
        <p:sp>
          <p:nvSpPr>
            <p:cNvPr id="5" name="Freeform 5"/>
            <p:cNvSpPr/>
            <p:nvPr/>
          </p:nvSpPr>
          <p:spPr>
            <a:xfrm>
              <a:off x="0" y="0"/>
              <a:ext cx="309493" cy="305396"/>
            </a:xfrm>
            <a:custGeom>
              <a:avLst/>
              <a:gdLst/>
              <a:ahLst/>
              <a:cxnLst/>
              <a:rect l="l" t="t" r="r" b="b"/>
              <a:pathLst>
                <a:path w="309493" h="305396">
                  <a:moveTo>
                    <a:pt x="152698" y="0"/>
                  </a:moveTo>
                  <a:lnTo>
                    <a:pt x="156795" y="0"/>
                  </a:lnTo>
                  <a:cubicBezTo>
                    <a:pt x="197293" y="0"/>
                    <a:pt x="236133" y="16088"/>
                    <a:pt x="264769" y="44724"/>
                  </a:cubicBezTo>
                  <a:cubicBezTo>
                    <a:pt x="293405" y="73361"/>
                    <a:pt x="309493" y="112200"/>
                    <a:pt x="309493" y="152698"/>
                  </a:cubicBezTo>
                  <a:lnTo>
                    <a:pt x="309493" y="152698"/>
                  </a:lnTo>
                  <a:cubicBezTo>
                    <a:pt x="309493" y="237031"/>
                    <a:pt x="241128" y="305396"/>
                    <a:pt x="156795" y="305396"/>
                  </a:cubicBezTo>
                  <a:lnTo>
                    <a:pt x="152698" y="305396"/>
                  </a:lnTo>
                  <a:cubicBezTo>
                    <a:pt x="68365" y="305396"/>
                    <a:pt x="0" y="237031"/>
                    <a:pt x="0" y="152698"/>
                  </a:cubicBezTo>
                  <a:lnTo>
                    <a:pt x="0" y="152698"/>
                  </a:lnTo>
                  <a:cubicBezTo>
                    <a:pt x="0" y="68365"/>
                    <a:pt x="68365" y="0"/>
                    <a:pt x="152698" y="0"/>
                  </a:cubicBezTo>
                  <a:close/>
                </a:path>
              </a:pathLst>
            </a:custGeom>
            <a:solidFill>
              <a:srgbClr val="D2BC67"/>
            </a:solidFill>
          </p:spPr>
          <p:txBody>
            <a:bodyPr/>
            <a:lstStyle/>
            <a:p>
              <a:endParaRPr lang="en-US"/>
            </a:p>
          </p:txBody>
        </p:sp>
        <p:sp>
          <p:nvSpPr>
            <p:cNvPr id="6" name="TextBox 6"/>
            <p:cNvSpPr txBox="1"/>
            <p:nvPr/>
          </p:nvSpPr>
          <p:spPr>
            <a:xfrm>
              <a:off x="0" y="-38100"/>
              <a:ext cx="309493" cy="343496"/>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p:nvPr/>
        </p:nvGrpSpPr>
        <p:grpSpPr>
          <a:xfrm>
            <a:off x="776763" y="114333"/>
            <a:ext cx="1450768" cy="1450768"/>
            <a:chOff x="0" y="0"/>
            <a:chExt cx="13716000" cy="13716000"/>
          </a:xfrm>
        </p:grpSpPr>
        <p:sp>
          <p:nvSpPr>
            <p:cNvPr id="9" name="Freeform 9">
              <a:hlinkClick r:id="rId7" action="ppaction://hlinksldjump"/>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8"/>
              <a:stretch>
                <a:fillRect t="-38888" b="-38888"/>
              </a:stretch>
            </a:blipFill>
          </p:spPr>
          <p:txBody>
            <a:bodyPr/>
            <a:lstStyle/>
            <a:p>
              <a:endParaRPr lang="en-US"/>
            </a:p>
          </p:txBody>
        </p:sp>
      </p:grpSp>
      <p:sp>
        <p:nvSpPr>
          <p:cNvPr id="10" name="Freeform 10">
            <a:hlinkClick r:id="rId9" action="ppaction://hlinksldjump"/>
          </p:cNvPr>
          <p:cNvSpPr/>
          <p:nvPr/>
        </p:nvSpPr>
        <p:spPr>
          <a:xfrm>
            <a:off x="15236121"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11" name="Group 11"/>
          <p:cNvGrpSpPr/>
          <p:nvPr/>
        </p:nvGrpSpPr>
        <p:grpSpPr>
          <a:xfrm>
            <a:off x="489707" y="1797981"/>
            <a:ext cx="17168565" cy="3861001"/>
            <a:chOff x="0" y="0"/>
            <a:chExt cx="1024447" cy="230386"/>
          </a:xfrm>
        </p:grpSpPr>
        <p:sp>
          <p:nvSpPr>
            <p:cNvPr id="12" name="Freeform 12"/>
            <p:cNvSpPr/>
            <p:nvPr/>
          </p:nvSpPr>
          <p:spPr>
            <a:xfrm>
              <a:off x="0" y="0"/>
              <a:ext cx="1024447" cy="230386"/>
            </a:xfrm>
            <a:custGeom>
              <a:avLst/>
              <a:gdLst/>
              <a:ahLst/>
              <a:cxnLst/>
              <a:rect l="l" t="t" r="r" b="b"/>
              <a:pathLst>
                <a:path w="1024447" h="230386">
                  <a:moveTo>
                    <a:pt x="6341" y="0"/>
                  </a:moveTo>
                  <a:lnTo>
                    <a:pt x="1018106" y="0"/>
                  </a:lnTo>
                  <a:cubicBezTo>
                    <a:pt x="1021608" y="0"/>
                    <a:pt x="1024447" y="2839"/>
                    <a:pt x="1024447" y="6341"/>
                  </a:cubicBezTo>
                  <a:lnTo>
                    <a:pt x="1024447" y="224044"/>
                  </a:lnTo>
                  <a:cubicBezTo>
                    <a:pt x="1024447" y="227547"/>
                    <a:pt x="1021608" y="230386"/>
                    <a:pt x="1018106" y="230386"/>
                  </a:cubicBezTo>
                  <a:lnTo>
                    <a:pt x="6341" y="230386"/>
                  </a:lnTo>
                  <a:cubicBezTo>
                    <a:pt x="4659" y="230386"/>
                    <a:pt x="3047" y="229718"/>
                    <a:pt x="1857" y="228528"/>
                  </a:cubicBezTo>
                  <a:cubicBezTo>
                    <a:pt x="668" y="227339"/>
                    <a:pt x="0" y="225726"/>
                    <a:pt x="0" y="224044"/>
                  </a:cubicBezTo>
                  <a:lnTo>
                    <a:pt x="0" y="6341"/>
                  </a:lnTo>
                  <a:cubicBezTo>
                    <a:pt x="0" y="2839"/>
                    <a:pt x="2839" y="0"/>
                    <a:pt x="6341" y="0"/>
                  </a:cubicBezTo>
                  <a:close/>
                </a:path>
              </a:pathLst>
            </a:custGeom>
            <a:solidFill>
              <a:srgbClr val="D6BD9E">
                <a:alpha val="62745"/>
              </a:srgbClr>
            </a:solidFill>
            <a:ln cap="sq">
              <a:noFill/>
              <a:prstDash val="solid"/>
              <a:miter/>
            </a:ln>
          </p:spPr>
          <p:txBody>
            <a:bodyPr/>
            <a:lstStyle/>
            <a:p>
              <a:endParaRPr lang="en-US"/>
            </a:p>
          </p:txBody>
        </p:sp>
        <p:sp>
          <p:nvSpPr>
            <p:cNvPr id="13" name="TextBox 13"/>
            <p:cNvSpPr txBox="1"/>
            <p:nvPr/>
          </p:nvSpPr>
          <p:spPr>
            <a:xfrm>
              <a:off x="0" y="-38100"/>
              <a:ext cx="1024447" cy="268486"/>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379888" y="1978684"/>
            <a:ext cx="2699548" cy="3499593"/>
          </a:xfrm>
          <a:custGeom>
            <a:avLst/>
            <a:gdLst/>
            <a:ahLst/>
            <a:cxnLst/>
            <a:rect l="l" t="t" r="r" b="b"/>
            <a:pathLst>
              <a:path w="2699548" h="3499593">
                <a:moveTo>
                  <a:pt x="0" y="0"/>
                </a:moveTo>
                <a:lnTo>
                  <a:pt x="2699549" y="0"/>
                </a:lnTo>
                <a:lnTo>
                  <a:pt x="2699549" y="3499594"/>
                </a:lnTo>
                <a:lnTo>
                  <a:pt x="0" y="3499594"/>
                </a:lnTo>
                <a:lnTo>
                  <a:pt x="0" y="0"/>
                </a:lnTo>
                <a:close/>
              </a:path>
            </a:pathLst>
          </a:custGeom>
          <a:blipFill>
            <a:blip r:embed="rId12"/>
            <a:stretch>
              <a:fillRect t="-7890" b="-7890"/>
            </a:stretch>
          </a:blipFill>
        </p:spPr>
        <p:txBody>
          <a:bodyPr/>
          <a:lstStyle/>
          <a:p>
            <a:endParaRPr lang="en-US"/>
          </a:p>
        </p:txBody>
      </p:sp>
      <p:sp>
        <p:nvSpPr>
          <p:cNvPr id="15" name="Freeform 15">
            <a:hlinkClick r:id="rId13" action="ppaction://hlinksldjump"/>
          </p:cNvPr>
          <p:cNvSpPr/>
          <p:nvPr/>
        </p:nvSpPr>
        <p:spPr>
          <a:xfrm>
            <a:off x="653955" y="3471624"/>
            <a:ext cx="513715" cy="513715"/>
          </a:xfrm>
          <a:custGeom>
            <a:avLst/>
            <a:gdLst/>
            <a:ahLst/>
            <a:cxnLst/>
            <a:rect l="l" t="t" r="r" b="b"/>
            <a:pathLst>
              <a:path w="513715" h="513715">
                <a:moveTo>
                  <a:pt x="0" y="0"/>
                </a:moveTo>
                <a:lnTo>
                  <a:pt x="513715" y="0"/>
                </a:lnTo>
                <a:lnTo>
                  <a:pt x="513715" y="513715"/>
                </a:lnTo>
                <a:lnTo>
                  <a:pt x="0" y="51371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6" name="Freeform 16"/>
          <p:cNvSpPr/>
          <p:nvPr/>
        </p:nvSpPr>
        <p:spPr>
          <a:xfrm>
            <a:off x="16775466" y="3497722"/>
            <a:ext cx="617883" cy="676963"/>
          </a:xfrm>
          <a:custGeom>
            <a:avLst/>
            <a:gdLst/>
            <a:ahLst/>
            <a:cxnLst/>
            <a:rect l="l" t="t" r="r" b="b"/>
            <a:pathLst>
              <a:path w="617883" h="676963">
                <a:moveTo>
                  <a:pt x="0" y="0"/>
                </a:moveTo>
                <a:lnTo>
                  <a:pt x="617883" y="0"/>
                </a:lnTo>
                <a:lnTo>
                  <a:pt x="617883" y="676963"/>
                </a:lnTo>
                <a:lnTo>
                  <a:pt x="0" y="67696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grpSp>
        <p:nvGrpSpPr>
          <p:cNvPr id="17" name="Group 17"/>
          <p:cNvGrpSpPr/>
          <p:nvPr/>
        </p:nvGrpSpPr>
        <p:grpSpPr>
          <a:xfrm>
            <a:off x="-297211" y="8804258"/>
            <a:ext cx="18742400" cy="1758179"/>
            <a:chOff x="0" y="0"/>
            <a:chExt cx="3856461" cy="361765"/>
          </a:xfrm>
        </p:grpSpPr>
        <p:sp>
          <p:nvSpPr>
            <p:cNvPr id="18" name="Freeform 18"/>
            <p:cNvSpPr/>
            <p:nvPr/>
          </p:nvSpPr>
          <p:spPr>
            <a:xfrm>
              <a:off x="0" y="0"/>
              <a:ext cx="3856461" cy="361765"/>
            </a:xfrm>
            <a:custGeom>
              <a:avLst/>
              <a:gdLst/>
              <a:ahLst/>
              <a:cxnLst/>
              <a:rect l="l" t="t" r="r" b="b"/>
              <a:pathLst>
                <a:path w="3856461" h="361765">
                  <a:moveTo>
                    <a:pt x="8068" y="0"/>
                  </a:moveTo>
                  <a:lnTo>
                    <a:pt x="3848393" y="0"/>
                  </a:lnTo>
                  <a:cubicBezTo>
                    <a:pt x="3850533" y="0"/>
                    <a:pt x="3852585" y="850"/>
                    <a:pt x="3854098" y="2363"/>
                  </a:cubicBezTo>
                  <a:cubicBezTo>
                    <a:pt x="3855611" y="3876"/>
                    <a:pt x="3856461" y="5928"/>
                    <a:pt x="3856461" y="8068"/>
                  </a:cubicBezTo>
                  <a:lnTo>
                    <a:pt x="3856461" y="353697"/>
                  </a:lnTo>
                  <a:cubicBezTo>
                    <a:pt x="3856461" y="358153"/>
                    <a:pt x="3852849" y="361765"/>
                    <a:pt x="3848393" y="361765"/>
                  </a:cubicBezTo>
                  <a:lnTo>
                    <a:pt x="8068" y="361765"/>
                  </a:lnTo>
                  <a:cubicBezTo>
                    <a:pt x="3612" y="361765"/>
                    <a:pt x="0" y="358153"/>
                    <a:pt x="0" y="353697"/>
                  </a:cubicBezTo>
                  <a:lnTo>
                    <a:pt x="0" y="8068"/>
                  </a:lnTo>
                  <a:cubicBezTo>
                    <a:pt x="0" y="3612"/>
                    <a:pt x="3612" y="0"/>
                    <a:pt x="8068" y="0"/>
                  </a:cubicBezTo>
                  <a:close/>
                </a:path>
              </a:pathLst>
            </a:custGeom>
            <a:solidFill>
              <a:srgbClr val="D6BD9E"/>
            </a:solidFill>
          </p:spPr>
          <p:txBody>
            <a:bodyPr/>
            <a:lstStyle/>
            <a:p>
              <a:endParaRPr lang="en-US"/>
            </a:p>
          </p:txBody>
        </p:sp>
        <p:sp>
          <p:nvSpPr>
            <p:cNvPr id="19" name="TextBox 19"/>
            <p:cNvSpPr txBox="1"/>
            <p:nvPr/>
          </p:nvSpPr>
          <p:spPr>
            <a:xfrm>
              <a:off x="0" y="-38100"/>
              <a:ext cx="3856461" cy="399865"/>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3440975" y="9105348"/>
            <a:ext cx="4237522" cy="877353"/>
            <a:chOff x="0" y="0"/>
            <a:chExt cx="5650030" cy="1169804"/>
          </a:xfrm>
        </p:grpSpPr>
        <p:grpSp>
          <p:nvGrpSpPr>
            <p:cNvPr id="21" name="Group 21"/>
            <p:cNvGrpSpPr/>
            <p:nvPr/>
          </p:nvGrpSpPr>
          <p:grpSpPr>
            <a:xfrm>
              <a:off x="0" y="0"/>
              <a:ext cx="5650030" cy="1169804"/>
              <a:chOff x="0" y="0"/>
              <a:chExt cx="1099708" cy="227688"/>
            </a:xfrm>
          </p:grpSpPr>
          <p:sp>
            <p:nvSpPr>
              <p:cNvPr id="22" name="Freeform 22"/>
              <p:cNvSpPr/>
              <p:nvPr/>
            </p:nvSpPr>
            <p:spPr>
              <a:xfrm>
                <a:off x="0" y="0"/>
                <a:ext cx="1099708" cy="227688"/>
              </a:xfrm>
              <a:custGeom>
                <a:avLst/>
                <a:gdLst/>
                <a:ahLst/>
                <a:cxnLst/>
                <a:rect l="l" t="t" r="r" b="b"/>
                <a:pathLst>
                  <a:path w="1099708" h="227688">
                    <a:moveTo>
                      <a:pt x="35683" y="0"/>
                    </a:moveTo>
                    <a:lnTo>
                      <a:pt x="1064024" y="0"/>
                    </a:lnTo>
                    <a:cubicBezTo>
                      <a:pt x="1073488" y="0"/>
                      <a:pt x="1082564" y="3759"/>
                      <a:pt x="1089256" y="10451"/>
                    </a:cubicBezTo>
                    <a:cubicBezTo>
                      <a:pt x="1095948" y="17143"/>
                      <a:pt x="1099708" y="26220"/>
                      <a:pt x="1099708" y="35683"/>
                    </a:cubicBezTo>
                    <a:lnTo>
                      <a:pt x="1099708" y="192004"/>
                    </a:lnTo>
                    <a:cubicBezTo>
                      <a:pt x="1099708" y="211712"/>
                      <a:pt x="1083732" y="227688"/>
                      <a:pt x="1064024" y="227688"/>
                    </a:cubicBezTo>
                    <a:lnTo>
                      <a:pt x="35683" y="227688"/>
                    </a:lnTo>
                    <a:cubicBezTo>
                      <a:pt x="15976" y="227688"/>
                      <a:pt x="0" y="211712"/>
                      <a:pt x="0" y="192004"/>
                    </a:cubicBezTo>
                    <a:lnTo>
                      <a:pt x="0" y="35683"/>
                    </a:lnTo>
                    <a:cubicBezTo>
                      <a:pt x="0" y="15976"/>
                      <a:pt x="15976" y="0"/>
                      <a:pt x="35683" y="0"/>
                    </a:cubicBezTo>
                    <a:close/>
                  </a:path>
                </a:pathLst>
              </a:custGeom>
              <a:solidFill>
                <a:srgbClr val="B4B4B4"/>
              </a:solidFill>
            </p:spPr>
            <p:txBody>
              <a:bodyPr/>
              <a:lstStyle/>
              <a:p>
                <a:endParaRPr lang="en-US"/>
              </a:p>
            </p:txBody>
          </p:sp>
          <p:sp>
            <p:nvSpPr>
              <p:cNvPr id="23" name="TextBox 23"/>
              <p:cNvSpPr txBox="1"/>
              <p:nvPr/>
            </p:nvSpPr>
            <p:spPr>
              <a:xfrm>
                <a:off x="0" y="-38100"/>
                <a:ext cx="1099708" cy="265788"/>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1128119" y="142731"/>
              <a:ext cx="3810582" cy="830141"/>
            </a:xfrm>
            <a:prstGeom prst="rect">
              <a:avLst/>
            </a:prstGeom>
          </p:spPr>
          <p:txBody>
            <a:bodyPr wrap="square" lIns="0" tIns="0" rIns="0" bIns="0" rtlCol="0" anchor="t">
              <a:spAutoFit/>
            </a:bodyPr>
            <a:lstStyle/>
            <a:p>
              <a:pPr>
                <a:lnSpc>
                  <a:spcPts val="5179"/>
                </a:lnSpc>
              </a:pPr>
              <a:r>
                <a:rPr lang="en-US" sz="3699" dirty="0">
                  <a:solidFill>
                    <a:srgbClr val="FFFFFF"/>
                  </a:solidFill>
                  <a:latin typeface="Noto Sans"/>
                  <a:ea typeface="Noto Sans"/>
                  <a:cs typeface="Noto Sans"/>
                  <a:sym typeface="Noto Sans"/>
                </a:rPr>
                <a:t>Thanh </a:t>
              </a:r>
              <a:r>
                <a:rPr lang="en-US" sz="3699" dirty="0" err="1">
                  <a:solidFill>
                    <a:srgbClr val="FFFFFF"/>
                  </a:solidFill>
                  <a:latin typeface="Noto Sans"/>
                  <a:ea typeface="Noto Sans"/>
                  <a:cs typeface="Noto Sans"/>
                  <a:sym typeface="Noto Sans"/>
                </a:rPr>
                <a:t>Toán</a:t>
              </a:r>
              <a:endParaRPr lang="en-US" sz="3699" dirty="0">
                <a:solidFill>
                  <a:srgbClr val="FFFFFF"/>
                </a:solidFill>
                <a:latin typeface="Noto Sans"/>
                <a:ea typeface="Noto Sans"/>
                <a:cs typeface="Noto Sans"/>
                <a:sym typeface="Noto Sans"/>
              </a:endParaRPr>
            </a:p>
          </p:txBody>
        </p:sp>
      </p:grpSp>
      <p:sp>
        <p:nvSpPr>
          <p:cNvPr id="25" name="TextBox 25"/>
          <p:cNvSpPr txBox="1"/>
          <p:nvPr/>
        </p:nvSpPr>
        <p:spPr>
          <a:xfrm>
            <a:off x="4291235" y="3553288"/>
            <a:ext cx="3709765" cy="778377"/>
          </a:xfrm>
          <a:prstGeom prst="rect">
            <a:avLst/>
          </a:prstGeom>
        </p:spPr>
        <p:txBody>
          <a:bodyPr wrap="square" lIns="0" tIns="0" rIns="0" bIns="0" rtlCol="0" anchor="t">
            <a:spAutoFit/>
          </a:bodyPr>
          <a:lstStyle/>
          <a:p>
            <a:pPr>
              <a:lnSpc>
                <a:spcPts val="6447"/>
              </a:lnSpc>
            </a:pPr>
            <a:r>
              <a:rPr lang="en-US" sz="4605" b="1" dirty="0">
                <a:solidFill>
                  <a:srgbClr val="EC4E56"/>
                </a:solidFill>
                <a:latin typeface="Noto Sans Bold"/>
                <a:ea typeface="Noto Sans Bold"/>
                <a:cs typeface="Noto Sans Bold"/>
                <a:sym typeface="Noto Sans Bold"/>
              </a:rPr>
              <a:t>50.000 VNĐ</a:t>
            </a:r>
          </a:p>
        </p:txBody>
      </p:sp>
      <p:sp>
        <p:nvSpPr>
          <p:cNvPr id="26" name="TextBox 26"/>
          <p:cNvSpPr txBox="1"/>
          <p:nvPr/>
        </p:nvSpPr>
        <p:spPr>
          <a:xfrm>
            <a:off x="4291235" y="2281062"/>
            <a:ext cx="13104362" cy="1064260"/>
          </a:xfrm>
          <a:prstGeom prst="rect">
            <a:avLst/>
          </a:prstGeom>
        </p:spPr>
        <p:txBody>
          <a:bodyPr lIns="0" tIns="0" rIns="0" bIns="0" rtlCol="0" anchor="t">
            <a:spAutoFit/>
          </a:bodyPr>
          <a:lstStyle/>
          <a:p>
            <a:pPr algn="l">
              <a:lnSpc>
                <a:spcPts val="4340"/>
              </a:lnSpc>
            </a:pPr>
            <a:r>
              <a:rPr lang="en-US" sz="3100">
                <a:solidFill>
                  <a:srgbClr val="000000"/>
                </a:solidFill>
                <a:latin typeface="Canva Sans"/>
                <a:ea typeface="Canva Sans"/>
                <a:cs typeface="Canva Sans"/>
                <a:sym typeface="Canva Sans"/>
              </a:rPr>
              <a:t>Giải Bài Tập SGK Unit 6 - Looking Back: Vietnamese Lifestyle Then And Now</a:t>
            </a:r>
          </a:p>
        </p:txBody>
      </p:sp>
      <p:grpSp>
        <p:nvGrpSpPr>
          <p:cNvPr id="27" name="Group 27"/>
          <p:cNvGrpSpPr/>
          <p:nvPr/>
        </p:nvGrpSpPr>
        <p:grpSpPr>
          <a:xfrm>
            <a:off x="16840103" y="377686"/>
            <a:ext cx="838394" cy="838394"/>
            <a:chOff x="0" y="0"/>
            <a:chExt cx="13716000" cy="13716000"/>
          </a:xfrm>
        </p:grpSpPr>
        <p:sp>
          <p:nvSpPr>
            <p:cNvPr id="28" name="Freeform 28">
              <a:hlinkClick r:id="rId18" action="ppaction://hlinksldjump"/>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19"/>
              <a:stretch>
                <a:fillRect/>
              </a:stretch>
            </a:blipFill>
          </p:spPr>
          <p:txBody>
            <a:bodyPr/>
            <a:lstStyle/>
            <a:p>
              <a:endParaRPr lang="en-US" dirty="0"/>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04EF8-BFE2-62E3-BE34-3A195D68764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9CCACFA-EEDD-49D8-2A8D-B63548B03BB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a:p>
        </p:txBody>
      </p:sp>
      <p:sp>
        <p:nvSpPr>
          <p:cNvPr id="3" name="Freeform 3">
            <a:extLst>
              <a:ext uri="{FF2B5EF4-FFF2-40B4-BE49-F238E27FC236}">
                <a16:creationId xmlns:a16="http://schemas.microsoft.com/office/drawing/2014/main" id="{1196866C-CBA5-F922-022A-CB5A7A9AB86A}"/>
              </a:ext>
            </a:extLst>
          </p:cNvPr>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24D00F29-4336-62C8-8591-2F0AAB4C4861}"/>
              </a:ext>
            </a:extLst>
          </p:cNvPr>
          <p:cNvGrpSpPr/>
          <p:nvPr/>
        </p:nvGrpSpPr>
        <p:grpSpPr>
          <a:xfrm>
            <a:off x="13596430" y="253475"/>
            <a:ext cx="1175107" cy="1159550"/>
            <a:chOff x="0" y="0"/>
            <a:chExt cx="309493" cy="305396"/>
          </a:xfrm>
        </p:grpSpPr>
        <p:sp>
          <p:nvSpPr>
            <p:cNvPr id="5" name="Freeform 5">
              <a:extLst>
                <a:ext uri="{FF2B5EF4-FFF2-40B4-BE49-F238E27FC236}">
                  <a16:creationId xmlns:a16="http://schemas.microsoft.com/office/drawing/2014/main" id="{82FDAFBA-41F6-11E0-87B3-88AA5B819B2E}"/>
                </a:ext>
              </a:extLst>
            </p:cNvPr>
            <p:cNvSpPr/>
            <p:nvPr/>
          </p:nvSpPr>
          <p:spPr>
            <a:xfrm>
              <a:off x="0" y="0"/>
              <a:ext cx="309493" cy="305396"/>
            </a:xfrm>
            <a:custGeom>
              <a:avLst/>
              <a:gdLst/>
              <a:ahLst/>
              <a:cxnLst/>
              <a:rect l="l" t="t" r="r" b="b"/>
              <a:pathLst>
                <a:path w="309493" h="305396">
                  <a:moveTo>
                    <a:pt x="152698" y="0"/>
                  </a:moveTo>
                  <a:lnTo>
                    <a:pt x="156795" y="0"/>
                  </a:lnTo>
                  <a:cubicBezTo>
                    <a:pt x="197293" y="0"/>
                    <a:pt x="236133" y="16088"/>
                    <a:pt x="264769" y="44724"/>
                  </a:cubicBezTo>
                  <a:cubicBezTo>
                    <a:pt x="293405" y="73361"/>
                    <a:pt x="309493" y="112200"/>
                    <a:pt x="309493" y="152698"/>
                  </a:cubicBezTo>
                  <a:lnTo>
                    <a:pt x="309493" y="152698"/>
                  </a:lnTo>
                  <a:cubicBezTo>
                    <a:pt x="309493" y="237031"/>
                    <a:pt x="241128" y="305396"/>
                    <a:pt x="156795" y="305396"/>
                  </a:cubicBezTo>
                  <a:lnTo>
                    <a:pt x="152698" y="305396"/>
                  </a:lnTo>
                  <a:cubicBezTo>
                    <a:pt x="68365" y="305396"/>
                    <a:pt x="0" y="237031"/>
                    <a:pt x="0" y="152698"/>
                  </a:cubicBezTo>
                  <a:lnTo>
                    <a:pt x="0" y="152698"/>
                  </a:lnTo>
                  <a:cubicBezTo>
                    <a:pt x="0" y="68365"/>
                    <a:pt x="68365" y="0"/>
                    <a:pt x="152698" y="0"/>
                  </a:cubicBezTo>
                  <a:close/>
                </a:path>
              </a:pathLst>
            </a:custGeom>
            <a:solidFill>
              <a:srgbClr val="D2BC67"/>
            </a:solidFill>
          </p:spPr>
          <p:txBody>
            <a:bodyPr/>
            <a:lstStyle/>
            <a:p>
              <a:endParaRPr lang="en-US"/>
            </a:p>
          </p:txBody>
        </p:sp>
        <p:sp>
          <p:nvSpPr>
            <p:cNvPr id="6" name="TextBox 6">
              <a:extLst>
                <a:ext uri="{FF2B5EF4-FFF2-40B4-BE49-F238E27FC236}">
                  <a16:creationId xmlns:a16="http://schemas.microsoft.com/office/drawing/2014/main" id="{41062255-AB8F-225D-3C90-4C607359EBC3}"/>
                </a:ext>
              </a:extLst>
            </p:cNvPr>
            <p:cNvSpPr txBox="1"/>
            <p:nvPr/>
          </p:nvSpPr>
          <p:spPr>
            <a:xfrm>
              <a:off x="0" y="-38100"/>
              <a:ext cx="309493" cy="343496"/>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4B786533-D5B0-ECFE-F735-A4DDDE758365}"/>
              </a:ext>
            </a:extLst>
          </p:cNvPr>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a:extLst>
              <a:ext uri="{FF2B5EF4-FFF2-40B4-BE49-F238E27FC236}">
                <a16:creationId xmlns:a16="http://schemas.microsoft.com/office/drawing/2014/main" id="{266678F5-2040-7F4C-23B8-3AFCF4C5E3C7}"/>
              </a:ext>
            </a:extLst>
          </p:cNvPr>
          <p:cNvGrpSpPr/>
          <p:nvPr/>
        </p:nvGrpSpPr>
        <p:grpSpPr>
          <a:xfrm>
            <a:off x="776763" y="114333"/>
            <a:ext cx="1450768" cy="1450768"/>
            <a:chOff x="0" y="0"/>
            <a:chExt cx="13716000" cy="13716000"/>
          </a:xfrm>
        </p:grpSpPr>
        <p:sp>
          <p:nvSpPr>
            <p:cNvPr id="9" name="Freeform 9">
              <a:hlinkClick r:id="rId7" action="ppaction://hlinksldjump"/>
              <a:extLst>
                <a:ext uri="{FF2B5EF4-FFF2-40B4-BE49-F238E27FC236}">
                  <a16:creationId xmlns:a16="http://schemas.microsoft.com/office/drawing/2014/main" id="{6479AE66-AD47-114E-D3CD-4FE679A95BF2}"/>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8"/>
              <a:stretch>
                <a:fillRect t="-38888" b="-38888"/>
              </a:stretch>
            </a:blipFill>
          </p:spPr>
          <p:txBody>
            <a:bodyPr/>
            <a:lstStyle/>
            <a:p>
              <a:endParaRPr lang="en-US"/>
            </a:p>
          </p:txBody>
        </p:sp>
      </p:grpSp>
      <p:sp>
        <p:nvSpPr>
          <p:cNvPr id="10" name="Freeform 10">
            <a:hlinkClick r:id="rId9" action="ppaction://hlinksldjump"/>
            <a:extLst>
              <a:ext uri="{FF2B5EF4-FFF2-40B4-BE49-F238E27FC236}">
                <a16:creationId xmlns:a16="http://schemas.microsoft.com/office/drawing/2014/main" id="{660EA180-B931-11F1-3E1D-45C9AB956F9E}"/>
              </a:ext>
            </a:extLst>
          </p:cNvPr>
          <p:cNvSpPr/>
          <p:nvPr/>
        </p:nvSpPr>
        <p:spPr>
          <a:xfrm>
            <a:off x="15236121"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11" name="Group 11">
            <a:extLst>
              <a:ext uri="{FF2B5EF4-FFF2-40B4-BE49-F238E27FC236}">
                <a16:creationId xmlns:a16="http://schemas.microsoft.com/office/drawing/2014/main" id="{AD8C25EF-3AB2-E3B1-F0AA-7912810E9AF6}"/>
              </a:ext>
            </a:extLst>
          </p:cNvPr>
          <p:cNvGrpSpPr/>
          <p:nvPr/>
        </p:nvGrpSpPr>
        <p:grpSpPr>
          <a:xfrm>
            <a:off x="489707" y="1797981"/>
            <a:ext cx="17168565" cy="3861001"/>
            <a:chOff x="0" y="0"/>
            <a:chExt cx="1024447" cy="230386"/>
          </a:xfrm>
        </p:grpSpPr>
        <p:sp>
          <p:nvSpPr>
            <p:cNvPr id="12" name="Freeform 12">
              <a:extLst>
                <a:ext uri="{FF2B5EF4-FFF2-40B4-BE49-F238E27FC236}">
                  <a16:creationId xmlns:a16="http://schemas.microsoft.com/office/drawing/2014/main" id="{DBCC003F-C557-6820-B96A-E9926A615EFF}"/>
                </a:ext>
              </a:extLst>
            </p:cNvPr>
            <p:cNvSpPr/>
            <p:nvPr/>
          </p:nvSpPr>
          <p:spPr>
            <a:xfrm>
              <a:off x="0" y="0"/>
              <a:ext cx="1024447" cy="230386"/>
            </a:xfrm>
            <a:custGeom>
              <a:avLst/>
              <a:gdLst/>
              <a:ahLst/>
              <a:cxnLst/>
              <a:rect l="l" t="t" r="r" b="b"/>
              <a:pathLst>
                <a:path w="1024447" h="230386">
                  <a:moveTo>
                    <a:pt x="6341" y="0"/>
                  </a:moveTo>
                  <a:lnTo>
                    <a:pt x="1018106" y="0"/>
                  </a:lnTo>
                  <a:cubicBezTo>
                    <a:pt x="1021608" y="0"/>
                    <a:pt x="1024447" y="2839"/>
                    <a:pt x="1024447" y="6341"/>
                  </a:cubicBezTo>
                  <a:lnTo>
                    <a:pt x="1024447" y="224044"/>
                  </a:lnTo>
                  <a:cubicBezTo>
                    <a:pt x="1024447" y="227547"/>
                    <a:pt x="1021608" y="230386"/>
                    <a:pt x="1018106" y="230386"/>
                  </a:cubicBezTo>
                  <a:lnTo>
                    <a:pt x="6341" y="230386"/>
                  </a:lnTo>
                  <a:cubicBezTo>
                    <a:pt x="4659" y="230386"/>
                    <a:pt x="3047" y="229718"/>
                    <a:pt x="1857" y="228528"/>
                  </a:cubicBezTo>
                  <a:cubicBezTo>
                    <a:pt x="668" y="227339"/>
                    <a:pt x="0" y="225726"/>
                    <a:pt x="0" y="224044"/>
                  </a:cubicBezTo>
                  <a:lnTo>
                    <a:pt x="0" y="6341"/>
                  </a:lnTo>
                  <a:cubicBezTo>
                    <a:pt x="0" y="2839"/>
                    <a:pt x="2839" y="0"/>
                    <a:pt x="6341" y="0"/>
                  </a:cubicBezTo>
                  <a:close/>
                </a:path>
              </a:pathLst>
            </a:custGeom>
            <a:solidFill>
              <a:srgbClr val="D6BD9E">
                <a:alpha val="62745"/>
              </a:srgbClr>
            </a:solidFill>
            <a:ln cap="sq">
              <a:noFill/>
              <a:prstDash val="solid"/>
              <a:miter/>
            </a:ln>
          </p:spPr>
          <p:txBody>
            <a:bodyPr/>
            <a:lstStyle/>
            <a:p>
              <a:endParaRPr lang="en-US"/>
            </a:p>
          </p:txBody>
        </p:sp>
        <p:sp>
          <p:nvSpPr>
            <p:cNvPr id="13" name="TextBox 13">
              <a:extLst>
                <a:ext uri="{FF2B5EF4-FFF2-40B4-BE49-F238E27FC236}">
                  <a16:creationId xmlns:a16="http://schemas.microsoft.com/office/drawing/2014/main" id="{8B2F648B-D61E-A0D3-2CE8-96889FF16090}"/>
                </a:ext>
              </a:extLst>
            </p:cNvPr>
            <p:cNvSpPr txBox="1"/>
            <p:nvPr/>
          </p:nvSpPr>
          <p:spPr>
            <a:xfrm>
              <a:off x="0" y="-38100"/>
              <a:ext cx="1024447" cy="268486"/>
            </a:xfrm>
            <a:prstGeom prst="rect">
              <a:avLst/>
            </a:prstGeom>
          </p:spPr>
          <p:txBody>
            <a:bodyPr lIns="50800" tIns="50800" rIns="50800" bIns="50800" rtlCol="0" anchor="ctr"/>
            <a:lstStyle/>
            <a:p>
              <a:pPr algn="ctr">
                <a:lnSpc>
                  <a:spcPts val="2659"/>
                </a:lnSpc>
              </a:pPr>
              <a:endParaRPr/>
            </a:p>
          </p:txBody>
        </p:sp>
      </p:grpSp>
      <p:sp>
        <p:nvSpPr>
          <p:cNvPr id="14" name="Freeform 14">
            <a:extLst>
              <a:ext uri="{FF2B5EF4-FFF2-40B4-BE49-F238E27FC236}">
                <a16:creationId xmlns:a16="http://schemas.microsoft.com/office/drawing/2014/main" id="{BAC7697A-87B0-B3A7-EEB0-BBE6DBF1A375}"/>
              </a:ext>
            </a:extLst>
          </p:cNvPr>
          <p:cNvSpPr/>
          <p:nvPr/>
        </p:nvSpPr>
        <p:spPr>
          <a:xfrm>
            <a:off x="1379888" y="1978684"/>
            <a:ext cx="2699548" cy="3499593"/>
          </a:xfrm>
          <a:custGeom>
            <a:avLst/>
            <a:gdLst/>
            <a:ahLst/>
            <a:cxnLst/>
            <a:rect l="l" t="t" r="r" b="b"/>
            <a:pathLst>
              <a:path w="2699548" h="3499593">
                <a:moveTo>
                  <a:pt x="0" y="0"/>
                </a:moveTo>
                <a:lnTo>
                  <a:pt x="2699549" y="0"/>
                </a:lnTo>
                <a:lnTo>
                  <a:pt x="2699549" y="3499594"/>
                </a:lnTo>
                <a:lnTo>
                  <a:pt x="0" y="3499594"/>
                </a:lnTo>
                <a:lnTo>
                  <a:pt x="0" y="0"/>
                </a:lnTo>
                <a:close/>
              </a:path>
            </a:pathLst>
          </a:custGeom>
          <a:blipFill>
            <a:blip r:embed="rId12"/>
            <a:stretch>
              <a:fillRect t="-7890" b="-7890"/>
            </a:stretch>
          </a:blipFill>
        </p:spPr>
        <p:txBody>
          <a:bodyPr/>
          <a:lstStyle/>
          <a:p>
            <a:endParaRPr lang="en-US"/>
          </a:p>
        </p:txBody>
      </p:sp>
      <p:sp>
        <p:nvSpPr>
          <p:cNvPr id="15" name="Freeform 15">
            <a:hlinkClick r:id="rId13" action="ppaction://hlinksldjump"/>
            <a:extLst>
              <a:ext uri="{FF2B5EF4-FFF2-40B4-BE49-F238E27FC236}">
                <a16:creationId xmlns:a16="http://schemas.microsoft.com/office/drawing/2014/main" id="{B01669FB-7CBF-8912-DA43-23C8414E8ECB}"/>
              </a:ext>
            </a:extLst>
          </p:cNvPr>
          <p:cNvSpPr/>
          <p:nvPr/>
        </p:nvSpPr>
        <p:spPr>
          <a:xfrm>
            <a:off x="653955" y="3471624"/>
            <a:ext cx="513715" cy="513715"/>
          </a:xfrm>
          <a:custGeom>
            <a:avLst/>
            <a:gdLst/>
            <a:ahLst/>
            <a:cxnLst/>
            <a:rect l="l" t="t" r="r" b="b"/>
            <a:pathLst>
              <a:path w="513715" h="513715">
                <a:moveTo>
                  <a:pt x="0" y="0"/>
                </a:moveTo>
                <a:lnTo>
                  <a:pt x="513715" y="0"/>
                </a:lnTo>
                <a:lnTo>
                  <a:pt x="513715" y="513715"/>
                </a:lnTo>
                <a:lnTo>
                  <a:pt x="0" y="51371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6" name="Freeform 16">
            <a:extLst>
              <a:ext uri="{FF2B5EF4-FFF2-40B4-BE49-F238E27FC236}">
                <a16:creationId xmlns:a16="http://schemas.microsoft.com/office/drawing/2014/main" id="{8F180966-856A-A830-8AE9-B2138C5E2F9F}"/>
              </a:ext>
            </a:extLst>
          </p:cNvPr>
          <p:cNvSpPr/>
          <p:nvPr/>
        </p:nvSpPr>
        <p:spPr>
          <a:xfrm>
            <a:off x="16775466" y="3497722"/>
            <a:ext cx="617883" cy="676963"/>
          </a:xfrm>
          <a:custGeom>
            <a:avLst/>
            <a:gdLst/>
            <a:ahLst/>
            <a:cxnLst/>
            <a:rect l="l" t="t" r="r" b="b"/>
            <a:pathLst>
              <a:path w="617883" h="676963">
                <a:moveTo>
                  <a:pt x="0" y="0"/>
                </a:moveTo>
                <a:lnTo>
                  <a:pt x="617883" y="0"/>
                </a:lnTo>
                <a:lnTo>
                  <a:pt x="617883" y="676963"/>
                </a:lnTo>
                <a:lnTo>
                  <a:pt x="0" y="67696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grpSp>
        <p:nvGrpSpPr>
          <p:cNvPr id="17" name="Group 17">
            <a:extLst>
              <a:ext uri="{FF2B5EF4-FFF2-40B4-BE49-F238E27FC236}">
                <a16:creationId xmlns:a16="http://schemas.microsoft.com/office/drawing/2014/main" id="{CBF10FB3-99F4-787A-03AC-D4EC67F4725C}"/>
              </a:ext>
            </a:extLst>
          </p:cNvPr>
          <p:cNvGrpSpPr/>
          <p:nvPr/>
        </p:nvGrpSpPr>
        <p:grpSpPr>
          <a:xfrm>
            <a:off x="-297211" y="8804258"/>
            <a:ext cx="18742400" cy="1758179"/>
            <a:chOff x="0" y="0"/>
            <a:chExt cx="3856461" cy="361765"/>
          </a:xfrm>
        </p:grpSpPr>
        <p:sp>
          <p:nvSpPr>
            <p:cNvPr id="18" name="Freeform 18">
              <a:extLst>
                <a:ext uri="{FF2B5EF4-FFF2-40B4-BE49-F238E27FC236}">
                  <a16:creationId xmlns:a16="http://schemas.microsoft.com/office/drawing/2014/main" id="{89F9DE0C-121E-1CB1-CEA9-EE64AFBA7B2C}"/>
                </a:ext>
              </a:extLst>
            </p:cNvPr>
            <p:cNvSpPr/>
            <p:nvPr/>
          </p:nvSpPr>
          <p:spPr>
            <a:xfrm>
              <a:off x="0" y="0"/>
              <a:ext cx="3856461" cy="361765"/>
            </a:xfrm>
            <a:custGeom>
              <a:avLst/>
              <a:gdLst/>
              <a:ahLst/>
              <a:cxnLst/>
              <a:rect l="l" t="t" r="r" b="b"/>
              <a:pathLst>
                <a:path w="3856461" h="361765">
                  <a:moveTo>
                    <a:pt x="8068" y="0"/>
                  </a:moveTo>
                  <a:lnTo>
                    <a:pt x="3848393" y="0"/>
                  </a:lnTo>
                  <a:cubicBezTo>
                    <a:pt x="3850533" y="0"/>
                    <a:pt x="3852585" y="850"/>
                    <a:pt x="3854098" y="2363"/>
                  </a:cubicBezTo>
                  <a:cubicBezTo>
                    <a:pt x="3855611" y="3876"/>
                    <a:pt x="3856461" y="5928"/>
                    <a:pt x="3856461" y="8068"/>
                  </a:cubicBezTo>
                  <a:lnTo>
                    <a:pt x="3856461" y="353697"/>
                  </a:lnTo>
                  <a:cubicBezTo>
                    <a:pt x="3856461" y="358153"/>
                    <a:pt x="3852849" y="361765"/>
                    <a:pt x="3848393" y="361765"/>
                  </a:cubicBezTo>
                  <a:lnTo>
                    <a:pt x="8068" y="361765"/>
                  </a:lnTo>
                  <a:cubicBezTo>
                    <a:pt x="3612" y="361765"/>
                    <a:pt x="0" y="358153"/>
                    <a:pt x="0" y="353697"/>
                  </a:cubicBezTo>
                  <a:lnTo>
                    <a:pt x="0" y="8068"/>
                  </a:lnTo>
                  <a:cubicBezTo>
                    <a:pt x="0" y="3612"/>
                    <a:pt x="3612" y="0"/>
                    <a:pt x="8068" y="0"/>
                  </a:cubicBezTo>
                  <a:close/>
                </a:path>
              </a:pathLst>
            </a:custGeom>
            <a:solidFill>
              <a:srgbClr val="D6BD9E"/>
            </a:solidFill>
          </p:spPr>
          <p:txBody>
            <a:bodyPr/>
            <a:lstStyle/>
            <a:p>
              <a:endParaRPr lang="en-US"/>
            </a:p>
          </p:txBody>
        </p:sp>
        <p:sp>
          <p:nvSpPr>
            <p:cNvPr id="19" name="TextBox 19">
              <a:extLst>
                <a:ext uri="{FF2B5EF4-FFF2-40B4-BE49-F238E27FC236}">
                  <a16:creationId xmlns:a16="http://schemas.microsoft.com/office/drawing/2014/main" id="{F10776D6-F541-E0E4-0C77-FAC8A18F0B7F}"/>
                </a:ext>
              </a:extLst>
            </p:cNvPr>
            <p:cNvSpPr txBox="1"/>
            <p:nvPr/>
          </p:nvSpPr>
          <p:spPr>
            <a:xfrm>
              <a:off x="0" y="-38100"/>
              <a:ext cx="3856461" cy="399865"/>
            </a:xfrm>
            <a:prstGeom prst="rect">
              <a:avLst/>
            </a:prstGeom>
          </p:spPr>
          <p:txBody>
            <a:bodyPr lIns="50800" tIns="50800" rIns="50800" bIns="50800" rtlCol="0" anchor="ctr"/>
            <a:lstStyle/>
            <a:p>
              <a:pPr algn="ctr">
                <a:lnSpc>
                  <a:spcPts val="2659"/>
                </a:lnSpc>
              </a:pPr>
              <a:endParaRPr/>
            </a:p>
          </p:txBody>
        </p:sp>
      </p:grpSp>
      <p:grpSp>
        <p:nvGrpSpPr>
          <p:cNvPr id="20" name="Group 20">
            <a:extLst>
              <a:ext uri="{FF2B5EF4-FFF2-40B4-BE49-F238E27FC236}">
                <a16:creationId xmlns:a16="http://schemas.microsoft.com/office/drawing/2014/main" id="{BD14E190-2644-84EC-4A34-2B7E7099AB49}"/>
              </a:ext>
            </a:extLst>
          </p:cNvPr>
          <p:cNvGrpSpPr/>
          <p:nvPr/>
        </p:nvGrpSpPr>
        <p:grpSpPr>
          <a:xfrm>
            <a:off x="13440975" y="9105348"/>
            <a:ext cx="4237522" cy="877353"/>
            <a:chOff x="0" y="0"/>
            <a:chExt cx="5650030" cy="1169804"/>
          </a:xfrm>
        </p:grpSpPr>
        <p:grpSp>
          <p:nvGrpSpPr>
            <p:cNvPr id="21" name="Group 21">
              <a:extLst>
                <a:ext uri="{FF2B5EF4-FFF2-40B4-BE49-F238E27FC236}">
                  <a16:creationId xmlns:a16="http://schemas.microsoft.com/office/drawing/2014/main" id="{C015EDDA-076B-45A9-3451-DE1CCE65E128}"/>
                </a:ext>
              </a:extLst>
            </p:cNvPr>
            <p:cNvGrpSpPr/>
            <p:nvPr/>
          </p:nvGrpSpPr>
          <p:grpSpPr>
            <a:xfrm>
              <a:off x="0" y="0"/>
              <a:ext cx="5650030" cy="1169804"/>
              <a:chOff x="0" y="0"/>
              <a:chExt cx="1099708" cy="227688"/>
            </a:xfrm>
          </p:grpSpPr>
          <p:sp>
            <p:nvSpPr>
              <p:cNvPr id="22" name="Freeform 22">
                <a:extLst>
                  <a:ext uri="{FF2B5EF4-FFF2-40B4-BE49-F238E27FC236}">
                    <a16:creationId xmlns:a16="http://schemas.microsoft.com/office/drawing/2014/main" id="{487CD72B-A317-801E-8010-F1831E2D5E09}"/>
                  </a:ext>
                </a:extLst>
              </p:cNvPr>
              <p:cNvSpPr/>
              <p:nvPr/>
            </p:nvSpPr>
            <p:spPr>
              <a:xfrm>
                <a:off x="0" y="0"/>
                <a:ext cx="1099708" cy="227688"/>
              </a:xfrm>
              <a:custGeom>
                <a:avLst/>
                <a:gdLst/>
                <a:ahLst/>
                <a:cxnLst/>
                <a:rect l="l" t="t" r="r" b="b"/>
                <a:pathLst>
                  <a:path w="1099708" h="227688">
                    <a:moveTo>
                      <a:pt x="35683" y="0"/>
                    </a:moveTo>
                    <a:lnTo>
                      <a:pt x="1064024" y="0"/>
                    </a:lnTo>
                    <a:cubicBezTo>
                      <a:pt x="1073488" y="0"/>
                      <a:pt x="1082564" y="3759"/>
                      <a:pt x="1089256" y="10451"/>
                    </a:cubicBezTo>
                    <a:cubicBezTo>
                      <a:pt x="1095948" y="17143"/>
                      <a:pt x="1099708" y="26220"/>
                      <a:pt x="1099708" y="35683"/>
                    </a:cubicBezTo>
                    <a:lnTo>
                      <a:pt x="1099708" y="192004"/>
                    </a:lnTo>
                    <a:cubicBezTo>
                      <a:pt x="1099708" y="211712"/>
                      <a:pt x="1083732" y="227688"/>
                      <a:pt x="1064024" y="227688"/>
                    </a:cubicBezTo>
                    <a:lnTo>
                      <a:pt x="35683" y="227688"/>
                    </a:lnTo>
                    <a:cubicBezTo>
                      <a:pt x="15976" y="227688"/>
                      <a:pt x="0" y="211712"/>
                      <a:pt x="0" y="192004"/>
                    </a:cubicBezTo>
                    <a:lnTo>
                      <a:pt x="0" y="35683"/>
                    </a:lnTo>
                    <a:cubicBezTo>
                      <a:pt x="0" y="15976"/>
                      <a:pt x="15976" y="0"/>
                      <a:pt x="35683" y="0"/>
                    </a:cubicBezTo>
                    <a:close/>
                  </a:path>
                </a:pathLst>
              </a:custGeom>
              <a:solidFill>
                <a:srgbClr val="B4B4B4"/>
              </a:solidFill>
            </p:spPr>
            <p:txBody>
              <a:bodyPr/>
              <a:lstStyle/>
              <a:p>
                <a:endParaRPr lang="en-US"/>
              </a:p>
            </p:txBody>
          </p:sp>
          <p:sp>
            <p:nvSpPr>
              <p:cNvPr id="23" name="TextBox 23">
                <a:extLst>
                  <a:ext uri="{FF2B5EF4-FFF2-40B4-BE49-F238E27FC236}">
                    <a16:creationId xmlns:a16="http://schemas.microsoft.com/office/drawing/2014/main" id="{4DD451D7-0242-EF6F-A886-62E9C6890EB2}"/>
                  </a:ext>
                </a:extLst>
              </p:cNvPr>
              <p:cNvSpPr txBox="1"/>
              <p:nvPr/>
            </p:nvSpPr>
            <p:spPr>
              <a:xfrm>
                <a:off x="0" y="-38100"/>
                <a:ext cx="1099708" cy="265788"/>
              </a:xfrm>
              <a:prstGeom prst="rect">
                <a:avLst/>
              </a:prstGeom>
            </p:spPr>
            <p:txBody>
              <a:bodyPr lIns="50800" tIns="50800" rIns="50800" bIns="50800" rtlCol="0" anchor="ctr"/>
              <a:lstStyle/>
              <a:p>
                <a:pPr algn="ctr">
                  <a:lnSpc>
                    <a:spcPts val="2659"/>
                  </a:lnSpc>
                </a:pPr>
                <a:endParaRPr/>
              </a:p>
            </p:txBody>
          </p:sp>
        </p:grpSp>
        <p:sp>
          <p:nvSpPr>
            <p:cNvPr id="24" name="TextBox 24">
              <a:extLst>
                <a:ext uri="{FF2B5EF4-FFF2-40B4-BE49-F238E27FC236}">
                  <a16:creationId xmlns:a16="http://schemas.microsoft.com/office/drawing/2014/main" id="{7A1E4E00-D200-AD87-6585-54DD013A9CDB}"/>
                </a:ext>
              </a:extLst>
            </p:cNvPr>
            <p:cNvSpPr txBox="1"/>
            <p:nvPr/>
          </p:nvSpPr>
          <p:spPr>
            <a:xfrm>
              <a:off x="1128119" y="142731"/>
              <a:ext cx="3810582" cy="830141"/>
            </a:xfrm>
            <a:prstGeom prst="rect">
              <a:avLst/>
            </a:prstGeom>
          </p:spPr>
          <p:txBody>
            <a:bodyPr wrap="square" lIns="0" tIns="0" rIns="0" bIns="0" rtlCol="0" anchor="t">
              <a:spAutoFit/>
            </a:bodyPr>
            <a:lstStyle/>
            <a:p>
              <a:pPr>
                <a:lnSpc>
                  <a:spcPts val="5179"/>
                </a:lnSpc>
              </a:pPr>
              <a:r>
                <a:rPr lang="en-US" sz="3699" dirty="0">
                  <a:solidFill>
                    <a:srgbClr val="FFFFFF"/>
                  </a:solidFill>
                  <a:latin typeface="Noto Sans"/>
                  <a:ea typeface="Noto Sans"/>
                  <a:cs typeface="Noto Sans"/>
                  <a:sym typeface="Noto Sans"/>
                </a:rPr>
                <a:t>Thanh </a:t>
              </a:r>
              <a:r>
                <a:rPr lang="en-US" sz="3699" dirty="0" err="1">
                  <a:solidFill>
                    <a:srgbClr val="FFFFFF"/>
                  </a:solidFill>
                  <a:latin typeface="Noto Sans"/>
                  <a:ea typeface="Noto Sans"/>
                  <a:cs typeface="Noto Sans"/>
                  <a:sym typeface="Noto Sans"/>
                </a:rPr>
                <a:t>Toán</a:t>
              </a:r>
              <a:endParaRPr lang="en-US" sz="3699" dirty="0">
                <a:solidFill>
                  <a:srgbClr val="FFFFFF"/>
                </a:solidFill>
                <a:latin typeface="Noto Sans"/>
                <a:ea typeface="Noto Sans"/>
                <a:cs typeface="Noto Sans"/>
                <a:sym typeface="Noto Sans"/>
              </a:endParaRPr>
            </a:p>
          </p:txBody>
        </p:sp>
      </p:grpSp>
      <p:sp>
        <p:nvSpPr>
          <p:cNvPr id="25" name="TextBox 25">
            <a:extLst>
              <a:ext uri="{FF2B5EF4-FFF2-40B4-BE49-F238E27FC236}">
                <a16:creationId xmlns:a16="http://schemas.microsoft.com/office/drawing/2014/main" id="{70F6AEC3-E838-8CE8-5F5E-1C968985C2D8}"/>
              </a:ext>
            </a:extLst>
          </p:cNvPr>
          <p:cNvSpPr txBox="1"/>
          <p:nvPr/>
        </p:nvSpPr>
        <p:spPr>
          <a:xfrm>
            <a:off x="4291235" y="3553288"/>
            <a:ext cx="3709765" cy="778377"/>
          </a:xfrm>
          <a:prstGeom prst="rect">
            <a:avLst/>
          </a:prstGeom>
        </p:spPr>
        <p:txBody>
          <a:bodyPr wrap="square" lIns="0" tIns="0" rIns="0" bIns="0" rtlCol="0" anchor="t">
            <a:spAutoFit/>
          </a:bodyPr>
          <a:lstStyle/>
          <a:p>
            <a:pPr>
              <a:lnSpc>
                <a:spcPts val="6447"/>
              </a:lnSpc>
            </a:pPr>
            <a:r>
              <a:rPr lang="en-US" sz="4605" b="1" dirty="0">
                <a:solidFill>
                  <a:srgbClr val="EC4E56"/>
                </a:solidFill>
                <a:latin typeface="Noto Sans Bold"/>
                <a:ea typeface="Noto Sans Bold"/>
                <a:cs typeface="Noto Sans Bold"/>
                <a:sym typeface="Noto Sans Bold"/>
              </a:rPr>
              <a:t>50.000 VNĐ</a:t>
            </a:r>
          </a:p>
        </p:txBody>
      </p:sp>
      <p:sp>
        <p:nvSpPr>
          <p:cNvPr id="26" name="TextBox 26">
            <a:extLst>
              <a:ext uri="{FF2B5EF4-FFF2-40B4-BE49-F238E27FC236}">
                <a16:creationId xmlns:a16="http://schemas.microsoft.com/office/drawing/2014/main" id="{CC2A2FB2-AF51-7DAD-CEC8-955BE77D24CC}"/>
              </a:ext>
            </a:extLst>
          </p:cNvPr>
          <p:cNvSpPr txBox="1"/>
          <p:nvPr/>
        </p:nvSpPr>
        <p:spPr>
          <a:xfrm>
            <a:off x="4291235" y="2281062"/>
            <a:ext cx="13104362" cy="1064260"/>
          </a:xfrm>
          <a:prstGeom prst="rect">
            <a:avLst/>
          </a:prstGeom>
        </p:spPr>
        <p:txBody>
          <a:bodyPr lIns="0" tIns="0" rIns="0" bIns="0" rtlCol="0" anchor="t">
            <a:spAutoFit/>
          </a:bodyPr>
          <a:lstStyle/>
          <a:p>
            <a:pPr algn="l">
              <a:lnSpc>
                <a:spcPts val="4340"/>
              </a:lnSpc>
            </a:pPr>
            <a:r>
              <a:rPr lang="en-US" sz="3100">
                <a:solidFill>
                  <a:srgbClr val="000000"/>
                </a:solidFill>
                <a:latin typeface="Canva Sans"/>
                <a:ea typeface="Canva Sans"/>
                <a:cs typeface="Canva Sans"/>
                <a:sym typeface="Canva Sans"/>
              </a:rPr>
              <a:t>Giải Bài Tập SGK Unit 6 - Looking Back: Vietnamese Lifestyle Then And Now</a:t>
            </a:r>
          </a:p>
        </p:txBody>
      </p:sp>
      <p:grpSp>
        <p:nvGrpSpPr>
          <p:cNvPr id="29" name="Group 4">
            <a:extLst>
              <a:ext uri="{FF2B5EF4-FFF2-40B4-BE49-F238E27FC236}">
                <a16:creationId xmlns:a16="http://schemas.microsoft.com/office/drawing/2014/main" id="{2418BB65-094B-46A9-2245-4DD8D0C021CB}"/>
              </a:ext>
            </a:extLst>
          </p:cNvPr>
          <p:cNvGrpSpPr/>
          <p:nvPr/>
        </p:nvGrpSpPr>
        <p:grpSpPr>
          <a:xfrm>
            <a:off x="16671747" y="217109"/>
            <a:ext cx="1175107" cy="1159550"/>
            <a:chOff x="0" y="0"/>
            <a:chExt cx="309493" cy="305396"/>
          </a:xfrm>
        </p:grpSpPr>
        <p:sp>
          <p:nvSpPr>
            <p:cNvPr id="30" name="Freeform 5">
              <a:extLst>
                <a:ext uri="{FF2B5EF4-FFF2-40B4-BE49-F238E27FC236}">
                  <a16:creationId xmlns:a16="http://schemas.microsoft.com/office/drawing/2014/main" id="{ADD39CEB-9B6D-1238-A15C-3CB0B94ADA87}"/>
                </a:ext>
              </a:extLst>
            </p:cNvPr>
            <p:cNvSpPr/>
            <p:nvPr/>
          </p:nvSpPr>
          <p:spPr>
            <a:xfrm>
              <a:off x="0" y="0"/>
              <a:ext cx="309493" cy="305396"/>
            </a:xfrm>
            <a:custGeom>
              <a:avLst/>
              <a:gdLst/>
              <a:ahLst/>
              <a:cxnLst/>
              <a:rect l="l" t="t" r="r" b="b"/>
              <a:pathLst>
                <a:path w="309493" h="305396">
                  <a:moveTo>
                    <a:pt x="152698" y="0"/>
                  </a:moveTo>
                  <a:lnTo>
                    <a:pt x="156795" y="0"/>
                  </a:lnTo>
                  <a:cubicBezTo>
                    <a:pt x="197293" y="0"/>
                    <a:pt x="236133" y="16088"/>
                    <a:pt x="264769" y="44724"/>
                  </a:cubicBezTo>
                  <a:cubicBezTo>
                    <a:pt x="293405" y="73361"/>
                    <a:pt x="309493" y="112200"/>
                    <a:pt x="309493" y="152698"/>
                  </a:cubicBezTo>
                  <a:lnTo>
                    <a:pt x="309493" y="152698"/>
                  </a:lnTo>
                  <a:cubicBezTo>
                    <a:pt x="309493" y="237031"/>
                    <a:pt x="241128" y="305396"/>
                    <a:pt x="156795" y="305396"/>
                  </a:cubicBezTo>
                  <a:lnTo>
                    <a:pt x="152698" y="305396"/>
                  </a:lnTo>
                  <a:cubicBezTo>
                    <a:pt x="68365" y="305396"/>
                    <a:pt x="0" y="237031"/>
                    <a:pt x="0" y="152698"/>
                  </a:cubicBezTo>
                  <a:lnTo>
                    <a:pt x="0" y="152698"/>
                  </a:lnTo>
                  <a:cubicBezTo>
                    <a:pt x="0" y="68365"/>
                    <a:pt x="68365" y="0"/>
                    <a:pt x="152698" y="0"/>
                  </a:cubicBezTo>
                  <a:close/>
                </a:path>
              </a:pathLst>
            </a:custGeom>
            <a:solidFill>
              <a:srgbClr val="D2BC67"/>
            </a:solidFill>
          </p:spPr>
          <p:txBody>
            <a:bodyPr/>
            <a:lstStyle/>
            <a:p>
              <a:endParaRPr lang="en-US"/>
            </a:p>
          </p:txBody>
        </p:sp>
        <p:sp>
          <p:nvSpPr>
            <p:cNvPr id="31" name="TextBox 6">
              <a:extLst>
                <a:ext uri="{FF2B5EF4-FFF2-40B4-BE49-F238E27FC236}">
                  <a16:creationId xmlns:a16="http://schemas.microsoft.com/office/drawing/2014/main" id="{8B42F84C-7B23-4F7A-9EDE-3BF4AA3E01C3}"/>
                </a:ext>
              </a:extLst>
            </p:cNvPr>
            <p:cNvSpPr txBox="1"/>
            <p:nvPr/>
          </p:nvSpPr>
          <p:spPr>
            <a:xfrm>
              <a:off x="0" y="-38100"/>
              <a:ext cx="309493" cy="343496"/>
            </a:xfrm>
            <a:prstGeom prst="rect">
              <a:avLst/>
            </a:prstGeom>
          </p:spPr>
          <p:txBody>
            <a:bodyPr lIns="50800" tIns="50800" rIns="50800" bIns="50800" rtlCol="0" anchor="ctr"/>
            <a:lstStyle/>
            <a:p>
              <a:pPr algn="ctr">
                <a:lnSpc>
                  <a:spcPts val="2659"/>
                </a:lnSpc>
              </a:pPr>
              <a:endParaRPr/>
            </a:p>
          </p:txBody>
        </p:sp>
      </p:grpSp>
      <p:grpSp>
        <p:nvGrpSpPr>
          <p:cNvPr id="32" name="Group 7">
            <a:extLst>
              <a:ext uri="{FF2B5EF4-FFF2-40B4-BE49-F238E27FC236}">
                <a16:creationId xmlns:a16="http://schemas.microsoft.com/office/drawing/2014/main" id="{9B77949A-F88E-2094-008F-B17B8F353AE8}"/>
              </a:ext>
            </a:extLst>
          </p:cNvPr>
          <p:cNvGrpSpPr/>
          <p:nvPr/>
        </p:nvGrpSpPr>
        <p:grpSpPr>
          <a:xfrm>
            <a:off x="16840103" y="377686"/>
            <a:ext cx="838394" cy="838394"/>
            <a:chOff x="0" y="0"/>
            <a:chExt cx="13716000" cy="13716000"/>
          </a:xfrm>
        </p:grpSpPr>
        <p:sp>
          <p:nvSpPr>
            <p:cNvPr id="33" name="Freeform 8">
              <a:hlinkClick r:id="rId18" action="ppaction://hlinksldjump"/>
              <a:extLst>
                <a:ext uri="{FF2B5EF4-FFF2-40B4-BE49-F238E27FC236}">
                  <a16:creationId xmlns:a16="http://schemas.microsoft.com/office/drawing/2014/main" id="{7F45A228-B2E2-F9BF-3B71-C5FAF3791DF0}"/>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19"/>
              <a:stretch>
                <a:fillRect/>
              </a:stretch>
            </a:blipFill>
          </p:spPr>
          <p:txBody>
            <a:bodyPr/>
            <a:lstStyle/>
            <a:p>
              <a:endParaRPr lang="en-US" dirty="0"/>
            </a:p>
          </p:txBody>
        </p:sp>
      </p:grpSp>
      <p:grpSp>
        <p:nvGrpSpPr>
          <p:cNvPr id="34" name="Group 22">
            <a:extLst>
              <a:ext uri="{FF2B5EF4-FFF2-40B4-BE49-F238E27FC236}">
                <a16:creationId xmlns:a16="http://schemas.microsoft.com/office/drawing/2014/main" id="{5C46D2F1-A94E-99B6-EEA1-FC8DF10008B1}"/>
              </a:ext>
            </a:extLst>
          </p:cNvPr>
          <p:cNvGrpSpPr/>
          <p:nvPr/>
        </p:nvGrpSpPr>
        <p:grpSpPr>
          <a:xfrm>
            <a:off x="15127591" y="1376658"/>
            <a:ext cx="2719262" cy="1800923"/>
            <a:chOff x="0" y="0"/>
            <a:chExt cx="716184" cy="474317"/>
          </a:xfrm>
        </p:grpSpPr>
        <p:sp>
          <p:nvSpPr>
            <p:cNvPr id="35" name="Freeform 23">
              <a:extLst>
                <a:ext uri="{FF2B5EF4-FFF2-40B4-BE49-F238E27FC236}">
                  <a16:creationId xmlns:a16="http://schemas.microsoft.com/office/drawing/2014/main" id="{D9FE3B95-A799-16FF-3682-F82FC9EA977D}"/>
                </a:ext>
              </a:extLst>
            </p:cNvPr>
            <p:cNvSpPr/>
            <p:nvPr/>
          </p:nvSpPr>
          <p:spPr>
            <a:xfrm>
              <a:off x="0" y="0"/>
              <a:ext cx="716184" cy="474317"/>
            </a:xfrm>
            <a:custGeom>
              <a:avLst/>
              <a:gdLst/>
              <a:ahLst/>
              <a:cxnLst/>
              <a:rect l="l" t="t" r="r" b="b"/>
              <a:pathLst>
                <a:path w="716184" h="474317">
                  <a:moveTo>
                    <a:pt x="145200" y="0"/>
                  </a:moveTo>
                  <a:lnTo>
                    <a:pt x="570984" y="0"/>
                  </a:lnTo>
                  <a:cubicBezTo>
                    <a:pt x="651176" y="0"/>
                    <a:pt x="716184" y="65008"/>
                    <a:pt x="716184" y="145200"/>
                  </a:cubicBezTo>
                  <a:lnTo>
                    <a:pt x="716184" y="329117"/>
                  </a:lnTo>
                  <a:cubicBezTo>
                    <a:pt x="716184" y="409309"/>
                    <a:pt x="651176" y="474317"/>
                    <a:pt x="570984" y="474317"/>
                  </a:cubicBezTo>
                  <a:lnTo>
                    <a:pt x="145200" y="474317"/>
                  </a:lnTo>
                  <a:cubicBezTo>
                    <a:pt x="65008" y="474317"/>
                    <a:pt x="0" y="409309"/>
                    <a:pt x="0" y="329117"/>
                  </a:cubicBezTo>
                  <a:lnTo>
                    <a:pt x="0" y="145200"/>
                  </a:lnTo>
                  <a:cubicBezTo>
                    <a:pt x="0" y="65008"/>
                    <a:pt x="65008" y="0"/>
                    <a:pt x="145200" y="0"/>
                  </a:cubicBezTo>
                  <a:close/>
                </a:path>
              </a:pathLst>
            </a:custGeom>
            <a:solidFill>
              <a:srgbClr val="FFFFFF"/>
            </a:solidFill>
          </p:spPr>
          <p:txBody>
            <a:bodyPr/>
            <a:lstStyle/>
            <a:p>
              <a:endParaRPr lang="en-US"/>
            </a:p>
          </p:txBody>
        </p:sp>
        <p:sp>
          <p:nvSpPr>
            <p:cNvPr id="36" name="TextBox 24">
              <a:extLst>
                <a:ext uri="{FF2B5EF4-FFF2-40B4-BE49-F238E27FC236}">
                  <a16:creationId xmlns:a16="http://schemas.microsoft.com/office/drawing/2014/main" id="{A4358586-56E7-AFAF-B22A-E065173BF8F8}"/>
                </a:ext>
              </a:extLst>
            </p:cNvPr>
            <p:cNvSpPr txBox="1"/>
            <p:nvPr/>
          </p:nvSpPr>
          <p:spPr>
            <a:xfrm>
              <a:off x="0" y="-38100"/>
              <a:ext cx="716184" cy="512417"/>
            </a:xfrm>
            <a:prstGeom prst="rect">
              <a:avLst/>
            </a:prstGeom>
          </p:spPr>
          <p:txBody>
            <a:bodyPr lIns="50800" tIns="50800" rIns="50800" bIns="50800" rtlCol="0" anchor="ctr"/>
            <a:lstStyle/>
            <a:p>
              <a:pPr algn="ctr">
                <a:lnSpc>
                  <a:spcPts val="2659"/>
                </a:lnSpc>
              </a:pPr>
              <a:endParaRPr/>
            </a:p>
          </p:txBody>
        </p:sp>
      </p:grpSp>
      <p:sp>
        <p:nvSpPr>
          <p:cNvPr id="37" name="TextBox 37">
            <a:hlinkClick r:id="rId20" action="ppaction://hlinksldjump"/>
            <a:extLst>
              <a:ext uri="{FF2B5EF4-FFF2-40B4-BE49-F238E27FC236}">
                <a16:creationId xmlns:a16="http://schemas.microsoft.com/office/drawing/2014/main" id="{BDB06CB2-CB35-409B-5D7A-9DCC2E1E113A}"/>
              </a:ext>
            </a:extLst>
          </p:cNvPr>
          <p:cNvSpPr txBox="1"/>
          <p:nvPr/>
        </p:nvSpPr>
        <p:spPr>
          <a:xfrm>
            <a:off x="15784199" y="2367741"/>
            <a:ext cx="1613727" cy="349250"/>
          </a:xfrm>
          <a:prstGeom prst="rect">
            <a:avLst/>
          </a:prstGeom>
        </p:spPr>
        <p:txBody>
          <a:bodyPr lIns="0" tIns="0" rIns="0" bIns="0" rtlCol="0" anchor="t">
            <a:spAutoFit/>
          </a:bodyPr>
          <a:lstStyle/>
          <a:p>
            <a:pPr algn="l">
              <a:lnSpc>
                <a:spcPts val="2800"/>
              </a:lnSpc>
            </a:pPr>
            <a:r>
              <a:rPr lang="en-US" sz="2000" b="1" u="sng" dirty="0" err="1">
                <a:solidFill>
                  <a:srgbClr val="000000"/>
                </a:solidFill>
                <a:latin typeface="Noto Sans Bold"/>
                <a:ea typeface="Noto Sans Bold"/>
                <a:cs typeface="Noto Sans Bold"/>
                <a:sym typeface="Noto Sans Bold"/>
              </a:rPr>
              <a:t>Đăng</a:t>
            </a:r>
            <a:r>
              <a:rPr lang="en-US" sz="2000" b="1" u="sng" dirty="0">
                <a:solidFill>
                  <a:srgbClr val="000000"/>
                </a:solidFill>
                <a:latin typeface="Noto Sans Bold"/>
                <a:ea typeface="Noto Sans Bold"/>
                <a:cs typeface="Noto Sans Bold"/>
                <a:sym typeface="Noto Sans Bold"/>
              </a:rPr>
              <a:t> </a:t>
            </a:r>
            <a:r>
              <a:rPr lang="en-US" sz="2000" b="1" u="sng" dirty="0" err="1">
                <a:solidFill>
                  <a:srgbClr val="000000"/>
                </a:solidFill>
                <a:latin typeface="Noto Sans Bold"/>
                <a:ea typeface="Noto Sans Bold"/>
                <a:cs typeface="Noto Sans Bold"/>
                <a:sym typeface="Noto Sans Bold"/>
              </a:rPr>
              <a:t>xuất</a:t>
            </a:r>
            <a:endParaRPr lang="en-US" sz="2000" b="1" u="sng" dirty="0">
              <a:solidFill>
                <a:srgbClr val="000000"/>
              </a:solidFill>
              <a:latin typeface="Noto Sans Bold"/>
              <a:ea typeface="Noto Sans Bold"/>
              <a:cs typeface="Noto Sans Bold"/>
              <a:sym typeface="Noto Sans Bold"/>
            </a:endParaRPr>
          </a:p>
        </p:txBody>
      </p:sp>
      <p:sp>
        <p:nvSpPr>
          <p:cNvPr id="38" name="TextBox 38">
            <a:extLst>
              <a:ext uri="{FF2B5EF4-FFF2-40B4-BE49-F238E27FC236}">
                <a16:creationId xmlns:a16="http://schemas.microsoft.com/office/drawing/2014/main" id="{0DA0D393-C265-0813-7C08-0B9D5D2B938A}"/>
              </a:ext>
            </a:extLst>
          </p:cNvPr>
          <p:cNvSpPr txBox="1"/>
          <p:nvPr/>
        </p:nvSpPr>
        <p:spPr>
          <a:xfrm>
            <a:off x="15548874" y="1527001"/>
            <a:ext cx="2297979" cy="396240"/>
          </a:xfrm>
          <a:prstGeom prst="rect">
            <a:avLst/>
          </a:prstGeom>
        </p:spPr>
        <p:txBody>
          <a:bodyPr lIns="0" tIns="0" rIns="0" bIns="0" rtlCol="0" anchor="t">
            <a:spAutoFit/>
          </a:bodyPr>
          <a:lstStyle/>
          <a:p>
            <a:pPr algn="l">
              <a:lnSpc>
                <a:spcPts val="3359"/>
              </a:lnSpc>
            </a:pPr>
            <a:r>
              <a:rPr lang="en-US" sz="2399" dirty="0">
                <a:solidFill>
                  <a:srgbClr val="000000">
                    <a:alpha val="68627"/>
                  </a:srgbClr>
                </a:solidFill>
                <a:latin typeface="Noto Sans"/>
                <a:ea typeface="Noto Sans"/>
                <a:cs typeface="Noto Sans"/>
                <a:sym typeface="Noto Sans"/>
              </a:rPr>
              <a:t> </a:t>
            </a:r>
            <a:r>
              <a:rPr lang="en-US" sz="2399" dirty="0" err="1">
                <a:solidFill>
                  <a:srgbClr val="000000">
                    <a:alpha val="68627"/>
                  </a:srgbClr>
                </a:solidFill>
                <a:latin typeface="Noto Sans"/>
                <a:ea typeface="Noto Sans"/>
                <a:cs typeface="Noto Sans"/>
                <a:sym typeface="Noto Sans"/>
              </a:rPr>
              <a:t>VKLysiucute</a:t>
            </a:r>
            <a:endParaRPr lang="en-US" sz="2399" dirty="0">
              <a:solidFill>
                <a:srgbClr val="000000">
                  <a:alpha val="68627"/>
                </a:srgbClr>
              </a:solidFill>
              <a:latin typeface="Noto Sans"/>
              <a:ea typeface="Noto Sans"/>
              <a:cs typeface="Noto Sans"/>
              <a:sym typeface="Noto Sans"/>
            </a:endParaRPr>
          </a:p>
        </p:txBody>
      </p:sp>
      <p:sp>
        <p:nvSpPr>
          <p:cNvPr id="39" name="TextBox 39">
            <a:extLst>
              <a:ext uri="{FF2B5EF4-FFF2-40B4-BE49-F238E27FC236}">
                <a16:creationId xmlns:a16="http://schemas.microsoft.com/office/drawing/2014/main" id="{8B7B6493-02CF-DD81-068E-252A929F5231}"/>
              </a:ext>
            </a:extLst>
          </p:cNvPr>
          <p:cNvSpPr txBox="1"/>
          <p:nvPr/>
        </p:nvSpPr>
        <p:spPr>
          <a:xfrm>
            <a:off x="15691113" y="1875616"/>
            <a:ext cx="2297979" cy="349250"/>
          </a:xfrm>
          <a:prstGeom prst="rect">
            <a:avLst/>
          </a:prstGeom>
        </p:spPr>
        <p:txBody>
          <a:bodyPr lIns="0" tIns="0" rIns="0" bIns="0" rtlCol="0" anchor="t">
            <a:spAutoFit/>
          </a:bodyPr>
          <a:lstStyle/>
          <a:p>
            <a:pPr algn="l">
              <a:lnSpc>
                <a:spcPts val="2800"/>
              </a:lnSpc>
            </a:pPr>
            <a:r>
              <a:rPr lang="en-US" sz="2000" dirty="0">
                <a:solidFill>
                  <a:srgbClr val="000000">
                    <a:alpha val="68627"/>
                  </a:srgbClr>
                </a:solidFill>
                <a:latin typeface="Noto Sans"/>
                <a:ea typeface="Noto Sans"/>
                <a:cs typeface="Noto Sans"/>
                <a:sym typeface="Noto Sans"/>
              </a:rPr>
              <a:t>ID: 03682632</a:t>
            </a:r>
          </a:p>
        </p:txBody>
      </p:sp>
    </p:spTree>
    <p:extLst>
      <p:ext uri="{BB962C8B-B14F-4D97-AF65-F5344CB8AC3E}">
        <p14:creationId xmlns:p14="http://schemas.microsoft.com/office/powerpoint/2010/main" val="23254542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a:p>
        </p:txBody>
      </p:sp>
      <p:sp>
        <p:nvSpPr>
          <p:cNvPr id="3" name="Freeform 3"/>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3596430" y="253475"/>
            <a:ext cx="1175107" cy="1159550"/>
            <a:chOff x="0" y="0"/>
            <a:chExt cx="309493" cy="305396"/>
          </a:xfrm>
        </p:grpSpPr>
        <p:sp>
          <p:nvSpPr>
            <p:cNvPr id="5" name="Freeform 5"/>
            <p:cNvSpPr/>
            <p:nvPr/>
          </p:nvSpPr>
          <p:spPr>
            <a:xfrm>
              <a:off x="0" y="0"/>
              <a:ext cx="309493" cy="305396"/>
            </a:xfrm>
            <a:custGeom>
              <a:avLst/>
              <a:gdLst/>
              <a:ahLst/>
              <a:cxnLst/>
              <a:rect l="l" t="t" r="r" b="b"/>
              <a:pathLst>
                <a:path w="309493" h="305396">
                  <a:moveTo>
                    <a:pt x="152698" y="0"/>
                  </a:moveTo>
                  <a:lnTo>
                    <a:pt x="156795" y="0"/>
                  </a:lnTo>
                  <a:cubicBezTo>
                    <a:pt x="197293" y="0"/>
                    <a:pt x="236133" y="16088"/>
                    <a:pt x="264769" y="44724"/>
                  </a:cubicBezTo>
                  <a:cubicBezTo>
                    <a:pt x="293405" y="73361"/>
                    <a:pt x="309493" y="112200"/>
                    <a:pt x="309493" y="152698"/>
                  </a:cubicBezTo>
                  <a:lnTo>
                    <a:pt x="309493" y="152698"/>
                  </a:lnTo>
                  <a:cubicBezTo>
                    <a:pt x="309493" y="237031"/>
                    <a:pt x="241128" y="305396"/>
                    <a:pt x="156795" y="305396"/>
                  </a:cubicBezTo>
                  <a:lnTo>
                    <a:pt x="152698" y="305396"/>
                  </a:lnTo>
                  <a:cubicBezTo>
                    <a:pt x="68365" y="305396"/>
                    <a:pt x="0" y="237031"/>
                    <a:pt x="0" y="152698"/>
                  </a:cubicBezTo>
                  <a:lnTo>
                    <a:pt x="0" y="152698"/>
                  </a:lnTo>
                  <a:cubicBezTo>
                    <a:pt x="0" y="68365"/>
                    <a:pt x="68365" y="0"/>
                    <a:pt x="152698" y="0"/>
                  </a:cubicBezTo>
                  <a:close/>
                </a:path>
              </a:pathLst>
            </a:custGeom>
            <a:solidFill>
              <a:srgbClr val="D2BC67"/>
            </a:solidFill>
          </p:spPr>
          <p:txBody>
            <a:bodyPr/>
            <a:lstStyle/>
            <a:p>
              <a:endParaRPr lang="en-US"/>
            </a:p>
          </p:txBody>
        </p:sp>
        <p:sp>
          <p:nvSpPr>
            <p:cNvPr id="6" name="TextBox 6"/>
            <p:cNvSpPr txBox="1"/>
            <p:nvPr/>
          </p:nvSpPr>
          <p:spPr>
            <a:xfrm>
              <a:off x="0" y="-38100"/>
              <a:ext cx="309493" cy="343496"/>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p:nvPr/>
        </p:nvGrpSpPr>
        <p:grpSpPr>
          <a:xfrm>
            <a:off x="776763" y="114333"/>
            <a:ext cx="1450768" cy="1450768"/>
            <a:chOff x="0" y="0"/>
            <a:chExt cx="13716000" cy="13716000"/>
          </a:xfrm>
        </p:grpSpPr>
        <p:sp>
          <p:nvSpPr>
            <p:cNvPr id="9" name="Freeform 9"/>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7"/>
              <a:stretch>
                <a:fillRect t="-38888" b="-38888"/>
              </a:stretch>
            </a:blipFill>
          </p:spPr>
          <p:txBody>
            <a:bodyPr/>
            <a:lstStyle/>
            <a:p>
              <a:endParaRPr lang="en-US"/>
            </a:p>
          </p:txBody>
        </p:sp>
      </p:grpSp>
      <p:sp>
        <p:nvSpPr>
          <p:cNvPr id="10" name="Freeform 10"/>
          <p:cNvSpPr/>
          <p:nvPr/>
        </p:nvSpPr>
        <p:spPr>
          <a:xfrm>
            <a:off x="15236121"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1" name="Group 11"/>
          <p:cNvGrpSpPr/>
          <p:nvPr/>
        </p:nvGrpSpPr>
        <p:grpSpPr>
          <a:xfrm>
            <a:off x="295243" y="1821793"/>
            <a:ext cx="20711261" cy="2858383"/>
            <a:chOff x="0" y="0"/>
            <a:chExt cx="1669328" cy="230386"/>
          </a:xfrm>
        </p:grpSpPr>
        <p:sp>
          <p:nvSpPr>
            <p:cNvPr id="12" name="Freeform 12"/>
            <p:cNvSpPr/>
            <p:nvPr/>
          </p:nvSpPr>
          <p:spPr>
            <a:xfrm>
              <a:off x="0" y="0"/>
              <a:ext cx="1669328" cy="230386"/>
            </a:xfrm>
            <a:custGeom>
              <a:avLst/>
              <a:gdLst/>
              <a:ahLst/>
              <a:cxnLst/>
              <a:rect l="l" t="t" r="r" b="b"/>
              <a:pathLst>
                <a:path w="1669328" h="230386">
                  <a:moveTo>
                    <a:pt x="5257" y="0"/>
                  </a:moveTo>
                  <a:lnTo>
                    <a:pt x="1664072" y="0"/>
                  </a:lnTo>
                  <a:cubicBezTo>
                    <a:pt x="1665466" y="0"/>
                    <a:pt x="1666803" y="554"/>
                    <a:pt x="1667789" y="1540"/>
                  </a:cubicBezTo>
                  <a:cubicBezTo>
                    <a:pt x="1668774" y="2525"/>
                    <a:pt x="1669328" y="3862"/>
                    <a:pt x="1669328" y="5257"/>
                  </a:cubicBezTo>
                  <a:lnTo>
                    <a:pt x="1669328" y="225129"/>
                  </a:lnTo>
                  <a:cubicBezTo>
                    <a:pt x="1669328" y="228032"/>
                    <a:pt x="1666975" y="230386"/>
                    <a:pt x="1664072" y="230386"/>
                  </a:cubicBezTo>
                  <a:lnTo>
                    <a:pt x="5257" y="230386"/>
                  </a:lnTo>
                  <a:cubicBezTo>
                    <a:pt x="3862" y="230386"/>
                    <a:pt x="2525" y="229832"/>
                    <a:pt x="1540" y="228846"/>
                  </a:cubicBezTo>
                  <a:cubicBezTo>
                    <a:pt x="554" y="227860"/>
                    <a:pt x="0" y="226523"/>
                    <a:pt x="0" y="225129"/>
                  </a:cubicBezTo>
                  <a:lnTo>
                    <a:pt x="0" y="5257"/>
                  </a:lnTo>
                  <a:cubicBezTo>
                    <a:pt x="0" y="3862"/>
                    <a:pt x="554" y="2525"/>
                    <a:pt x="1540" y="1540"/>
                  </a:cubicBezTo>
                  <a:cubicBezTo>
                    <a:pt x="2525" y="554"/>
                    <a:pt x="3862" y="0"/>
                    <a:pt x="5257" y="0"/>
                  </a:cubicBezTo>
                  <a:close/>
                </a:path>
              </a:pathLst>
            </a:custGeom>
            <a:solidFill>
              <a:srgbClr val="D6BD9E">
                <a:alpha val="62745"/>
              </a:srgbClr>
            </a:solidFill>
            <a:ln cap="sq">
              <a:noFill/>
              <a:prstDash val="solid"/>
              <a:miter/>
            </a:ln>
          </p:spPr>
          <p:txBody>
            <a:bodyPr/>
            <a:lstStyle/>
            <a:p>
              <a:endParaRPr lang="en-US" dirty="0"/>
            </a:p>
          </p:txBody>
        </p:sp>
        <p:sp>
          <p:nvSpPr>
            <p:cNvPr id="13" name="TextBox 13"/>
            <p:cNvSpPr txBox="1"/>
            <p:nvPr/>
          </p:nvSpPr>
          <p:spPr>
            <a:xfrm>
              <a:off x="0" y="-38100"/>
              <a:ext cx="1669328" cy="268486"/>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416840" y="3060827"/>
            <a:ext cx="380314" cy="380314"/>
          </a:xfrm>
          <a:custGeom>
            <a:avLst/>
            <a:gdLst/>
            <a:ahLst/>
            <a:cxnLst/>
            <a:rect l="l" t="t" r="r" b="b"/>
            <a:pathLst>
              <a:path w="380314" h="380314">
                <a:moveTo>
                  <a:pt x="0" y="0"/>
                </a:moveTo>
                <a:lnTo>
                  <a:pt x="380314" y="0"/>
                </a:lnTo>
                <a:lnTo>
                  <a:pt x="380314" y="380315"/>
                </a:lnTo>
                <a:lnTo>
                  <a:pt x="0" y="38031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5" name="Freeform 15">
            <a:hlinkClick r:id="rId12" action="ppaction://hlinksldjump"/>
          </p:cNvPr>
          <p:cNvSpPr/>
          <p:nvPr/>
        </p:nvSpPr>
        <p:spPr>
          <a:xfrm>
            <a:off x="17449781" y="3000399"/>
            <a:ext cx="457432" cy="501170"/>
          </a:xfrm>
          <a:custGeom>
            <a:avLst/>
            <a:gdLst/>
            <a:ahLst/>
            <a:cxnLst/>
            <a:rect l="l" t="t" r="r" b="b"/>
            <a:pathLst>
              <a:path w="457432" h="501170">
                <a:moveTo>
                  <a:pt x="0" y="0"/>
                </a:moveTo>
                <a:lnTo>
                  <a:pt x="457432" y="0"/>
                </a:lnTo>
                <a:lnTo>
                  <a:pt x="457432" y="501171"/>
                </a:lnTo>
                <a:lnTo>
                  <a:pt x="0" y="50117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grpSp>
        <p:nvGrpSpPr>
          <p:cNvPr id="16" name="Group 16"/>
          <p:cNvGrpSpPr/>
          <p:nvPr/>
        </p:nvGrpSpPr>
        <p:grpSpPr>
          <a:xfrm>
            <a:off x="-297211" y="8804258"/>
            <a:ext cx="18742400" cy="1758179"/>
            <a:chOff x="0" y="0"/>
            <a:chExt cx="3856461" cy="361765"/>
          </a:xfrm>
        </p:grpSpPr>
        <p:sp>
          <p:nvSpPr>
            <p:cNvPr id="17" name="Freeform 17"/>
            <p:cNvSpPr/>
            <p:nvPr/>
          </p:nvSpPr>
          <p:spPr>
            <a:xfrm>
              <a:off x="0" y="0"/>
              <a:ext cx="3856461" cy="361765"/>
            </a:xfrm>
            <a:custGeom>
              <a:avLst/>
              <a:gdLst/>
              <a:ahLst/>
              <a:cxnLst/>
              <a:rect l="l" t="t" r="r" b="b"/>
              <a:pathLst>
                <a:path w="3856461" h="361765">
                  <a:moveTo>
                    <a:pt x="8068" y="0"/>
                  </a:moveTo>
                  <a:lnTo>
                    <a:pt x="3848393" y="0"/>
                  </a:lnTo>
                  <a:cubicBezTo>
                    <a:pt x="3850533" y="0"/>
                    <a:pt x="3852585" y="850"/>
                    <a:pt x="3854098" y="2363"/>
                  </a:cubicBezTo>
                  <a:cubicBezTo>
                    <a:pt x="3855611" y="3876"/>
                    <a:pt x="3856461" y="5928"/>
                    <a:pt x="3856461" y="8068"/>
                  </a:cubicBezTo>
                  <a:lnTo>
                    <a:pt x="3856461" y="353697"/>
                  </a:lnTo>
                  <a:cubicBezTo>
                    <a:pt x="3856461" y="358153"/>
                    <a:pt x="3852849" y="361765"/>
                    <a:pt x="3848393" y="361765"/>
                  </a:cubicBezTo>
                  <a:lnTo>
                    <a:pt x="8068" y="361765"/>
                  </a:lnTo>
                  <a:cubicBezTo>
                    <a:pt x="3612" y="361765"/>
                    <a:pt x="0" y="358153"/>
                    <a:pt x="0" y="353697"/>
                  </a:cubicBezTo>
                  <a:lnTo>
                    <a:pt x="0" y="8068"/>
                  </a:lnTo>
                  <a:cubicBezTo>
                    <a:pt x="0" y="3612"/>
                    <a:pt x="3612" y="0"/>
                    <a:pt x="8068" y="0"/>
                  </a:cubicBezTo>
                  <a:close/>
                </a:path>
              </a:pathLst>
            </a:custGeom>
            <a:solidFill>
              <a:srgbClr val="D6BD9E"/>
            </a:solidFill>
          </p:spPr>
          <p:txBody>
            <a:bodyPr/>
            <a:lstStyle/>
            <a:p>
              <a:endParaRPr lang="en-US"/>
            </a:p>
          </p:txBody>
        </p:sp>
        <p:sp>
          <p:nvSpPr>
            <p:cNvPr id="18" name="TextBox 18"/>
            <p:cNvSpPr txBox="1"/>
            <p:nvPr/>
          </p:nvSpPr>
          <p:spPr>
            <a:xfrm>
              <a:off x="0" y="-38100"/>
              <a:ext cx="3856461" cy="399865"/>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3440975" y="9105348"/>
            <a:ext cx="4237522" cy="877353"/>
            <a:chOff x="0" y="0"/>
            <a:chExt cx="5650030" cy="1169804"/>
          </a:xfrm>
        </p:grpSpPr>
        <p:grpSp>
          <p:nvGrpSpPr>
            <p:cNvPr id="20" name="Group 20"/>
            <p:cNvGrpSpPr/>
            <p:nvPr/>
          </p:nvGrpSpPr>
          <p:grpSpPr>
            <a:xfrm>
              <a:off x="0" y="0"/>
              <a:ext cx="5650030" cy="1169804"/>
              <a:chOff x="0" y="0"/>
              <a:chExt cx="1099708" cy="227688"/>
            </a:xfrm>
          </p:grpSpPr>
          <p:sp>
            <p:nvSpPr>
              <p:cNvPr id="21" name="Freeform 21"/>
              <p:cNvSpPr/>
              <p:nvPr/>
            </p:nvSpPr>
            <p:spPr>
              <a:xfrm>
                <a:off x="0" y="0"/>
                <a:ext cx="1099708" cy="227688"/>
              </a:xfrm>
              <a:custGeom>
                <a:avLst/>
                <a:gdLst/>
                <a:ahLst/>
                <a:cxnLst/>
                <a:rect l="l" t="t" r="r" b="b"/>
                <a:pathLst>
                  <a:path w="1099708" h="227688">
                    <a:moveTo>
                      <a:pt x="35683" y="0"/>
                    </a:moveTo>
                    <a:lnTo>
                      <a:pt x="1064024" y="0"/>
                    </a:lnTo>
                    <a:cubicBezTo>
                      <a:pt x="1073488" y="0"/>
                      <a:pt x="1082564" y="3759"/>
                      <a:pt x="1089256" y="10451"/>
                    </a:cubicBezTo>
                    <a:cubicBezTo>
                      <a:pt x="1095948" y="17143"/>
                      <a:pt x="1099708" y="26220"/>
                      <a:pt x="1099708" y="35683"/>
                    </a:cubicBezTo>
                    <a:lnTo>
                      <a:pt x="1099708" y="192004"/>
                    </a:lnTo>
                    <a:cubicBezTo>
                      <a:pt x="1099708" y="211712"/>
                      <a:pt x="1083732" y="227688"/>
                      <a:pt x="1064024" y="227688"/>
                    </a:cubicBezTo>
                    <a:lnTo>
                      <a:pt x="35683" y="227688"/>
                    </a:lnTo>
                    <a:cubicBezTo>
                      <a:pt x="15976" y="227688"/>
                      <a:pt x="0" y="211712"/>
                      <a:pt x="0" y="192004"/>
                    </a:cubicBezTo>
                    <a:lnTo>
                      <a:pt x="0" y="35683"/>
                    </a:lnTo>
                    <a:cubicBezTo>
                      <a:pt x="0" y="15976"/>
                      <a:pt x="15976" y="0"/>
                      <a:pt x="35683" y="0"/>
                    </a:cubicBezTo>
                    <a:close/>
                  </a:path>
                </a:pathLst>
              </a:custGeom>
              <a:solidFill>
                <a:srgbClr val="B4B4B4"/>
              </a:solidFill>
            </p:spPr>
            <p:txBody>
              <a:bodyPr/>
              <a:lstStyle/>
              <a:p>
                <a:endParaRPr lang="en-US"/>
              </a:p>
            </p:txBody>
          </p:sp>
          <p:sp>
            <p:nvSpPr>
              <p:cNvPr id="22" name="TextBox 22"/>
              <p:cNvSpPr txBox="1"/>
              <p:nvPr/>
            </p:nvSpPr>
            <p:spPr>
              <a:xfrm>
                <a:off x="0" y="-38100"/>
                <a:ext cx="1099708" cy="265788"/>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1128119" y="142731"/>
              <a:ext cx="3607382" cy="830141"/>
            </a:xfrm>
            <a:prstGeom prst="rect">
              <a:avLst/>
            </a:prstGeom>
          </p:spPr>
          <p:txBody>
            <a:bodyPr wrap="square" lIns="0" tIns="0" rIns="0" bIns="0" rtlCol="0" anchor="t">
              <a:spAutoFit/>
            </a:bodyPr>
            <a:lstStyle/>
            <a:p>
              <a:pPr>
                <a:lnSpc>
                  <a:spcPts val="5179"/>
                </a:lnSpc>
              </a:pPr>
              <a:r>
                <a:rPr lang="en-US" sz="3699" dirty="0">
                  <a:solidFill>
                    <a:srgbClr val="FFFFFF"/>
                  </a:solidFill>
                  <a:latin typeface="Noto Sans"/>
                  <a:ea typeface="Noto Sans"/>
                  <a:cs typeface="Noto Sans"/>
                  <a:sym typeface="Noto Sans"/>
                </a:rPr>
                <a:t>Thanh </a:t>
              </a:r>
              <a:r>
                <a:rPr lang="en-US" sz="3699" dirty="0" err="1">
                  <a:solidFill>
                    <a:srgbClr val="FFFFFF"/>
                  </a:solidFill>
                  <a:latin typeface="Noto Sans"/>
                  <a:ea typeface="Noto Sans"/>
                  <a:cs typeface="Noto Sans"/>
                  <a:sym typeface="Noto Sans"/>
                </a:rPr>
                <a:t>Toán</a:t>
              </a:r>
              <a:endParaRPr lang="en-US" sz="3699" dirty="0">
                <a:solidFill>
                  <a:srgbClr val="FFFFFF"/>
                </a:solidFill>
                <a:latin typeface="Noto Sans"/>
                <a:ea typeface="Noto Sans"/>
                <a:cs typeface="Noto Sans"/>
                <a:sym typeface="Noto Sans"/>
              </a:endParaRPr>
            </a:p>
          </p:txBody>
        </p:sp>
      </p:grpSp>
      <p:sp>
        <p:nvSpPr>
          <p:cNvPr id="24" name="TextBox 24"/>
          <p:cNvSpPr txBox="1"/>
          <p:nvPr/>
        </p:nvSpPr>
        <p:spPr>
          <a:xfrm>
            <a:off x="3304061" y="2670832"/>
            <a:ext cx="3070615" cy="580153"/>
          </a:xfrm>
          <a:prstGeom prst="rect">
            <a:avLst/>
          </a:prstGeom>
        </p:spPr>
        <p:txBody>
          <a:bodyPr lIns="0" tIns="0" rIns="0" bIns="0" rtlCol="0" anchor="t">
            <a:spAutoFit/>
          </a:bodyPr>
          <a:lstStyle/>
          <a:p>
            <a:pPr algn="l">
              <a:lnSpc>
                <a:spcPts val="4773"/>
              </a:lnSpc>
            </a:pPr>
            <a:r>
              <a:rPr lang="en-US" sz="3409" b="1">
                <a:solidFill>
                  <a:srgbClr val="EC4E56"/>
                </a:solidFill>
                <a:latin typeface="Noto Sans Bold"/>
                <a:ea typeface="Noto Sans Bold"/>
                <a:cs typeface="Noto Sans Bold"/>
                <a:sym typeface="Noto Sans Bold"/>
              </a:rPr>
              <a:t>50.000 VNĐ</a:t>
            </a:r>
          </a:p>
        </p:txBody>
      </p:sp>
      <p:sp>
        <p:nvSpPr>
          <p:cNvPr id="25" name="TextBox 25"/>
          <p:cNvSpPr txBox="1"/>
          <p:nvPr/>
        </p:nvSpPr>
        <p:spPr>
          <a:xfrm>
            <a:off x="3304061" y="2140776"/>
            <a:ext cx="12716111" cy="464947"/>
          </a:xfrm>
          <a:prstGeom prst="rect">
            <a:avLst/>
          </a:prstGeom>
        </p:spPr>
        <p:txBody>
          <a:bodyPr lIns="0" tIns="0" rIns="0" bIns="0" rtlCol="0" anchor="t">
            <a:spAutoFit/>
          </a:bodyPr>
          <a:lstStyle/>
          <a:p>
            <a:pPr algn="l">
              <a:lnSpc>
                <a:spcPts val="3772"/>
              </a:lnSpc>
            </a:pPr>
            <a:r>
              <a:rPr lang="en-US" sz="2694">
                <a:solidFill>
                  <a:srgbClr val="000000"/>
                </a:solidFill>
                <a:latin typeface="Canva Sans"/>
                <a:ea typeface="Canva Sans"/>
                <a:cs typeface="Canva Sans"/>
                <a:sym typeface="Canva Sans"/>
              </a:rPr>
              <a:t>Giải Bài Tập SGK Unit 5 - Language : Global Warming</a:t>
            </a:r>
          </a:p>
        </p:txBody>
      </p:sp>
      <p:grpSp>
        <p:nvGrpSpPr>
          <p:cNvPr id="26" name="Group 26"/>
          <p:cNvGrpSpPr/>
          <p:nvPr/>
        </p:nvGrpSpPr>
        <p:grpSpPr>
          <a:xfrm>
            <a:off x="16840103" y="377686"/>
            <a:ext cx="838394" cy="838394"/>
            <a:chOff x="0" y="0"/>
            <a:chExt cx="13716000" cy="13716000"/>
          </a:xfrm>
        </p:grpSpPr>
        <p:sp>
          <p:nvSpPr>
            <p:cNvPr id="27" name="Freeform 27">
              <a:hlinkClick r:id="rId15" action="ppaction://hlinksldjump"/>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16"/>
              <a:stretch>
                <a:fillRect/>
              </a:stretch>
            </a:blipFill>
          </p:spPr>
          <p:txBody>
            <a:bodyPr/>
            <a:lstStyle/>
            <a:p>
              <a:endParaRPr lang="en-US" dirty="0"/>
            </a:p>
          </p:txBody>
        </p:sp>
      </p:grpSp>
      <p:sp>
        <p:nvSpPr>
          <p:cNvPr id="28" name="Freeform 28"/>
          <p:cNvSpPr/>
          <p:nvPr/>
        </p:nvSpPr>
        <p:spPr>
          <a:xfrm>
            <a:off x="922720" y="1915271"/>
            <a:ext cx="2061311" cy="2671427"/>
          </a:xfrm>
          <a:custGeom>
            <a:avLst/>
            <a:gdLst/>
            <a:ahLst/>
            <a:cxnLst/>
            <a:rect l="l" t="t" r="r" b="b"/>
            <a:pathLst>
              <a:path w="2061311" h="2671427">
                <a:moveTo>
                  <a:pt x="0" y="0"/>
                </a:moveTo>
                <a:lnTo>
                  <a:pt x="2061311" y="0"/>
                </a:lnTo>
                <a:lnTo>
                  <a:pt x="2061311" y="2671427"/>
                </a:lnTo>
                <a:lnTo>
                  <a:pt x="0" y="2671427"/>
                </a:lnTo>
                <a:lnTo>
                  <a:pt x="0" y="0"/>
                </a:lnTo>
                <a:close/>
              </a:path>
            </a:pathLst>
          </a:custGeom>
          <a:blipFill>
            <a:blip r:embed="rId17"/>
            <a:stretch>
              <a:fillRect t="-7907" b="-7907"/>
            </a:stretch>
          </a:blipFill>
        </p:spPr>
        <p:txBody>
          <a:bodyPr/>
          <a:lstStyle/>
          <a:p>
            <a:endParaRPr lang="en-US"/>
          </a:p>
        </p:txBody>
      </p:sp>
      <p:grpSp>
        <p:nvGrpSpPr>
          <p:cNvPr id="29" name="Group 29"/>
          <p:cNvGrpSpPr/>
          <p:nvPr/>
        </p:nvGrpSpPr>
        <p:grpSpPr>
          <a:xfrm>
            <a:off x="295243" y="5032601"/>
            <a:ext cx="20711261" cy="2858383"/>
            <a:chOff x="0" y="0"/>
            <a:chExt cx="1669328" cy="230386"/>
          </a:xfrm>
        </p:grpSpPr>
        <p:sp>
          <p:nvSpPr>
            <p:cNvPr id="30" name="Freeform 30"/>
            <p:cNvSpPr/>
            <p:nvPr/>
          </p:nvSpPr>
          <p:spPr>
            <a:xfrm>
              <a:off x="0" y="0"/>
              <a:ext cx="1669328" cy="230386"/>
            </a:xfrm>
            <a:custGeom>
              <a:avLst/>
              <a:gdLst/>
              <a:ahLst/>
              <a:cxnLst/>
              <a:rect l="l" t="t" r="r" b="b"/>
              <a:pathLst>
                <a:path w="1669328" h="230386">
                  <a:moveTo>
                    <a:pt x="5257" y="0"/>
                  </a:moveTo>
                  <a:lnTo>
                    <a:pt x="1664072" y="0"/>
                  </a:lnTo>
                  <a:cubicBezTo>
                    <a:pt x="1665466" y="0"/>
                    <a:pt x="1666803" y="554"/>
                    <a:pt x="1667789" y="1540"/>
                  </a:cubicBezTo>
                  <a:cubicBezTo>
                    <a:pt x="1668774" y="2525"/>
                    <a:pt x="1669328" y="3862"/>
                    <a:pt x="1669328" y="5257"/>
                  </a:cubicBezTo>
                  <a:lnTo>
                    <a:pt x="1669328" y="225129"/>
                  </a:lnTo>
                  <a:cubicBezTo>
                    <a:pt x="1669328" y="228032"/>
                    <a:pt x="1666975" y="230386"/>
                    <a:pt x="1664072" y="230386"/>
                  </a:cubicBezTo>
                  <a:lnTo>
                    <a:pt x="5257" y="230386"/>
                  </a:lnTo>
                  <a:cubicBezTo>
                    <a:pt x="3862" y="230386"/>
                    <a:pt x="2525" y="229832"/>
                    <a:pt x="1540" y="228846"/>
                  </a:cubicBezTo>
                  <a:cubicBezTo>
                    <a:pt x="554" y="227860"/>
                    <a:pt x="0" y="226523"/>
                    <a:pt x="0" y="225129"/>
                  </a:cubicBezTo>
                  <a:lnTo>
                    <a:pt x="0" y="5257"/>
                  </a:lnTo>
                  <a:cubicBezTo>
                    <a:pt x="0" y="3862"/>
                    <a:pt x="554" y="2525"/>
                    <a:pt x="1540" y="1540"/>
                  </a:cubicBezTo>
                  <a:cubicBezTo>
                    <a:pt x="2525" y="554"/>
                    <a:pt x="3862" y="0"/>
                    <a:pt x="5257" y="0"/>
                  </a:cubicBezTo>
                  <a:close/>
                </a:path>
              </a:pathLst>
            </a:custGeom>
            <a:solidFill>
              <a:srgbClr val="D6BD9E">
                <a:alpha val="62745"/>
              </a:srgbClr>
            </a:solidFill>
            <a:ln cap="sq">
              <a:noFill/>
              <a:prstDash val="solid"/>
              <a:miter/>
            </a:ln>
          </p:spPr>
          <p:txBody>
            <a:bodyPr/>
            <a:lstStyle/>
            <a:p>
              <a:endParaRPr lang="en-US"/>
            </a:p>
          </p:txBody>
        </p:sp>
        <p:sp>
          <p:nvSpPr>
            <p:cNvPr id="31" name="TextBox 31"/>
            <p:cNvSpPr txBox="1"/>
            <p:nvPr/>
          </p:nvSpPr>
          <p:spPr>
            <a:xfrm>
              <a:off x="0" y="-38100"/>
              <a:ext cx="1669328" cy="268486"/>
            </a:xfrm>
            <a:prstGeom prst="rect">
              <a:avLst/>
            </a:prstGeom>
          </p:spPr>
          <p:txBody>
            <a:bodyPr lIns="50800" tIns="50800" rIns="50800" bIns="50800" rtlCol="0" anchor="ctr"/>
            <a:lstStyle/>
            <a:p>
              <a:pPr algn="ctr">
                <a:lnSpc>
                  <a:spcPts val="2659"/>
                </a:lnSpc>
              </a:pPr>
              <a:endParaRPr/>
            </a:p>
          </p:txBody>
        </p:sp>
      </p:grpSp>
      <p:sp>
        <p:nvSpPr>
          <p:cNvPr id="32" name="Freeform 32"/>
          <p:cNvSpPr/>
          <p:nvPr/>
        </p:nvSpPr>
        <p:spPr>
          <a:xfrm>
            <a:off x="416840" y="6271635"/>
            <a:ext cx="380314" cy="380314"/>
          </a:xfrm>
          <a:custGeom>
            <a:avLst/>
            <a:gdLst/>
            <a:ahLst/>
            <a:cxnLst/>
            <a:rect l="l" t="t" r="r" b="b"/>
            <a:pathLst>
              <a:path w="380314" h="380314">
                <a:moveTo>
                  <a:pt x="0" y="0"/>
                </a:moveTo>
                <a:lnTo>
                  <a:pt x="380314" y="0"/>
                </a:lnTo>
                <a:lnTo>
                  <a:pt x="380314" y="380314"/>
                </a:lnTo>
                <a:lnTo>
                  <a:pt x="0" y="38031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3" name="Freeform 33"/>
          <p:cNvSpPr/>
          <p:nvPr/>
        </p:nvSpPr>
        <p:spPr>
          <a:xfrm>
            <a:off x="17449781" y="6211207"/>
            <a:ext cx="457432" cy="501170"/>
          </a:xfrm>
          <a:custGeom>
            <a:avLst/>
            <a:gdLst/>
            <a:ahLst/>
            <a:cxnLst/>
            <a:rect l="l" t="t" r="r" b="b"/>
            <a:pathLst>
              <a:path w="457432" h="501170">
                <a:moveTo>
                  <a:pt x="0" y="0"/>
                </a:moveTo>
                <a:lnTo>
                  <a:pt x="457432" y="0"/>
                </a:lnTo>
                <a:lnTo>
                  <a:pt x="457432" y="501170"/>
                </a:lnTo>
                <a:lnTo>
                  <a:pt x="0" y="50117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34" name="TextBox 34"/>
          <p:cNvSpPr txBox="1"/>
          <p:nvPr/>
        </p:nvSpPr>
        <p:spPr>
          <a:xfrm>
            <a:off x="3304061" y="5881640"/>
            <a:ext cx="3070615" cy="580153"/>
          </a:xfrm>
          <a:prstGeom prst="rect">
            <a:avLst/>
          </a:prstGeom>
        </p:spPr>
        <p:txBody>
          <a:bodyPr lIns="0" tIns="0" rIns="0" bIns="0" rtlCol="0" anchor="t">
            <a:spAutoFit/>
          </a:bodyPr>
          <a:lstStyle/>
          <a:p>
            <a:pPr algn="l">
              <a:lnSpc>
                <a:spcPts val="4773"/>
              </a:lnSpc>
            </a:pPr>
            <a:r>
              <a:rPr lang="en-US" sz="3409" b="1">
                <a:solidFill>
                  <a:srgbClr val="EC4E56"/>
                </a:solidFill>
                <a:latin typeface="Noto Sans Bold"/>
                <a:ea typeface="Noto Sans Bold"/>
                <a:cs typeface="Noto Sans Bold"/>
                <a:sym typeface="Noto Sans Bold"/>
              </a:rPr>
              <a:t>50.000 VNĐ</a:t>
            </a:r>
          </a:p>
        </p:txBody>
      </p:sp>
      <p:sp>
        <p:nvSpPr>
          <p:cNvPr id="35" name="TextBox 35"/>
          <p:cNvSpPr txBox="1"/>
          <p:nvPr/>
        </p:nvSpPr>
        <p:spPr>
          <a:xfrm>
            <a:off x="3304061" y="5351583"/>
            <a:ext cx="12716111" cy="464947"/>
          </a:xfrm>
          <a:prstGeom prst="rect">
            <a:avLst/>
          </a:prstGeom>
        </p:spPr>
        <p:txBody>
          <a:bodyPr lIns="0" tIns="0" rIns="0" bIns="0" rtlCol="0" anchor="t">
            <a:spAutoFit/>
          </a:bodyPr>
          <a:lstStyle/>
          <a:p>
            <a:pPr algn="l">
              <a:lnSpc>
                <a:spcPts val="3772"/>
              </a:lnSpc>
            </a:pPr>
            <a:r>
              <a:rPr lang="en-US" sz="2694">
                <a:solidFill>
                  <a:srgbClr val="000000"/>
                </a:solidFill>
                <a:latin typeface="Canva Sans"/>
                <a:ea typeface="Canva Sans"/>
                <a:cs typeface="Canva Sans"/>
                <a:sym typeface="Canva Sans"/>
              </a:rPr>
              <a:t>Giải Bài Tập SGK Unit 6 - Looking Back: Vietnamese Lifestyle Then And Now</a:t>
            </a:r>
          </a:p>
        </p:txBody>
      </p:sp>
      <p:sp>
        <p:nvSpPr>
          <p:cNvPr id="36" name="Freeform 36"/>
          <p:cNvSpPr/>
          <p:nvPr/>
        </p:nvSpPr>
        <p:spPr>
          <a:xfrm>
            <a:off x="1011129" y="5240299"/>
            <a:ext cx="1884493" cy="2442986"/>
          </a:xfrm>
          <a:custGeom>
            <a:avLst/>
            <a:gdLst/>
            <a:ahLst/>
            <a:cxnLst/>
            <a:rect l="l" t="t" r="r" b="b"/>
            <a:pathLst>
              <a:path w="1884493" h="2442986">
                <a:moveTo>
                  <a:pt x="0" y="0"/>
                </a:moveTo>
                <a:lnTo>
                  <a:pt x="1884493" y="0"/>
                </a:lnTo>
                <a:lnTo>
                  <a:pt x="1884493" y="2442986"/>
                </a:lnTo>
                <a:lnTo>
                  <a:pt x="0" y="2442986"/>
                </a:lnTo>
                <a:lnTo>
                  <a:pt x="0" y="0"/>
                </a:lnTo>
                <a:close/>
              </a:path>
            </a:pathLst>
          </a:custGeom>
          <a:blipFill>
            <a:blip r:embed="rId18"/>
            <a:stretch>
              <a:fillRect t="-7890" b="-7890"/>
            </a:stretch>
          </a:blipFill>
        </p:spPr>
        <p:txBody>
          <a:bodyPr/>
          <a:lstStyle/>
          <a:p>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60C55-AB98-E4DB-1FEF-E1A0084D5F9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1A2B1F9-F22D-4A6A-8C54-C66F374202B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a:p>
        </p:txBody>
      </p:sp>
      <p:sp>
        <p:nvSpPr>
          <p:cNvPr id="3" name="Freeform 3">
            <a:extLst>
              <a:ext uri="{FF2B5EF4-FFF2-40B4-BE49-F238E27FC236}">
                <a16:creationId xmlns:a16="http://schemas.microsoft.com/office/drawing/2014/main" id="{C77B0A43-5731-8C29-8D22-7DF074BC9568}"/>
              </a:ext>
            </a:extLst>
          </p:cNvPr>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D38481C4-1311-09F2-25B0-A39619331CCC}"/>
              </a:ext>
            </a:extLst>
          </p:cNvPr>
          <p:cNvGrpSpPr/>
          <p:nvPr/>
        </p:nvGrpSpPr>
        <p:grpSpPr>
          <a:xfrm>
            <a:off x="13596430" y="253475"/>
            <a:ext cx="1175107" cy="1159550"/>
            <a:chOff x="0" y="0"/>
            <a:chExt cx="309493" cy="305396"/>
          </a:xfrm>
        </p:grpSpPr>
        <p:sp>
          <p:nvSpPr>
            <p:cNvPr id="5" name="Freeform 5">
              <a:extLst>
                <a:ext uri="{FF2B5EF4-FFF2-40B4-BE49-F238E27FC236}">
                  <a16:creationId xmlns:a16="http://schemas.microsoft.com/office/drawing/2014/main" id="{9A530844-7DF9-5570-D936-3C5C995DCC27}"/>
                </a:ext>
              </a:extLst>
            </p:cNvPr>
            <p:cNvSpPr/>
            <p:nvPr/>
          </p:nvSpPr>
          <p:spPr>
            <a:xfrm>
              <a:off x="0" y="0"/>
              <a:ext cx="309493" cy="305396"/>
            </a:xfrm>
            <a:custGeom>
              <a:avLst/>
              <a:gdLst/>
              <a:ahLst/>
              <a:cxnLst/>
              <a:rect l="l" t="t" r="r" b="b"/>
              <a:pathLst>
                <a:path w="309493" h="305396">
                  <a:moveTo>
                    <a:pt x="152698" y="0"/>
                  </a:moveTo>
                  <a:lnTo>
                    <a:pt x="156795" y="0"/>
                  </a:lnTo>
                  <a:cubicBezTo>
                    <a:pt x="197293" y="0"/>
                    <a:pt x="236133" y="16088"/>
                    <a:pt x="264769" y="44724"/>
                  </a:cubicBezTo>
                  <a:cubicBezTo>
                    <a:pt x="293405" y="73361"/>
                    <a:pt x="309493" y="112200"/>
                    <a:pt x="309493" y="152698"/>
                  </a:cubicBezTo>
                  <a:lnTo>
                    <a:pt x="309493" y="152698"/>
                  </a:lnTo>
                  <a:cubicBezTo>
                    <a:pt x="309493" y="237031"/>
                    <a:pt x="241128" y="305396"/>
                    <a:pt x="156795" y="305396"/>
                  </a:cubicBezTo>
                  <a:lnTo>
                    <a:pt x="152698" y="305396"/>
                  </a:lnTo>
                  <a:cubicBezTo>
                    <a:pt x="68365" y="305396"/>
                    <a:pt x="0" y="237031"/>
                    <a:pt x="0" y="152698"/>
                  </a:cubicBezTo>
                  <a:lnTo>
                    <a:pt x="0" y="152698"/>
                  </a:lnTo>
                  <a:cubicBezTo>
                    <a:pt x="0" y="68365"/>
                    <a:pt x="68365" y="0"/>
                    <a:pt x="152698" y="0"/>
                  </a:cubicBezTo>
                  <a:close/>
                </a:path>
              </a:pathLst>
            </a:custGeom>
            <a:solidFill>
              <a:srgbClr val="D2BC67"/>
            </a:solidFill>
          </p:spPr>
          <p:txBody>
            <a:bodyPr/>
            <a:lstStyle/>
            <a:p>
              <a:endParaRPr lang="en-US"/>
            </a:p>
          </p:txBody>
        </p:sp>
        <p:sp>
          <p:nvSpPr>
            <p:cNvPr id="6" name="TextBox 6">
              <a:extLst>
                <a:ext uri="{FF2B5EF4-FFF2-40B4-BE49-F238E27FC236}">
                  <a16:creationId xmlns:a16="http://schemas.microsoft.com/office/drawing/2014/main" id="{0FEF3FD3-304A-CF31-3978-0C734ECBD15B}"/>
                </a:ext>
              </a:extLst>
            </p:cNvPr>
            <p:cNvSpPr txBox="1"/>
            <p:nvPr/>
          </p:nvSpPr>
          <p:spPr>
            <a:xfrm>
              <a:off x="0" y="-38100"/>
              <a:ext cx="309493" cy="343496"/>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F5DB5AFE-08B3-CF30-B8D7-D1220E9F272E}"/>
              </a:ext>
            </a:extLst>
          </p:cNvPr>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a:extLst>
              <a:ext uri="{FF2B5EF4-FFF2-40B4-BE49-F238E27FC236}">
                <a16:creationId xmlns:a16="http://schemas.microsoft.com/office/drawing/2014/main" id="{9A971C4B-2E1F-4186-EA54-14D74CAC225C}"/>
              </a:ext>
            </a:extLst>
          </p:cNvPr>
          <p:cNvGrpSpPr/>
          <p:nvPr/>
        </p:nvGrpSpPr>
        <p:grpSpPr>
          <a:xfrm>
            <a:off x="776763" y="114333"/>
            <a:ext cx="1450768" cy="1450768"/>
            <a:chOff x="0" y="0"/>
            <a:chExt cx="13716000" cy="13716000"/>
          </a:xfrm>
        </p:grpSpPr>
        <p:sp>
          <p:nvSpPr>
            <p:cNvPr id="9" name="Freeform 9">
              <a:extLst>
                <a:ext uri="{FF2B5EF4-FFF2-40B4-BE49-F238E27FC236}">
                  <a16:creationId xmlns:a16="http://schemas.microsoft.com/office/drawing/2014/main" id="{4615972C-1920-56E6-20E2-F398C3EABAB9}"/>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7"/>
              <a:stretch>
                <a:fillRect t="-38888" b="-38888"/>
              </a:stretch>
            </a:blipFill>
          </p:spPr>
          <p:txBody>
            <a:bodyPr/>
            <a:lstStyle/>
            <a:p>
              <a:endParaRPr lang="en-US"/>
            </a:p>
          </p:txBody>
        </p:sp>
      </p:grpSp>
      <p:sp>
        <p:nvSpPr>
          <p:cNvPr id="10" name="Freeform 10">
            <a:extLst>
              <a:ext uri="{FF2B5EF4-FFF2-40B4-BE49-F238E27FC236}">
                <a16:creationId xmlns:a16="http://schemas.microsoft.com/office/drawing/2014/main" id="{26D0BBAD-8805-83E1-55B3-475AC4975896}"/>
              </a:ext>
            </a:extLst>
          </p:cNvPr>
          <p:cNvSpPr/>
          <p:nvPr/>
        </p:nvSpPr>
        <p:spPr>
          <a:xfrm>
            <a:off x="15236121"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1" name="Group 11">
            <a:extLst>
              <a:ext uri="{FF2B5EF4-FFF2-40B4-BE49-F238E27FC236}">
                <a16:creationId xmlns:a16="http://schemas.microsoft.com/office/drawing/2014/main" id="{6AFD3033-3B9C-A64F-C5B8-C4D03983F528}"/>
              </a:ext>
            </a:extLst>
          </p:cNvPr>
          <p:cNvGrpSpPr/>
          <p:nvPr/>
        </p:nvGrpSpPr>
        <p:grpSpPr>
          <a:xfrm>
            <a:off x="295243" y="1821793"/>
            <a:ext cx="20711261" cy="2858383"/>
            <a:chOff x="0" y="0"/>
            <a:chExt cx="1669328" cy="230386"/>
          </a:xfrm>
        </p:grpSpPr>
        <p:sp>
          <p:nvSpPr>
            <p:cNvPr id="12" name="Freeform 12">
              <a:extLst>
                <a:ext uri="{FF2B5EF4-FFF2-40B4-BE49-F238E27FC236}">
                  <a16:creationId xmlns:a16="http://schemas.microsoft.com/office/drawing/2014/main" id="{1158E61E-821B-8B6E-F44D-A8B28981BDB2}"/>
                </a:ext>
              </a:extLst>
            </p:cNvPr>
            <p:cNvSpPr/>
            <p:nvPr/>
          </p:nvSpPr>
          <p:spPr>
            <a:xfrm>
              <a:off x="0" y="0"/>
              <a:ext cx="1669328" cy="230386"/>
            </a:xfrm>
            <a:custGeom>
              <a:avLst/>
              <a:gdLst/>
              <a:ahLst/>
              <a:cxnLst/>
              <a:rect l="l" t="t" r="r" b="b"/>
              <a:pathLst>
                <a:path w="1669328" h="230386">
                  <a:moveTo>
                    <a:pt x="5257" y="0"/>
                  </a:moveTo>
                  <a:lnTo>
                    <a:pt x="1664072" y="0"/>
                  </a:lnTo>
                  <a:cubicBezTo>
                    <a:pt x="1665466" y="0"/>
                    <a:pt x="1666803" y="554"/>
                    <a:pt x="1667789" y="1540"/>
                  </a:cubicBezTo>
                  <a:cubicBezTo>
                    <a:pt x="1668774" y="2525"/>
                    <a:pt x="1669328" y="3862"/>
                    <a:pt x="1669328" y="5257"/>
                  </a:cubicBezTo>
                  <a:lnTo>
                    <a:pt x="1669328" y="225129"/>
                  </a:lnTo>
                  <a:cubicBezTo>
                    <a:pt x="1669328" y="228032"/>
                    <a:pt x="1666975" y="230386"/>
                    <a:pt x="1664072" y="230386"/>
                  </a:cubicBezTo>
                  <a:lnTo>
                    <a:pt x="5257" y="230386"/>
                  </a:lnTo>
                  <a:cubicBezTo>
                    <a:pt x="3862" y="230386"/>
                    <a:pt x="2525" y="229832"/>
                    <a:pt x="1540" y="228846"/>
                  </a:cubicBezTo>
                  <a:cubicBezTo>
                    <a:pt x="554" y="227860"/>
                    <a:pt x="0" y="226523"/>
                    <a:pt x="0" y="225129"/>
                  </a:cubicBezTo>
                  <a:lnTo>
                    <a:pt x="0" y="5257"/>
                  </a:lnTo>
                  <a:cubicBezTo>
                    <a:pt x="0" y="3862"/>
                    <a:pt x="554" y="2525"/>
                    <a:pt x="1540" y="1540"/>
                  </a:cubicBezTo>
                  <a:cubicBezTo>
                    <a:pt x="2525" y="554"/>
                    <a:pt x="3862" y="0"/>
                    <a:pt x="5257" y="0"/>
                  </a:cubicBezTo>
                  <a:close/>
                </a:path>
              </a:pathLst>
            </a:custGeom>
            <a:solidFill>
              <a:srgbClr val="D6BD9E">
                <a:alpha val="62745"/>
              </a:srgbClr>
            </a:solidFill>
            <a:ln cap="sq">
              <a:noFill/>
              <a:prstDash val="solid"/>
              <a:miter/>
            </a:ln>
          </p:spPr>
          <p:txBody>
            <a:bodyPr/>
            <a:lstStyle/>
            <a:p>
              <a:endParaRPr lang="en-US" dirty="0"/>
            </a:p>
          </p:txBody>
        </p:sp>
        <p:sp>
          <p:nvSpPr>
            <p:cNvPr id="13" name="TextBox 13">
              <a:extLst>
                <a:ext uri="{FF2B5EF4-FFF2-40B4-BE49-F238E27FC236}">
                  <a16:creationId xmlns:a16="http://schemas.microsoft.com/office/drawing/2014/main" id="{1348B410-0D25-FD9D-8A62-07FD2B836FB7}"/>
                </a:ext>
              </a:extLst>
            </p:cNvPr>
            <p:cNvSpPr txBox="1"/>
            <p:nvPr/>
          </p:nvSpPr>
          <p:spPr>
            <a:xfrm>
              <a:off x="0" y="-38100"/>
              <a:ext cx="1669328" cy="268486"/>
            </a:xfrm>
            <a:prstGeom prst="rect">
              <a:avLst/>
            </a:prstGeom>
          </p:spPr>
          <p:txBody>
            <a:bodyPr lIns="50800" tIns="50800" rIns="50800" bIns="50800" rtlCol="0" anchor="ctr"/>
            <a:lstStyle/>
            <a:p>
              <a:pPr algn="ctr">
                <a:lnSpc>
                  <a:spcPts val="2659"/>
                </a:lnSpc>
              </a:pPr>
              <a:endParaRPr/>
            </a:p>
          </p:txBody>
        </p:sp>
      </p:grpSp>
      <p:sp>
        <p:nvSpPr>
          <p:cNvPr id="14" name="Freeform 14">
            <a:extLst>
              <a:ext uri="{FF2B5EF4-FFF2-40B4-BE49-F238E27FC236}">
                <a16:creationId xmlns:a16="http://schemas.microsoft.com/office/drawing/2014/main" id="{954816BE-0EB0-D635-9B53-A4812822D98B}"/>
              </a:ext>
            </a:extLst>
          </p:cNvPr>
          <p:cNvSpPr/>
          <p:nvPr/>
        </p:nvSpPr>
        <p:spPr>
          <a:xfrm>
            <a:off x="416840" y="3060827"/>
            <a:ext cx="380314" cy="380314"/>
          </a:xfrm>
          <a:custGeom>
            <a:avLst/>
            <a:gdLst/>
            <a:ahLst/>
            <a:cxnLst/>
            <a:rect l="l" t="t" r="r" b="b"/>
            <a:pathLst>
              <a:path w="380314" h="380314">
                <a:moveTo>
                  <a:pt x="0" y="0"/>
                </a:moveTo>
                <a:lnTo>
                  <a:pt x="380314" y="0"/>
                </a:lnTo>
                <a:lnTo>
                  <a:pt x="380314" y="380315"/>
                </a:lnTo>
                <a:lnTo>
                  <a:pt x="0" y="38031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5" name="Freeform 15">
            <a:hlinkClick r:id="rId12" action="ppaction://hlinksldjump"/>
            <a:extLst>
              <a:ext uri="{FF2B5EF4-FFF2-40B4-BE49-F238E27FC236}">
                <a16:creationId xmlns:a16="http://schemas.microsoft.com/office/drawing/2014/main" id="{F0AF3942-C3B6-5BD6-F7ED-9FAB5D0EA4D8}"/>
              </a:ext>
            </a:extLst>
          </p:cNvPr>
          <p:cNvSpPr/>
          <p:nvPr/>
        </p:nvSpPr>
        <p:spPr>
          <a:xfrm>
            <a:off x="17449781" y="3000399"/>
            <a:ext cx="457432" cy="501170"/>
          </a:xfrm>
          <a:custGeom>
            <a:avLst/>
            <a:gdLst/>
            <a:ahLst/>
            <a:cxnLst/>
            <a:rect l="l" t="t" r="r" b="b"/>
            <a:pathLst>
              <a:path w="457432" h="501170">
                <a:moveTo>
                  <a:pt x="0" y="0"/>
                </a:moveTo>
                <a:lnTo>
                  <a:pt x="457432" y="0"/>
                </a:lnTo>
                <a:lnTo>
                  <a:pt x="457432" y="501171"/>
                </a:lnTo>
                <a:lnTo>
                  <a:pt x="0" y="50117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grpSp>
        <p:nvGrpSpPr>
          <p:cNvPr id="16" name="Group 16">
            <a:extLst>
              <a:ext uri="{FF2B5EF4-FFF2-40B4-BE49-F238E27FC236}">
                <a16:creationId xmlns:a16="http://schemas.microsoft.com/office/drawing/2014/main" id="{E1E4D7B8-1271-E8B5-E4D6-BD936219C475}"/>
              </a:ext>
            </a:extLst>
          </p:cNvPr>
          <p:cNvGrpSpPr/>
          <p:nvPr/>
        </p:nvGrpSpPr>
        <p:grpSpPr>
          <a:xfrm>
            <a:off x="-297211" y="8804258"/>
            <a:ext cx="18742400" cy="1758179"/>
            <a:chOff x="0" y="0"/>
            <a:chExt cx="3856461" cy="361765"/>
          </a:xfrm>
        </p:grpSpPr>
        <p:sp>
          <p:nvSpPr>
            <p:cNvPr id="17" name="Freeform 17">
              <a:extLst>
                <a:ext uri="{FF2B5EF4-FFF2-40B4-BE49-F238E27FC236}">
                  <a16:creationId xmlns:a16="http://schemas.microsoft.com/office/drawing/2014/main" id="{F7F399B5-230E-E403-E84A-9E76FB5E2681}"/>
                </a:ext>
              </a:extLst>
            </p:cNvPr>
            <p:cNvSpPr/>
            <p:nvPr/>
          </p:nvSpPr>
          <p:spPr>
            <a:xfrm>
              <a:off x="0" y="0"/>
              <a:ext cx="3856461" cy="361765"/>
            </a:xfrm>
            <a:custGeom>
              <a:avLst/>
              <a:gdLst/>
              <a:ahLst/>
              <a:cxnLst/>
              <a:rect l="l" t="t" r="r" b="b"/>
              <a:pathLst>
                <a:path w="3856461" h="361765">
                  <a:moveTo>
                    <a:pt x="8068" y="0"/>
                  </a:moveTo>
                  <a:lnTo>
                    <a:pt x="3848393" y="0"/>
                  </a:lnTo>
                  <a:cubicBezTo>
                    <a:pt x="3850533" y="0"/>
                    <a:pt x="3852585" y="850"/>
                    <a:pt x="3854098" y="2363"/>
                  </a:cubicBezTo>
                  <a:cubicBezTo>
                    <a:pt x="3855611" y="3876"/>
                    <a:pt x="3856461" y="5928"/>
                    <a:pt x="3856461" y="8068"/>
                  </a:cubicBezTo>
                  <a:lnTo>
                    <a:pt x="3856461" y="353697"/>
                  </a:lnTo>
                  <a:cubicBezTo>
                    <a:pt x="3856461" y="358153"/>
                    <a:pt x="3852849" y="361765"/>
                    <a:pt x="3848393" y="361765"/>
                  </a:cubicBezTo>
                  <a:lnTo>
                    <a:pt x="8068" y="361765"/>
                  </a:lnTo>
                  <a:cubicBezTo>
                    <a:pt x="3612" y="361765"/>
                    <a:pt x="0" y="358153"/>
                    <a:pt x="0" y="353697"/>
                  </a:cubicBezTo>
                  <a:lnTo>
                    <a:pt x="0" y="8068"/>
                  </a:lnTo>
                  <a:cubicBezTo>
                    <a:pt x="0" y="3612"/>
                    <a:pt x="3612" y="0"/>
                    <a:pt x="8068" y="0"/>
                  </a:cubicBezTo>
                  <a:close/>
                </a:path>
              </a:pathLst>
            </a:custGeom>
            <a:solidFill>
              <a:srgbClr val="D6BD9E"/>
            </a:solidFill>
          </p:spPr>
          <p:txBody>
            <a:bodyPr/>
            <a:lstStyle/>
            <a:p>
              <a:endParaRPr lang="en-US"/>
            </a:p>
          </p:txBody>
        </p:sp>
        <p:sp>
          <p:nvSpPr>
            <p:cNvPr id="18" name="TextBox 18">
              <a:extLst>
                <a:ext uri="{FF2B5EF4-FFF2-40B4-BE49-F238E27FC236}">
                  <a16:creationId xmlns:a16="http://schemas.microsoft.com/office/drawing/2014/main" id="{0B366D17-AF7D-B5E3-D091-FCEC3189D26C}"/>
                </a:ext>
              </a:extLst>
            </p:cNvPr>
            <p:cNvSpPr txBox="1"/>
            <p:nvPr/>
          </p:nvSpPr>
          <p:spPr>
            <a:xfrm>
              <a:off x="0" y="-38100"/>
              <a:ext cx="3856461" cy="399865"/>
            </a:xfrm>
            <a:prstGeom prst="rect">
              <a:avLst/>
            </a:prstGeom>
          </p:spPr>
          <p:txBody>
            <a:bodyPr lIns="50800" tIns="50800" rIns="50800" bIns="50800" rtlCol="0" anchor="ctr"/>
            <a:lstStyle/>
            <a:p>
              <a:pPr algn="ctr">
                <a:lnSpc>
                  <a:spcPts val="2659"/>
                </a:lnSpc>
              </a:pPr>
              <a:endParaRPr/>
            </a:p>
          </p:txBody>
        </p:sp>
      </p:grpSp>
      <p:grpSp>
        <p:nvGrpSpPr>
          <p:cNvPr id="19" name="Group 19">
            <a:extLst>
              <a:ext uri="{FF2B5EF4-FFF2-40B4-BE49-F238E27FC236}">
                <a16:creationId xmlns:a16="http://schemas.microsoft.com/office/drawing/2014/main" id="{E641CDFA-31A6-E525-F45D-F37799562449}"/>
              </a:ext>
            </a:extLst>
          </p:cNvPr>
          <p:cNvGrpSpPr/>
          <p:nvPr/>
        </p:nvGrpSpPr>
        <p:grpSpPr>
          <a:xfrm>
            <a:off x="13440975" y="9105348"/>
            <a:ext cx="4237522" cy="877353"/>
            <a:chOff x="0" y="0"/>
            <a:chExt cx="5650030" cy="1169804"/>
          </a:xfrm>
        </p:grpSpPr>
        <p:grpSp>
          <p:nvGrpSpPr>
            <p:cNvPr id="20" name="Group 20">
              <a:extLst>
                <a:ext uri="{FF2B5EF4-FFF2-40B4-BE49-F238E27FC236}">
                  <a16:creationId xmlns:a16="http://schemas.microsoft.com/office/drawing/2014/main" id="{2EEB0778-7A84-E8EE-8157-22A77DC8AEBF}"/>
                </a:ext>
              </a:extLst>
            </p:cNvPr>
            <p:cNvGrpSpPr/>
            <p:nvPr/>
          </p:nvGrpSpPr>
          <p:grpSpPr>
            <a:xfrm>
              <a:off x="0" y="0"/>
              <a:ext cx="5650030" cy="1169804"/>
              <a:chOff x="0" y="0"/>
              <a:chExt cx="1099708" cy="227688"/>
            </a:xfrm>
          </p:grpSpPr>
          <p:sp>
            <p:nvSpPr>
              <p:cNvPr id="21" name="Freeform 21">
                <a:extLst>
                  <a:ext uri="{FF2B5EF4-FFF2-40B4-BE49-F238E27FC236}">
                    <a16:creationId xmlns:a16="http://schemas.microsoft.com/office/drawing/2014/main" id="{B07B7940-8967-B6F9-B9E7-9E9C1A045184}"/>
                  </a:ext>
                </a:extLst>
              </p:cNvPr>
              <p:cNvSpPr/>
              <p:nvPr/>
            </p:nvSpPr>
            <p:spPr>
              <a:xfrm>
                <a:off x="0" y="0"/>
                <a:ext cx="1099708" cy="227688"/>
              </a:xfrm>
              <a:custGeom>
                <a:avLst/>
                <a:gdLst/>
                <a:ahLst/>
                <a:cxnLst/>
                <a:rect l="l" t="t" r="r" b="b"/>
                <a:pathLst>
                  <a:path w="1099708" h="227688">
                    <a:moveTo>
                      <a:pt x="35683" y="0"/>
                    </a:moveTo>
                    <a:lnTo>
                      <a:pt x="1064024" y="0"/>
                    </a:lnTo>
                    <a:cubicBezTo>
                      <a:pt x="1073488" y="0"/>
                      <a:pt x="1082564" y="3759"/>
                      <a:pt x="1089256" y="10451"/>
                    </a:cubicBezTo>
                    <a:cubicBezTo>
                      <a:pt x="1095948" y="17143"/>
                      <a:pt x="1099708" y="26220"/>
                      <a:pt x="1099708" y="35683"/>
                    </a:cubicBezTo>
                    <a:lnTo>
                      <a:pt x="1099708" y="192004"/>
                    </a:lnTo>
                    <a:cubicBezTo>
                      <a:pt x="1099708" y="211712"/>
                      <a:pt x="1083732" y="227688"/>
                      <a:pt x="1064024" y="227688"/>
                    </a:cubicBezTo>
                    <a:lnTo>
                      <a:pt x="35683" y="227688"/>
                    </a:lnTo>
                    <a:cubicBezTo>
                      <a:pt x="15976" y="227688"/>
                      <a:pt x="0" y="211712"/>
                      <a:pt x="0" y="192004"/>
                    </a:cubicBezTo>
                    <a:lnTo>
                      <a:pt x="0" y="35683"/>
                    </a:lnTo>
                    <a:cubicBezTo>
                      <a:pt x="0" y="15976"/>
                      <a:pt x="15976" y="0"/>
                      <a:pt x="35683" y="0"/>
                    </a:cubicBezTo>
                    <a:close/>
                  </a:path>
                </a:pathLst>
              </a:custGeom>
              <a:solidFill>
                <a:srgbClr val="B4B4B4"/>
              </a:solidFill>
            </p:spPr>
            <p:txBody>
              <a:bodyPr/>
              <a:lstStyle/>
              <a:p>
                <a:endParaRPr lang="en-US"/>
              </a:p>
            </p:txBody>
          </p:sp>
          <p:sp>
            <p:nvSpPr>
              <p:cNvPr id="22" name="TextBox 22">
                <a:extLst>
                  <a:ext uri="{FF2B5EF4-FFF2-40B4-BE49-F238E27FC236}">
                    <a16:creationId xmlns:a16="http://schemas.microsoft.com/office/drawing/2014/main" id="{F74FE471-EDCB-D556-725A-A0E15CCA910D}"/>
                  </a:ext>
                </a:extLst>
              </p:cNvPr>
              <p:cNvSpPr txBox="1"/>
              <p:nvPr/>
            </p:nvSpPr>
            <p:spPr>
              <a:xfrm>
                <a:off x="0" y="-38100"/>
                <a:ext cx="1099708" cy="265788"/>
              </a:xfrm>
              <a:prstGeom prst="rect">
                <a:avLst/>
              </a:prstGeom>
            </p:spPr>
            <p:txBody>
              <a:bodyPr lIns="50800" tIns="50800" rIns="50800" bIns="50800" rtlCol="0" anchor="ctr"/>
              <a:lstStyle/>
              <a:p>
                <a:pPr algn="ctr">
                  <a:lnSpc>
                    <a:spcPts val="2659"/>
                  </a:lnSpc>
                </a:pPr>
                <a:endParaRPr/>
              </a:p>
            </p:txBody>
          </p:sp>
        </p:grpSp>
        <p:sp>
          <p:nvSpPr>
            <p:cNvPr id="23" name="TextBox 23">
              <a:extLst>
                <a:ext uri="{FF2B5EF4-FFF2-40B4-BE49-F238E27FC236}">
                  <a16:creationId xmlns:a16="http://schemas.microsoft.com/office/drawing/2014/main" id="{51D634B9-BE5F-9DDF-1D1A-32BF1520FC25}"/>
                </a:ext>
              </a:extLst>
            </p:cNvPr>
            <p:cNvSpPr txBox="1"/>
            <p:nvPr/>
          </p:nvSpPr>
          <p:spPr>
            <a:xfrm>
              <a:off x="1128119" y="142731"/>
              <a:ext cx="3607382" cy="830141"/>
            </a:xfrm>
            <a:prstGeom prst="rect">
              <a:avLst/>
            </a:prstGeom>
          </p:spPr>
          <p:txBody>
            <a:bodyPr wrap="square" lIns="0" tIns="0" rIns="0" bIns="0" rtlCol="0" anchor="t">
              <a:spAutoFit/>
            </a:bodyPr>
            <a:lstStyle/>
            <a:p>
              <a:pPr>
                <a:lnSpc>
                  <a:spcPts val="5179"/>
                </a:lnSpc>
              </a:pPr>
              <a:r>
                <a:rPr lang="en-US" sz="3699" dirty="0">
                  <a:solidFill>
                    <a:srgbClr val="FFFFFF"/>
                  </a:solidFill>
                  <a:latin typeface="Noto Sans"/>
                  <a:ea typeface="Noto Sans"/>
                  <a:cs typeface="Noto Sans"/>
                  <a:sym typeface="Noto Sans"/>
                </a:rPr>
                <a:t>Thanh </a:t>
              </a:r>
              <a:r>
                <a:rPr lang="en-US" sz="3699" dirty="0" err="1">
                  <a:solidFill>
                    <a:srgbClr val="FFFFFF"/>
                  </a:solidFill>
                  <a:latin typeface="Noto Sans"/>
                  <a:ea typeface="Noto Sans"/>
                  <a:cs typeface="Noto Sans"/>
                  <a:sym typeface="Noto Sans"/>
                </a:rPr>
                <a:t>Toán</a:t>
              </a:r>
              <a:endParaRPr lang="en-US" sz="3699" dirty="0">
                <a:solidFill>
                  <a:srgbClr val="FFFFFF"/>
                </a:solidFill>
                <a:latin typeface="Noto Sans"/>
                <a:ea typeface="Noto Sans"/>
                <a:cs typeface="Noto Sans"/>
                <a:sym typeface="Noto Sans"/>
              </a:endParaRPr>
            </a:p>
          </p:txBody>
        </p:sp>
      </p:grpSp>
      <p:sp>
        <p:nvSpPr>
          <p:cNvPr id="24" name="TextBox 24">
            <a:extLst>
              <a:ext uri="{FF2B5EF4-FFF2-40B4-BE49-F238E27FC236}">
                <a16:creationId xmlns:a16="http://schemas.microsoft.com/office/drawing/2014/main" id="{E3166BC5-2C70-E93E-132B-4EFBF93EA2EF}"/>
              </a:ext>
            </a:extLst>
          </p:cNvPr>
          <p:cNvSpPr txBox="1"/>
          <p:nvPr/>
        </p:nvSpPr>
        <p:spPr>
          <a:xfrm>
            <a:off x="3304061" y="2670832"/>
            <a:ext cx="3070615" cy="580153"/>
          </a:xfrm>
          <a:prstGeom prst="rect">
            <a:avLst/>
          </a:prstGeom>
        </p:spPr>
        <p:txBody>
          <a:bodyPr lIns="0" tIns="0" rIns="0" bIns="0" rtlCol="0" anchor="t">
            <a:spAutoFit/>
          </a:bodyPr>
          <a:lstStyle/>
          <a:p>
            <a:pPr algn="l">
              <a:lnSpc>
                <a:spcPts val="4773"/>
              </a:lnSpc>
            </a:pPr>
            <a:r>
              <a:rPr lang="en-US" sz="3409" b="1">
                <a:solidFill>
                  <a:srgbClr val="EC4E56"/>
                </a:solidFill>
                <a:latin typeface="Noto Sans Bold"/>
                <a:ea typeface="Noto Sans Bold"/>
                <a:cs typeface="Noto Sans Bold"/>
                <a:sym typeface="Noto Sans Bold"/>
              </a:rPr>
              <a:t>50.000 VNĐ</a:t>
            </a:r>
          </a:p>
        </p:txBody>
      </p:sp>
      <p:sp>
        <p:nvSpPr>
          <p:cNvPr id="25" name="TextBox 25">
            <a:extLst>
              <a:ext uri="{FF2B5EF4-FFF2-40B4-BE49-F238E27FC236}">
                <a16:creationId xmlns:a16="http://schemas.microsoft.com/office/drawing/2014/main" id="{CC1034B0-B30D-C557-B786-8BBA0D7AB8DB}"/>
              </a:ext>
            </a:extLst>
          </p:cNvPr>
          <p:cNvSpPr txBox="1"/>
          <p:nvPr/>
        </p:nvSpPr>
        <p:spPr>
          <a:xfrm>
            <a:off x="3304061" y="2140776"/>
            <a:ext cx="12716111" cy="464947"/>
          </a:xfrm>
          <a:prstGeom prst="rect">
            <a:avLst/>
          </a:prstGeom>
        </p:spPr>
        <p:txBody>
          <a:bodyPr lIns="0" tIns="0" rIns="0" bIns="0" rtlCol="0" anchor="t">
            <a:spAutoFit/>
          </a:bodyPr>
          <a:lstStyle/>
          <a:p>
            <a:pPr algn="l">
              <a:lnSpc>
                <a:spcPts val="3772"/>
              </a:lnSpc>
            </a:pPr>
            <a:r>
              <a:rPr lang="en-US" sz="2694">
                <a:solidFill>
                  <a:srgbClr val="000000"/>
                </a:solidFill>
                <a:latin typeface="Canva Sans"/>
                <a:ea typeface="Canva Sans"/>
                <a:cs typeface="Canva Sans"/>
                <a:sym typeface="Canva Sans"/>
              </a:rPr>
              <a:t>Giải Bài Tập SGK Unit 5 - Language : Global Warming</a:t>
            </a:r>
          </a:p>
        </p:txBody>
      </p:sp>
      <p:sp>
        <p:nvSpPr>
          <p:cNvPr id="28" name="Freeform 28">
            <a:extLst>
              <a:ext uri="{FF2B5EF4-FFF2-40B4-BE49-F238E27FC236}">
                <a16:creationId xmlns:a16="http://schemas.microsoft.com/office/drawing/2014/main" id="{C2EE3F7F-A345-5510-B50A-B869FBC70A7E}"/>
              </a:ext>
            </a:extLst>
          </p:cNvPr>
          <p:cNvSpPr/>
          <p:nvPr/>
        </p:nvSpPr>
        <p:spPr>
          <a:xfrm>
            <a:off x="922720" y="1915271"/>
            <a:ext cx="2061311" cy="2671427"/>
          </a:xfrm>
          <a:custGeom>
            <a:avLst/>
            <a:gdLst/>
            <a:ahLst/>
            <a:cxnLst/>
            <a:rect l="l" t="t" r="r" b="b"/>
            <a:pathLst>
              <a:path w="2061311" h="2671427">
                <a:moveTo>
                  <a:pt x="0" y="0"/>
                </a:moveTo>
                <a:lnTo>
                  <a:pt x="2061311" y="0"/>
                </a:lnTo>
                <a:lnTo>
                  <a:pt x="2061311" y="2671427"/>
                </a:lnTo>
                <a:lnTo>
                  <a:pt x="0" y="2671427"/>
                </a:lnTo>
                <a:lnTo>
                  <a:pt x="0" y="0"/>
                </a:lnTo>
                <a:close/>
              </a:path>
            </a:pathLst>
          </a:custGeom>
          <a:blipFill>
            <a:blip r:embed="rId15"/>
            <a:stretch>
              <a:fillRect t="-7907" b="-7907"/>
            </a:stretch>
          </a:blipFill>
        </p:spPr>
        <p:txBody>
          <a:bodyPr/>
          <a:lstStyle/>
          <a:p>
            <a:endParaRPr lang="en-US"/>
          </a:p>
        </p:txBody>
      </p:sp>
      <p:grpSp>
        <p:nvGrpSpPr>
          <p:cNvPr id="29" name="Group 29">
            <a:extLst>
              <a:ext uri="{FF2B5EF4-FFF2-40B4-BE49-F238E27FC236}">
                <a16:creationId xmlns:a16="http://schemas.microsoft.com/office/drawing/2014/main" id="{59A0EBAF-7842-0D3B-8E6A-42D5C03050E2}"/>
              </a:ext>
            </a:extLst>
          </p:cNvPr>
          <p:cNvGrpSpPr/>
          <p:nvPr/>
        </p:nvGrpSpPr>
        <p:grpSpPr>
          <a:xfrm>
            <a:off x="295243" y="5032601"/>
            <a:ext cx="20711261" cy="2858383"/>
            <a:chOff x="0" y="0"/>
            <a:chExt cx="1669328" cy="230386"/>
          </a:xfrm>
        </p:grpSpPr>
        <p:sp>
          <p:nvSpPr>
            <p:cNvPr id="30" name="Freeform 30">
              <a:extLst>
                <a:ext uri="{FF2B5EF4-FFF2-40B4-BE49-F238E27FC236}">
                  <a16:creationId xmlns:a16="http://schemas.microsoft.com/office/drawing/2014/main" id="{CD1E0F7A-A514-F11F-0507-8977C0D208E4}"/>
                </a:ext>
              </a:extLst>
            </p:cNvPr>
            <p:cNvSpPr/>
            <p:nvPr/>
          </p:nvSpPr>
          <p:spPr>
            <a:xfrm>
              <a:off x="0" y="0"/>
              <a:ext cx="1669328" cy="230386"/>
            </a:xfrm>
            <a:custGeom>
              <a:avLst/>
              <a:gdLst/>
              <a:ahLst/>
              <a:cxnLst/>
              <a:rect l="l" t="t" r="r" b="b"/>
              <a:pathLst>
                <a:path w="1669328" h="230386">
                  <a:moveTo>
                    <a:pt x="5257" y="0"/>
                  </a:moveTo>
                  <a:lnTo>
                    <a:pt x="1664072" y="0"/>
                  </a:lnTo>
                  <a:cubicBezTo>
                    <a:pt x="1665466" y="0"/>
                    <a:pt x="1666803" y="554"/>
                    <a:pt x="1667789" y="1540"/>
                  </a:cubicBezTo>
                  <a:cubicBezTo>
                    <a:pt x="1668774" y="2525"/>
                    <a:pt x="1669328" y="3862"/>
                    <a:pt x="1669328" y="5257"/>
                  </a:cubicBezTo>
                  <a:lnTo>
                    <a:pt x="1669328" y="225129"/>
                  </a:lnTo>
                  <a:cubicBezTo>
                    <a:pt x="1669328" y="228032"/>
                    <a:pt x="1666975" y="230386"/>
                    <a:pt x="1664072" y="230386"/>
                  </a:cubicBezTo>
                  <a:lnTo>
                    <a:pt x="5257" y="230386"/>
                  </a:lnTo>
                  <a:cubicBezTo>
                    <a:pt x="3862" y="230386"/>
                    <a:pt x="2525" y="229832"/>
                    <a:pt x="1540" y="228846"/>
                  </a:cubicBezTo>
                  <a:cubicBezTo>
                    <a:pt x="554" y="227860"/>
                    <a:pt x="0" y="226523"/>
                    <a:pt x="0" y="225129"/>
                  </a:cubicBezTo>
                  <a:lnTo>
                    <a:pt x="0" y="5257"/>
                  </a:lnTo>
                  <a:cubicBezTo>
                    <a:pt x="0" y="3862"/>
                    <a:pt x="554" y="2525"/>
                    <a:pt x="1540" y="1540"/>
                  </a:cubicBezTo>
                  <a:cubicBezTo>
                    <a:pt x="2525" y="554"/>
                    <a:pt x="3862" y="0"/>
                    <a:pt x="5257" y="0"/>
                  </a:cubicBezTo>
                  <a:close/>
                </a:path>
              </a:pathLst>
            </a:custGeom>
            <a:solidFill>
              <a:srgbClr val="D6BD9E">
                <a:alpha val="62745"/>
              </a:srgbClr>
            </a:solidFill>
            <a:ln cap="sq">
              <a:noFill/>
              <a:prstDash val="solid"/>
              <a:miter/>
            </a:ln>
          </p:spPr>
          <p:txBody>
            <a:bodyPr/>
            <a:lstStyle/>
            <a:p>
              <a:endParaRPr lang="en-US"/>
            </a:p>
          </p:txBody>
        </p:sp>
        <p:sp>
          <p:nvSpPr>
            <p:cNvPr id="31" name="TextBox 31">
              <a:extLst>
                <a:ext uri="{FF2B5EF4-FFF2-40B4-BE49-F238E27FC236}">
                  <a16:creationId xmlns:a16="http://schemas.microsoft.com/office/drawing/2014/main" id="{F930257D-8445-065E-D9FA-25DB370D9220}"/>
                </a:ext>
              </a:extLst>
            </p:cNvPr>
            <p:cNvSpPr txBox="1"/>
            <p:nvPr/>
          </p:nvSpPr>
          <p:spPr>
            <a:xfrm>
              <a:off x="0" y="-38100"/>
              <a:ext cx="1669328" cy="268486"/>
            </a:xfrm>
            <a:prstGeom prst="rect">
              <a:avLst/>
            </a:prstGeom>
          </p:spPr>
          <p:txBody>
            <a:bodyPr lIns="50800" tIns="50800" rIns="50800" bIns="50800" rtlCol="0" anchor="ctr"/>
            <a:lstStyle/>
            <a:p>
              <a:pPr algn="ctr">
                <a:lnSpc>
                  <a:spcPts val="2659"/>
                </a:lnSpc>
              </a:pPr>
              <a:endParaRPr/>
            </a:p>
          </p:txBody>
        </p:sp>
      </p:grpSp>
      <p:sp>
        <p:nvSpPr>
          <p:cNvPr id="32" name="Freeform 32">
            <a:extLst>
              <a:ext uri="{FF2B5EF4-FFF2-40B4-BE49-F238E27FC236}">
                <a16:creationId xmlns:a16="http://schemas.microsoft.com/office/drawing/2014/main" id="{C5B21A45-260E-9B52-9175-2EBFBF910EFE}"/>
              </a:ext>
            </a:extLst>
          </p:cNvPr>
          <p:cNvSpPr/>
          <p:nvPr/>
        </p:nvSpPr>
        <p:spPr>
          <a:xfrm>
            <a:off x="416840" y="6271635"/>
            <a:ext cx="380314" cy="380314"/>
          </a:xfrm>
          <a:custGeom>
            <a:avLst/>
            <a:gdLst/>
            <a:ahLst/>
            <a:cxnLst/>
            <a:rect l="l" t="t" r="r" b="b"/>
            <a:pathLst>
              <a:path w="380314" h="380314">
                <a:moveTo>
                  <a:pt x="0" y="0"/>
                </a:moveTo>
                <a:lnTo>
                  <a:pt x="380314" y="0"/>
                </a:lnTo>
                <a:lnTo>
                  <a:pt x="380314" y="380314"/>
                </a:lnTo>
                <a:lnTo>
                  <a:pt x="0" y="38031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3" name="Freeform 33">
            <a:extLst>
              <a:ext uri="{FF2B5EF4-FFF2-40B4-BE49-F238E27FC236}">
                <a16:creationId xmlns:a16="http://schemas.microsoft.com/office/drawing/2014/main" id="{DA10FFCC-C7B1-2A58-2FD5-68D8A5239FDD}"/>
              </a:ext>
            </a:extLst>
          </p:cNvPr>
          <p:cNvSpPr/>
          <p:nvPr/>
        </p:nvSpPr>
        <p:spPr>
          <a:xfrm>
            <a:off x="17449781" y="6211207"/>
            <a:ext cx="457432" cy="501170"/>
          </a:xfrm>
          <a:custGeom>
            <a:avLst/>
            <a:gdLst/>
            <a:ahLst/>
            <a:cxnLst/>
            <a:rect l="l" t="t" r="r" b="b"/>
            <a:pathLst>
              <a:path w="457432" h="501170">
                <a:moveTo>
                  <a:pt x="0" y="0"/>
                </a:moveTo>
                <a:lnTo>
                  <a:pt x="457432" y="0"/>
                </a:lnTo>
                <a:lnTo>
                  <a:pt x="457432" y="501170"/>
                </a:lnTo>
                <a:lnTo>
                  <a:pt x="0" y="50117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34" name="TextBox 34">
            <a:extLst>
              <a:ext uri="{FF2B5EF4-FFF2-40B4-BE49-F238E27FC236}">
                <a16:creationId xmlns:a16="http://schemas.microsoft.com/office/drawing/2014/main" id="{DB2FF833-6149-3AB9-C1BA-745EF907D995}"/>
              </a:ext>
            </a:extLst>
          </p:cNvPr>
          <p:cNvSpPr txBox="1"/>
          <p:nvPr/>
        </p:nvSpPr>
        <p:spPr>
          <a:xfrm>
            <a:off x="3304061" y="5881640"/>
            <a:ext cx="3070615" cy="580153"/>
          </a:xfrm>
          <a:prstGeom prst="rect">
            <a:avLst/>
          </a:prstGeom>
        </p:spPr>
        <p:txBody>
          <a:bodyPr lIns="0" tIns="0" rIns="0" bIns="0" rtlCol="0" anchor="t">
            <a:spAutoFit/>
          </a:bodyPr>
          <a:lstStyle/>
          <a:p>
            <a:pPr algn="l">
              <a:lnSpc>
                <a:spcPts val="4773"/>
              </a:lnSpc>
            </a:pPr>
            <a:r>
              <a:rPr lang="en-US" sz="3409" b="1">
                <a:solidFill>
                  <a:srgbClr val="EC4E56"/>
                </a:solidFill>
                <a:latin typeface="Noto Sans Bold"/>
                <a:ea typeface="Noto Sans Bold"/>
                <a:cs typeface="Noto Sans Bold"/>
                <a:sym typeface="Noto Sans Bold"/>
              </a:rPr>
              <a:t>50.000 VNĐ</a:t>
            </a:r>
          </a:p>
        </p:txBody>
      </p:sp>
      <p:sp>
        <p:nvSpPr>
          <p:cNvPr id="35" name="TextBox 35">
            <a:extLst>
              <a:ext uri="{FF2B5EF4-FFF2-40B4-BE49-F238E27FC236}">
                <a16:creationId xmlns:a16="http://schemas.microsoft.com/office/drawing/2014/main" id="{A8D5AB63-28AD-A75F-9618-FFFD82D2D65D}"/>
              </a:ext>
            </a:extLst>
          </p:cNvPr>
          <p:cNvSpPr txBox="1"/>
          <p:nvPr/>
        </p:nvSpPr>
        <p:spPr>
          <a:xfrm>
            <a:off x="3304061" y="5351583"/>
            <a:ext cx="12716111" cy="464947"/>
          </a:xfrm>
          <a:prstGeom prst="rect">
            <a:avLst/>
          </a:prstGeom>
        </p:spPr>
        <p:txBody>
          <a:bodyPr lIns="0" tIns="0" rIns="0" bIns="0" rtlCol="0" anchor="t">
            <a:spAutoFit/>
          </a:bodyPr>
          <a:lstStyle/>
          <a:p>
            <a:pPr algn="l">
              <a:lnSpc>
                <a:spcPts val="3772"/>
              </a:lnSpc>
            </a:pPr>
            <a:r>
              <a:rPr lang="en-US" sz="2694">
                <a:solidFill>
                  <a:srgbClr val="000000"/>
                </a:solidFill>
                <a:latin typeface="Canva Sans"/>
                <a:ea typeface="Canva Sans"/>
                <a:cs typeface="Canva Sans"/>
                <a:sym typeface="Canva Sans"/>
              </a:rPr>
              <a:t>Giải Bài Tập SGK Unit 6 - Looking Back: Vietnamese Lifestyle Then And Now</a:t>
            </a:r>
          </a:p>
        </p:txBody>
      </p:sp>
      <p:sp>
        <p:nvSpPr>
          <p:cNvPr id="36" name="Freeform 36">
            <a:extLst>
              <a:ext uri="{FF2B5EF4-FFF2-40B4-BE49-F238E27FC236}">
                <a16:creationId xmlns:a16="http://schemas.microsoft.com/office/drawing/2014/main" id="{B76208FB-3F92-C3D7-0511-5D574F54C692}"/>
              </a:ext>
            </a:extLst>
          </p:cNvPr>
          <p:cNvSpPr/>
          <p:nvPr/>
        </p:nvSpPr>
        <p:spPr>
          <a:xfrm>
            <a:off x="1011129" y="5240299"/>
            <a:ext cx="1884493" cy="2442986"/>
          </a:xfrm>
          <a:custGeom>
            <a:avLst/>
            <a:gdLst/>
            <a:ahLst/>
            <a:cxnLst/>
            <a:rect l="l" t="t" r="r" b="b"/>
            <a:pathLst>
              <a:path w="1884493" h="2442986">
                <a:moveTo>
                  <a:pt x="0" y="0"/>
                </a:moveTo>
                <a:lnTo>
                  <a:pt x="1884493" y="0"/>
                </a:lnTo>
                <a:lnTo>
                  <a:pt x="1884493" y="2442986"/>
                </a:lnTo>
                <a:lnTo>
                  <a:pt x="0" y="2442986"/>
                </a:lnTo>
                <a:lnTo>
                  <a:pt x="0" y="0"/>
                </a:lnTo>
                <a:close/>
              </a:path>
            </a:pathLst>
          </a:custGeom>
          <a:blipFill>
            <a:blip r:embed="rId16"/>
            <a:stretch>
              <a:fillRect t="-7890" b="-7890"/>
            </a:stretch>
          </a:blipFill>
        </p:spPr>
        <p:txBody>
          <a:bodyPr/>
          <a:lstStyle/>
          <a:p>
            <a:endParaRPr lang="en-US"/>
          </a:p>
        </p:txBody>
      </p:sp>
      <p:grpSp>
        <p:nvGrpSpPr>
          <p:cNvPr id="37" name="Group 4">
            <a:extLst>
              <a:ext uri="{FF2B5EF4-FFF2-40B4-BE49-F238E27FC236}">
                <a16:creationId xmlns:a16="http://schemas.microsoft.com/office/drawing/2014/main" id="{DD954944-8C56-4A32-337C-6378829B8BA9}"/>
              </a:ext>
            </a:extLst>
          </p:cNvPr>
          <p:cNvGrpSpPr/>
          <p:nvPr/>
        </p:nvGrpSpPr>
        <p:grpSpPr>
          <a:xfrm>
            <a:off x="16671747" y="217109"/>
            <a:ext cx="1175107" cy="1159550"/>
            <a:chOff x="0" y="0"/>
            <a:chExt cx="309493" cy="305396"/>
          </a:xfrm>
        </p:grpSpPr>
        <p:sp>
          <p:nvSpPr>
            <p:cNvPr id="38" name="Freeform 5">
              <a:extLst>
                <a:ext uri="{FF2B5EF4-FFF2-40B4-BE49-F238E27FC236}">
                  <a16:creationId xmlns:a16="http://schemas.microsoft.com/office/drawing/2014/main" id="{414D7CA6-7D42-E4DD-3320-AA87710265AE}"/>
                </a:ext>
              </a:extLst>
            </p:cNvPr>
            <p:cNvSpPr/>
            <p:nvPr/>
          </p:nvSpPr>
          <p:spPr>
            <a:xfrm>
              <a:off x="0" y="0"/>
              <a:ext cx="309493" cy="305396"/>
            </a:xfrm>
            <a:custGeom>
              <a:avLst/>
              <a:gdLst/>
              <a:ahLst/>
              <a:cxnLst/>
              <a:rect l="l" t="t" r="r" b="b"/>
              <a:pathLst>
                <a:path w="309493" h="305396">
                  <a:moveTo>
                    <a:pt x="152698" y="0"/>
                  </a:moveTo>
                  <a:lnTo>
                    <a:pt x="156795" y="0"/>
                  </a:lnTo>
                  <a:cubicBezTo>
                    <a:pt x="197293" y="0"/>
                    <a:pt x="236133" y="16088"/>
                    <a:pt x="264769" y="44724"/>
                  </a:cubicBezTo>
                  <a:cubicBezTo>
                    <a:pt x="293405" y="73361"/>
                    <a:pt x="309493" y="112200"/>
                    <a:pt x="309493" y="152698"/>
                  </a:cubicBezTo>
                  <a:lnTo>
                    <a:pt x="309493" y="152698"/>
                  </a:lnTo>
                  <a:cubicBezTo>
                    <a:pt x="309493" y="237031"/>
                    <a:pt x="241128" y="305396"/>
                    <a:pt x="156795" y="305396"/>
                  </a:cubicBezTo>
                  <a:lnTo>
                    <a:pt x="152698" y="305396"/>
                  </a:lnTo>
                  <a:cubicBezTo>
                    <a:pt x="68365" y="305396"/>
                    <a:pt x="0" y="237031"/>
                    <a:pt x="0" y="152698"/>
                  </a:cubicBezTo>
                  <a:lnTo>
                    <a:pt x="0" y="152698"/>
                  </a:lnTo>
                  <a:cubicBezTo>
                    <a:pt x="0" y="68365"/>
                    <a:pt x="68365" y="0"/>
                    <a:pt x="152698" y="0"/>
                  </a:cubicBezTo>
                  <a:close/>
                </a:path>
              </a:pathLst>
            </a:custGeom>
            <a:solidFill>
              <a:srgbClr val="D2BC67"/>
            </a:solidFill>
          </p:spPr>
          <p:txBody>
            <a:bodyPr/>
            <a:lstStyle/>
            <a:p>
              <a:endParaRPr lang="en-US"/>
            </a:p>
          </p:txBody>
        </p:sp>
        <p:sp>
          <p:nvSpPr>
            <p:cNvPr id="39" name="TextBox 6">
              <a:extLst>
                <a:ext uri="{FF2B5EF4-FFF2-40B4-BE49-F238E27FC236}">
                  <a16:creationId xmlns:a16="http://schemas.microsoft.com/office/drawing/2014/main" id="{7082B191-62CF-11B7-533E-3E70D3F97C11}"/>
                </a:ext>
              </a:extLst>
            </p:cNvPr>
            <p:cNvSpPr txBox="1"/>
            <p:nvPr/>
          </p:nvSpPr>
          <p:spPr>
            <a:xfrm>
              <a:off x="0" y="-38100"/>
              <a:ext cx="309493" cy="343496"/>
            </a:xfrm>
            <a:prstGeom prst="rect">
              <a:avLst/>
            </a:prstGeom>
          </p:spPr>
          <p:txBody>
            <a:bodyPr lIns="50800" tIns="50800" rIns="50800" bIns="50800" rtlCol="0" anchor="ctr"/>
            <a:lstStyle/>
            <a:p>
              <a:pPr algn="ctr">
                <a:lnSpc>
                  <a:spcPts val="2659"/>
                </a:lnSpc>
              </a:pPr>
              <a:endParaRPr/>
            </a:p>
          </p:txBody>
        </p:sp>
      </p:grpSp>
      <p:grpSp>
        <p:nvGrpSpPr>
          <p:cNvPr id="40" name="Group 7">
            <a:extLst>
              <a:ext uri="{FF2B5EF4-FFF2-40B4-BE49-F238E27FC236}">
                <a16:creationId xmlns:a16="http://schemas.microsoft.com/office/drawing/2014/main" id="{F833E2B8-61CF-9B91-3C9B-BEAC4285DEEB}"/>
              </a:ext>
            </a:extLst>
          </p:cNvPr>
          <p:cNvGrpSpPr/>
          <p:nvPr/>
        </p:nvGrpSpPr>
        <p:grpSpPr>
          <a:xfrm>
            <a:off x="16840103" y="377686"/>
            <a:ext cx="838394" cy="838394"/>
            <a:chOff x="0" y="0"/>
            <a:chExt cx="13716000" cy="13716000"/>
          </a:xfrm>
        </p:grpSpPr>
        <p:sp>
          <p:nvSpPr>
            <p:cNvPr id="41" name="Freeform 8">
              <a:hlinkClick r:id="rId17" action="ppaction://hlinksldjump"/>
              <a:extLst>
                <a:ext uri="{FF2B5EF4-FFF2-40B4-BE49-F238E27FC236}">
                  <a16:creationId xmlns:a16="http://schemas.microsoft.com/office/drawing/2014/main" id="{11947DC1-939B-9464-5B68-B5AABF0D9556}"/>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18"/>
              <a:stretch>
                <a:fillRect/>
              </a:stretch>
            </a:blipFill>
          </p:spPr>
          <p:txBody>
            <a:bodyPr/>
            <a:lstStyle/>
            <a:p>
              <a:endParaRPr lang="en-US" dirty="0"/>
            </a:p>
          </p:txBody>
        </p:sp>
      </p:grpSp>
      <p:grpSp>
        <p:nvGrpSpPr>
          <p:cNvPr id="42" name="Group 22">
            <a:extLst>
              <a:ext uri="{FF2B5EF4-FFF2-40B4-BE49-F238E27FC236}">
                <a16:creationId xmlns:a16="http://schemas.microsoft.com/office/drawing/2014/main" id="{C0CF63DD-D4B7-9A86-7C05-812504F34FEA}"/>
              </a:ext>
            </a:extLst>
          </p:cNvPr>
          <p:cNvGrpSpPr/>
          <p:nvPr/>
        </p:nvGrpSpPr>
        <p:grpSpPr>
          <a:xfrm>
            <a:off x="15127591" y="1376658"/>
            <a:ext cx="2719262" cy="1800923"/>
            <a:chOff x="0" y="0"/>
            <a:chExt cx="716184" cy="474317"/>
          </a:xfrm>
        </p:grpSpPr>
        <p:sp>
          <p:nvSpPr>
            <p:cNvPr id="43" name="Freeform 23">
              <a:extLst>
                <a:ext uri="{FF2B5EF4-FFF2-40B4-BE49-F238E27FC236}">
                  <a16:creationId xmlns:a16="http://schemas.microsoft.com/office/drawing/2014/main" id="{EBD0FB89-0071-939A-E043-8BF2DEF12302}"/>
                </a:ext>
              </a:extLst>
            </p:cNvPr>
            <p:cNvSpPr/>
            <p:nvPr/>
          </p:nvSpPr>
          <p:spPr>
            <a:xfrm>
              <a:off x="0" y="0"/>
              <a:ext cx="716184" cy="474317"/>
            </a:xfrm>
            <a:custGeom>
              <a:avLst/>
              <a:gdLst/>
              <a:ahLst/>
              <a:cxnLst/>
              <a:rect l="l" t="t" r="r" b="b"/>
              <a:pathLst>
                <a:path w="716184" h="474317">
                  <a:moveTo>
                    <a:pt x="145200" y="0"/>
                  </a:moveTo>
                  <a:lnTo>
                    <a:pt x="570984" y="0"/>
                  </a:lnTo>
                  <a:cubicBezTo>
                    <a:pt x="651176" y="0"/>
                    <a:pt x="716184" y="65008"/>
                    <a:pt x="716184" y="145200"/>
                  </a:cubicBezTo>
                  <a:lnTo>
                    <a:pt x="716184" y="329117"/>
                  </a:lnTo>
                  <a:cubicBezTo>
                    <a:pt x="716184" y="409309"/>
                    <a:pt x="651176" y="474317"/>
                    <a:pt x="570984" y="474317"/>
                  </a:cubicBezTo>
                  <a:lnTo>
                    <a:pt x="145200" y="474317"/>
                  </a:lnTo>
                  <a:cubicBezTo>
                    <a:pt x="65008" y="474317"/>
                    <a:pt x="0" y="409309"/>
                    <a:pt x="0" y="329117"/>
                  </a:cubicBezTo>
                  <a:lnTo>
                    <a:pt x="0" y="145200"/>
                  </a:lnTo>
                  <a:cubicBezTo>
                    <a:pt x="0" y="65008"/>
                    <a:pt x="65008" y="0"/>
                    <a:pt x="145200" y="0"/>
                  </a:cubicBezTo>
                  <a:close/>
                </a:path>
              </a:pathLst>
            </a:custGeom>
            <a:solidFill>
              <a:srgbClr val="FFFFFF"/>
            </a:solidFill>
          </p:spPr>
          <p:txBody>
            <a:bodyPr/>
            <a:lstStyle/>
            <a:p>
              <a:endParaRPr lang="en-US"/>
            </a:p>
          </p:txBody>
        </p:sp>
        <p:sp>
          <p:nvSpPr>
            <p:cNvPr id="44" name="TextBox 24">
              <a:extLst>
                <a:ext uri="{FF2B5EF4-FFF2-40B4-BE49-F238E27FC236}">
                  <a16:creationId xmlns:a16="http://schemas.microsoft.com/office/drawing/2014/main" id="{6B2386E1-EE6B-243C-ACBB-CD0B124DAC97}"/>
                </a:ext>
              </a:extLst>
            </p:cNvPr>
            <p:cNvSpPr txBox="1"/>
            <p:nvPr/>
          </p:nvSpPr>
          <p:spPr>
            <a:xfrm>
              <a:off x="0" y="-38100"/>
              <a:ext cx="716184" cy="512417"/>
            </a:xfrm>
            <a:prstGeom prst="rect">
              <a:avLst/>
            </a:prstGeom>
          </p:spPr>
          <p:txBody>
            <a:bodyPr lIns="50800" tIns="50800" rIns="50800" bIns="50800" rtlCol="0" anchor="ctr"/>
            <a:lstStyle/>
            <a:p>
              <a:pPr algn="ctr">
                <a:lnSpc>
                  <a:spcPts val="2659"/>
                </a:lnSpc>
              </a:pPr>
              <a:endParaRPr/>
            </a:p>
          </p:txBody>
        </p:sp>
      </p:grpSp>
      <p:sp>
        <p:nvSpPr>
          <p:cNvPr id="45" name="TextBox 37">
            <a:hlinkClick r:id="rId19" action="ppaction://hlinksldjump"/>
            <a:extLst>
              <a:ext uri="{FF2B5EF4-FFF2-40B4-BE49-F238E27FC236}">
                <a16:creationId xmlns:a16="http://schemas.microsoft.com/office/drawing/2014/main" id="{A8F2B498-2AC2-2C96-1822-86C1F01DC4A7}"/>
              </a:ext>
            </a:extLst>
          </p:cNvPr>
          <p:cNvSpPr txBox="1"/>
          <p:nvPr/>
        </p:nvSpPr>
        <p:spPr>
          <a:xfrm>
            <a:off x="15784199" y="2367741"/>
            <a:ext cx="1613727" cy="349250"/>
          </a:xfrm>
          <a:prstGeom prst="rect">
            <a:avLst/>
          </a:prstGeom>
        </p:spPr>
        <p:txBody>
          <a:bodyPr lIns="0" tIns="0" rIns="0" bIns="0" rtlCol="0" anchor="t">
            <a:spAutoFit/>
          </a:bodyPr>
          <a:lstStyle/>
          <a:p>
            <a:pPr algn="l">
              <a:lnSpc>
                <a:spcPts val="2800"/>
              </a:lnSpc>
            </a:pPr>
            <a:r>
              <a:rPr lang="en-US" sz="2000" b="1" u="sng" dirty="0" err="1">
                <a:solidFill>
                  <a:srgbClr val="000000"/>
                </a:solidFill>
                <a:latin typeface="Noto Sans Bold"/>
                <a:ea typeface="Noto Sans Bold"/>
                <a:cs typeface="Noto Sans Bold"/>
                <a:sym typeface="Noto Sans Bold"/>
              </a:rPr>
              <a:t>Đăng</a:t>
            </a:r>
            <a:r>
              <a:rPr lang="en-US" sz="2000" b="1" u="sng" dirty="0">
                <a:solidFill>
                  <a:srgbClr val="000000"/>
                </a:solidFill>
                <a:latin typeface="Noto Sans Bold"/>
                <a:ea typeface="Noto Sans Bold"/>
                <a:cs typeface="Noto Sans Bold"/>
                <a:sym typeface="Noto Sans Bold"/>
              </a:rPr>
              <a:t> </a:t>
            </a:r>
            <a:r>
              <a:rPr lang="en-US" sz="2000" b="1" u="sng" dirty="0" err="1">
                <a:solidFill>
                  <a:srgbClr val="000000"/>
                </a:solidFill>
                <a:latin typeface="Noto Sans Bold"/>
                <a:ea typeface="Noto Sans Bold"/>
                <a:cs typeface="Noto Sans Bold"/>
                <a:sym typeface="Noto Sans Bold"/>
              </a:rPr>
              <a:t>xuất</a:t>
            </a:r>
            <a:endParaRPr lang="en-US" sz="2000" b="1" u="sng" dirty="0">
              <a:solidFill>
                <a:srgbClr val="000000"/>
              </a:solidFill>
              <a:latin typeface="Noto Sans Bold"/>
              <a:ea typeface="Noto Sans Bold"/>
              <a:cs typeface="Noto Sans Bold"/>
              <a:sym typeface="Noto Sans Bold"/>
            </a:endParaRPr>
          </a:p>
        </p:txBody>
      </p:sp>
      <p:sp>
        <p:nvSpPr>
          <p:cNvPr id="46" name="TextBox 38">
            <a:extLst>
              <a:ext uri="{FF2B5EF4-FFF2-40B4-BE49-F238E27FC236}">
                <a16:creationId xmlns:a16="http://schemas.microsoft.com/office/drawing/2014/main" id="{57191A92-8623-7668-6A5D-7541788A2CFA}"/>
              </a:ext>
            </a:extLst>
          </p:cNvPr>
          <p:cNvSpPr txBox="1"/>
          <p:nvPr/>
        </p:nvSpPr>
        <p:spPr>
          <a:xfrm>
            <a:off x="15548874" y="1527001"/>
            <a:ext cx="2297979" cy="396240"/>
          </a:xfrm>
          <a:prstGeom prst="rect">
            <a:avLst/>
          </a:prstGeom>
        </p:spPr>
        <p:txBody>
          <a:bodyPr lIns="0" tIns="0" rIns="0" bIns="0" rtlCol="0" anchor="t">
            <a:spAutoFit/>
          </a:bodyPr>
          <a:lstStyle/>
          <a:p>
            <a:pPr algn="l">
              <a:lnSpc>
                <a:spcPts val="3359"/>
              </a:lnSpc>
            </a:pPr>
            <a:r>
              <a:rPr lang="en-US" sz="2399" dirty="0">
                <a:solidFill>
                  <a:srgbClr val="000000">
                    <a:alpha val="68627"/>
                  </a:srgbClr>
                </a:solidFill>
                <a:latin typeface="Noto Sans"/>
                <a:ea typeface="Noto Sans"/>
                <a:cs typeface="Noto Sans"/>
                <a:sym typeface="Noto Sans"/>
              </a:rPr>
              <a:t> </a:t>
            </a:r>
            <a:r>
              <a:rPr lang="en-US" sz="2399" dirty="0" err="1">
                <a:solidFill>
                  <a:srgbClr val="000000">
                    <a:alpha val="68627"/>
                  </a:srgbClr>
                </a:solidFill>
                <a:latin typeface="Noto Sans"/>
                <a:ea typeface="Noto Sans"/>
                <a:cs typeface="Noto Sans"/>
                <a:sym typeface="Noto Sans"/>
              </a:rPr>
              <a:t>VKLysiucute</a:t>
            </a:r>
            <a:endParaRPr lang="en-US" sz="2399" dirty="0">
              <a:solidFill>
                <a:srgbClr val="000000">
                  <a:alpha val="68627"/>
                </a:srgbClr>
              </a:solidFill>
              <a:latin typeface="Noto Sans"/>
              <a:ea typeface="Noto Sans"/>
              <a:cs typeface="Noto Sans"/>
              <a:sym typeface="Noto Sans"/>
            </a:endParaRPr>
          </a:p>
        </p:txBody>
      </p:sp>
      <p:sp>
        <p:nvSpPr>
          <p:cNvPr id="47" name="TextBox 39">
            <a:extLst>
              <a:ext uri="{FF2B5EF4-FFF2-40B4-BE49-F238E27FC236}">
                <a16:creationId xmlns:a16="http://schemas.microsoft.com/office/drawing/2014/main" id="{B052065A-AB7C-C1DD-0095-24141FE9F3D8}"/>
              </a:ext>
            </a:extLst>
          </p:cNvPr>
          <p:cNvSpPr txBox="1"/>
          <p:nvPr/>
        </p:nvSpPr>
        <p:spPr>
          <a:xfrm>
            <a:off x="15691113" y="1875616"/>
            <a:ext cx="2297979" cy="349250"/>
          </a:xfrm>
          <a:prstGeom prst="rect">
            <a:avLst/>
          </a:prstGeom>
        </p:spPr>
        <p:txBody>
          <a:bodyPr lIns="0" tIns="0" rIns="0" bIns="0" rtlCol="0" anchor="t">
            <a:spAutoFit/>
          </a:bodyPr>
          <a:lstStyle/>
          <a:p>
            <a:pPr algn="l">
              <a:lnSpc>
                <a:spcPts val="2800"/>
              </a:lnSpc>
            </a:pPr>
            <a:r>
              <a:rPr lang="en-US" sz="2000" dirty="0">
                <a:solidFill>
                  <a:srgbClr val="000000">
                    <a:alpha val="68627"/>
                  </a:srgbClr>
                </a:solidFill>
                <a:latin typeface="Noto Sans"/>
                <a:ea typeface="Noto Sans"/>
                <a:cs typeface="Noto Sans"/>
                <a:sym typeface="Noto Sans"/>
              </a:rPr>
              <a:t>ID: 03682632</a:t>
            </a:r>
          </a:p>
        </p:txBody>
      </p:sp>
    </p:spTree>
    <p:extLst>
      <p:ext uri="{BB962C8B-B14F-4D97-AF65-F5344CB8AC3E}">
        <p14:creationId xmlns:p14="http://schemas.microsoft.com/office/powerpoint/2010/main" val="26675177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a:p>
        </p:txBody>
      </p:sp>
      <p:sp>
        <p:nvSpPr>
          <p:cNvPr id="3" name="Freeform 3"/>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3596430" y="253475"/>
            <a:ext cx="1175107" cy="1159550"/>
            <a:chOff x="0" y="0"/>
            <a:chExt cx="309493" cy="305396"/>
          </a:xfrm>
        </p:grpSpPr>
        <p:sp>
          <p:nvSpPr>
            <p:cNvPr id="5" name="Freeform 5"/>
            <p:cNvSpPr/>
            <p:nvPr/>
          </p:nvSpPr>
          <p:spPr>
            <a:xfrm>
              <a:off x="0" y="0"/>
              <a:ext cx="309493" cy="305396"/>
            </a:xfrm>
            <a:custGeom>
              <a:avLst/>
              <a:gdLst/>
              <a:ahLst/>
              <a:cxnLst/>
              <a:rect l="l" t="t" r="r" b="b"/>
              <a:pathLst>
                <a:path w="309493" h="305396">
                  <a:moveTo>
                    <a:pt x="152698" y="0"/>
                  </a:moveTo>
                  <a:lnTo>
                    <a:pt x="156795" y="0"/>
                  </a:lnTo>
                  <a:cubicBezTo>
                    <a:pt x="197293" y="0"/>
                    <a:pt x="236133" y="16088"/>
                    <a:pt x="264769" y="44724"/>
                  </a:cubicBezTo>
                  <a:cubicBezTo>
                    <a:pt x="293405" y="73361"/>
                    <a:pt x="309493" y="112200"/>
                    <a:pt x="309493" y="152698"/>
                  </a:cubicBezTo>
                  <a:lnTo>
                    <a:pt x="309493" y="152698"/>
                  </a:lnTo>
                  <a:cubicBezTo>
                    <a:pt x="309493" y="237031"/>
                    <a:pt x="241128" y="305396"/>
                    <a:pt x="156795" y="305396"/>
                  </a:cubicBezTo>
                  <a:lnTo>
                    <a:pt x="152698" y="305396"/>
                  </a:lnTo>
                  <a:cubicBezTo>
                    <a:pt x="68365" y="305396"/>
                    <a:pt x="0" y="237031"/>
                    <a:pt x="0" y="152698"/>
                  </a:cubicBezTo>
                  <a:lnTo>
                    <a:pt x="0" y="152698"/>
                  </a:lnTo>
                  <a:cubicBezTo>
                    <a:pt x="0" y="68365"/>
                    <a:pt x="68365" y="0"/>
                    <a:pt x="152698" y="0"/>
                  </a:cubicBezTo>
                  <a:close/>
                </a:path>
              </a:pathLst>
            </a:custGeom>
            <a:solidFill>
              <a:srgbClr val="D2BC67"/>
            </a:solidFill>
          </p:spPr>
          <p:txBody>
            <a:bodyPr/>
            <a:lstStyle/>
            <a:p>
              <a:endParaRPr lang="en-US"/>
            </a:p>
          </p:txBody>
        </p:sp>
        <p:sp>
          <p:nvSpPr>
            <p:cNvPr id="6" name="TextBox 6"/>
            <p:cNvSpPr txBox="1"/>
            <p:nvPr/>
          </p:nvSpPr>
          <p:spPr>
            <a:xfrm>
              <a:off x="0" y="-38100"/>
              <a:ext cx="309493" cy="343496"/>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p:nvPr/>
        </p:nvGrpSpPr>
        <p:grpSpPr>
          <a:xfrm>
            <a:off x="776763" y="114333"/>
            <a:ext cx="1450768" cy="1450768"/>
            <a:chOff x="0" y="0"/>
            <a:chExt cx="13716000" cy="13716000"/>
          </a:xfrm>
        </p:grpSpPr>
        <p:sp>
          <p:nvSpPr>
            <p:cNvPr id="9" name="Freeform 9">
              <a:hlinkClick r:id="rId7" action="ppaction://hlinksldjump"/>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8"/>
              <a:stretch>
                <a:fillRect t="-38888" b="-38888"/>
              </a:stretch>
            </a:blipFill>
          </p:spPr>
          <p:txBody>
            <a:bodyPr/>
            <a:lstStyle/>
            <a:p>
              <a:endParaRPr lang="en-US" dirty="0"/>
            </a:p>
          </p:txBody>
        </p:sp>
      </p:grpSp>
      <p:sp>
        <p:nvSpPr>
          <p:cNvPr id="10" name="Freeform 10">
            <a:hlinkClick r:id="rId9" action="ppaction://hlinksldjump"/>
          </p:cNvPr>
          <p:cNvSpPr/>
          <p:nvPr/>
        </p:nvSpPr>
        <p:spPr>
          <a:xfrm>
            <a:off x="15236121"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17" name="Group 17"/>
          <p:cNvGrpSpPr/>
          <p:nvPr/>
        </p:nvGrpSpPr>
        <p:grpSpPr>
          <a:xfrm>
            <a:off x="-297211" y="8804258"/>
            <a:ext cx="18742400" cy="1758179"/>
            <a:chOff x="0" y="0"/>
            <a:chExt cx="3856461" cy="361765"/>
          </a:xfrm>
        </p:grpSpPr>
        <p:sp>
          <p:nvSpPr>
            <p:cNvPr id="18" name="Freeform 18"/>
            <p:cNvSpPr/>
            <p:nvPr/>
          </p:nvSpPr>
          <p:spPr>
            <a:xfrm>
              <a:off x="0" y="0"/>
              <a:ext cx="3856461" cy="361765"/>
            </a:xfrm>
            <a:custGeom>
              <a:avLst/>
              <a:gdLst/>
              <a:ahLst/>
              <a:cxnLst/>
              <a:rect l="l" t="t" r="r" b="b"/>
              <a:pathLst>
                <a:path w="3856461" h="361765">
                  <a:moveTo>
                    <a:pt x="8068" y="0"/>
                  </a:moveTo>
                  <a:lnTo>
                    <a:pt x="3848393" y="0"/>
                  </a:lnTo>
                  <a:cubicBezTo>
                    <a:pt x="3850533" y="0"/>
                    <a:pt x="3852585" y="850"/>
                    <a:pt x="3854098" y="2363"/>
                  </a:cubicBezTo>
                  <a:cubicBezTo>
                    <a:pt x="3855611" y="3876"/>
                    <a:pt x="3856461" y="5928"/>
                    <a:pt x="3856461" y="8068"/>
                  </a:cubicBezTo>
                  <a:lnTo>
                    <a:pt x="3856461" y="353697"/>
                  </a:lnTo>
                  <a:cubicBezTo>
                    <a:pt x="3856461" y="358153"/>
                    <a:pt x="3852849" y="361765"/>
                    <a:pt x="3848393" y="361765"/>
                  </a:cubicBezTo>
                  <a:lnTo>
                    <a:pt x="8068" y="361765"/>
                  </a:lnTo>
                  <a:cubicBezTo>
                    <a:pt x="3612" y="361765"/>
                    <a:pt x="0" y="358153"/>
                    <a:pt x="0" y="353697"/>
                  </a:cubicBezTo>
                  <a:lnTo>
                    <a:pt x="0" y="8068"/>
                  </a:lnTo>
                  <a:cubicBezTo>
                    <a:pt x="0" y="3612"/>
                    <a:pt x="3612" y="0"/>
                    <a:pt x="8068" y="0"/>
                  </a:cubicBezTo>
                  <a:close/>
                </a:path>
              </a:pathLst>
            </a:custGeom>
            <a:solidFill>
              <a:srgbClr val="D6BD9E"/>
            </a:solidFill>
          </p:spPr>
          <p:txBody>
            <a:bodyPr/>
            <a:lstStyle/>
            <a:p>
              <a:endParaRPr lang="en-US"/>
            </a:p>
          </p:txBody>
        </p:sp>
        <p:sp>
          <p:nvSpPr>
            <p:cNvPr id="19" name="TextBox 19"/>
            <p:cNvSpPr txBox="1"/>
            <p:nvPr/>
          </p:nvSpPr>
          <p:spPr>
            <a:xfrm>
              <a:off x="0" y="-38100"/>
              <a:ext cx="3856461" cy="399865"/>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3440975" y="9105348"/>
            <a:ext cx="4237522" cy="877353"/>
            <a:chOff x="0" y="0"/>
            <a:chExt cx="5650030" cy="1169804"/>
          </a:xfrm>
        </p:grpSpPr>
        <p:grpSp>
          <p:nvGrpSpPr>
            <p:cNvPr id="21" name="Group 21"/>
            <p:cNvGrpSpPr/>
            <p:nvPr/>
          </p:nvGrpSpPr>
          <p:grpSpPr>
            <a:xfrm>
              <a:off x="0" y="0"/>
              <a:ext cx="5650030" cy="1169804"/>
              <a:chOff x="0" y="0"/>
              <a:chExt cx="1099708" cy="227688"/>
            </a:xfrm>
          </p:grpSpPr>
          <p:sp>
            <p:nvSpPr>
              <p:cNvPr id="22" name="Freeform 22"/>
              <p:cNvSpPr/>
              <p:nvPr/>
            </p:nvSpPr>
            <p:spPr>
              <a:xfrm>
                <a:off x="0" y="0"/>
                <a:ext cx="1099708" cy="227688"/>
              </a:xfrm>
              <a:custGeom>
                <a:avLst/>
                <a:gdLst/>
                <a:ahLst/>
                <a:cxnLst/>
                <a:rect l="l" t="t" r="r" b="b"/>
                <a:pathLst>
                  <a:path w="1099708" h="227688">
                    <a:moveTo>
                      <a:pt x="35683" y="0"/>
                    </a:moveTo>
                    <a:lnTo>
                      <a:pt x="1064024" y="0"/>
                    </a:lnTo>
                    <a:cubicBezTo>
                      <a:pt x="1073488" y="0"/>
                      <a:pt x="1082564" y="3759"/>
                      <a:pt x="1089256" y="10451"/>
                    </a:cubicBezTo>
                    <a:cubicBezTo>
                      <a:pt x="1095948" y="17143"/>
                      <a:pt x="1099708" y="26220"/>
                      <a:pt x="1099708" y="35683"/>
                    </a:cubicBezTo>
                    <a:lnTo>
                      <a:pt x="1099708" y="192004"/>
                    </a:lnTo>
                    <a:cubicBezTo>
                      <a:pt x="1099708" y="211712"/>
                      <a:pt x="1083732" y="227688"/>
                      <a:pt x="1064024" y="227688"/>
                    </a:cubicBezTo>
                    <a:lnTo>
                      <a:pt x="35683" y="227688"/>
                    </a:lnTo>
                    <a:cubicBezTo>
                      <a:pt x="15976" y="227688"/>
                      <a:pt x="0" y="211712"/>
                      <a:pt x="0" y="192004"/>
                    </a:cubicBezTo>
                    <a:lnTo>
                      <a:pt x="0" y="35683"/>
                    </a:lnTo>
                    <a:cubicBezTo>
                      <a:pt x="0" y="15976"/>
                      <a:pt x="15976" y="0"/>
                      <a:pt x="35683" y="0"/>
                    </a:cubicBezTo>
                    <a:close/>
                  </a:path>
                </a:pathLst>
              </a:custGeom>
              <a:solidFill>
                <a:srgbClr val="B4B4B4"/>
              </a:solidFill>
            </p:spPr>
            <p:txBody>
              <a:bodyPr/>
              <a:lstStyle/>
              <a:p>
                <a:endParaRPr lang="en-US"/>
              </a:p>
            </p:txBody>
          </p:sp>
          <p:sp>
            <p:nvSpPr>
              <p:cNvPr id="23" name="TextBox 23"/>
              <p:cNvSpPr txBox="1"/>
              <p:nvPr/>
            </p:nvSpPr>
            <p:spPr>
              <a:xfrm>
                <a:off x="0" y="-38100"/>
                <a:ext cx="1099708" cy="265788"/>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1128119" y="142731"/>
              <a:ext cx="3607382" cy="830141"/>
            </a:xfrm>
            <a:prstGeom prst="rect">
              <a:avLst/>
            </a:prstGeom>
          </p:spPr>
          <p:txBody>
            <a:bodyPr wrap="square" lIns="0" tIns="0" rIns="0" bIns="0" rtlCol="0" anchor="t">
              <a:spAutoFit/>
            </a:bodyPr>
            <a:lstStyle/>
            <a:p>
              <a:pPr>
                <a:lnSpc>
                  <a:spcPts val="5179"/>
                </a:lnSpc>
              </a:pPr>
              <a:r>
                <a:rPr lang="en-US" sz="3699" dirty="0">
                  <a:solidFill>
                    <a:srgbClr val="FFFFFF"/>
                  </a:solidFill>
                  <a:latin typeface="Noto Sans"/>
                  <a:ea typeface="Noto Sans"/>
                  <a:cs typeface="Noto Sans"/>
                  <a:sym typeface="Noto Sans"/>
                </a:rPr>
                <a:t>Thanh </a:t>
              </a:r>
              <a:r>
                <a:rPr lang="en-US" sz="3699" dirty="0" err="1">
                  <a:solidFill>
                    <a:srgbClr val="FFFFFF"/>
                  </a:solidFill>
                  <a:latin typeface="Noto Sans"/>
                  <a:ea typeface="Noto Sans"/>
                  <a:cs typeface="Noto Sans"/>
                  <a:sym typeface="Noto Sans"/>
                </a:rPr>
                <a:t>Toán</a:t>
              </a:r>
              <a:endParaRPr lang="en-US" sz="3699" dirty="0">
                <a:solidFill>
                  <a:srgbClr val="FFFFFF"/>
                </a:solidFill>
                <a:latin typeface="Noto Sans"/>
                <a:ea typeface="Noto Sans"/>
                <a:cs typeface="Noto Sans"/>
                <a:sym typeface="Noto Sans"/>
              </a:endParaRPr>
            </a:p>
          </p:txBody>
        </p:sp>
      </p:grpSp>
      <p:grpSp>
        <p:nvGrpSpPr>
          <p:cNvPr id="27" name="Group 27"/>
          <p:cNvGrpSpPr/>
          <p:nvPr/>
        </p:nvGrpSpPr>
        <p:grpSpPr>
          <a:xfrm>
            <a:off x="16840103" y="377686"/>
            <a:ext cx="838394" cy="838394"/>
            <a:chOff x="0" y="0"/>
            <a:chExt cx="13716000" cy="13716000"/>
          </a:xfrm>
        </p:grpSpPr>
        <p:sp>
          <p:nvSpPr>
            <p:cNvPr id="28" name="Freeform 28">
              <a:hlinkClick r:id="rId12" action="ppaction://hlinksldjump"/>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13"/>
              <a:stretch>
                <a:fillRect/>
              </a:stretch>
            </a:blipFill>
          </p:spPr>
          <p:txBody>
            <a:bodyPr/>
            <a:lstStyle/>
            <a:p>
              <a:endParaRPr lang="en-US" dirty="0"/>
            </a:p>
          </p:txBody>
        </p:sp>
      </p:grpSp>
      <p:grpSp>
        <p:nvGrpSpPr>
          <p:cNvPr id="37" name="Group 29">
            <a:extLst>
              <a:ext uri="{FF2B5EF4-FFF2-40B4-BE49-F238E27FC236}">
                <a16:creationId xmlns:a16="http://schemas.microsoft.com/office/drawing/2014/main" id="{78536F8A-F2AA-804E-7290-4EF9860AFFA3}"/>
              </a:ext>
            </a:extLst>
          </p:cNvPr>
          <p:cNvGrpSpPr/>
          <p:nvPr/>
        </p:nvGrpSpPr>
        <p:grpSpPr>
          <a:xfrm>
            <a:off x="275257" y="2081636"/>
            <a:ext cx="20711261" cy="2858383"/>
            <a:chOff x="0" y="0"/>
            <a:chExt cx="1669328" cy="230386"/>
          </a:xfrm>
        </p:grpSpPr>
        <p:sp>
          <p:nvSpPr>
            <p:cNvPr id="38" name="Freeform 30">
              <a:extLst>
                <a:ext uri="{FF2B5EF4-FFF2-40B4-BE49-F238E27FC236}">
                  <a16:creationId xmlns:a16="http://schemas.microsoft.com/office/drawing/2014/main" id="{83D2DDB1-0C2C-8766-1C47-0F64F44209AA}"/>
                </a:ext>
              </a:extLst>
            </p:cNvPr>
            <p:cNvSpPr/>
            <p:nvPr/>
          </p:nvSpPr>
          <p:spPr>
            <a:xfrm>
              <a:off x="0" y="0"/>
              <a:ext cx="1669328" cy="230386"/>
            </a:xfrm>
            <a:custGeom>
              <a:avLst/>
              <a:gdLst/>
              <a:ahLst/>
              <a:cxnLst/>
              <a:rect l="l" t="t" r="r" b="b"/>
              <a:pathLst>
                <a:path w="1669328" h="230386">
                  <a:moveTo>
                    <a:pt x="5257" y="0"/>
                  </a:moveTo>
                  <a:lnTo>
                    <a:pt x="1664072" y="0"/>
                  </a:lnTo>
                  <a:cubicBezTo>
                    <a:pt x="1665466" y="0"/>
                    <a:pt x="1666803" y="554"/>
                    <a:pt x="1667789" y="1540"/>
                  </a:cubicBezTo>
                  <a:cubicBezTo>
                    <a:pt x="1668774" y="2525"/>
                    <a:pt x="1669328" y="3862"/>
                    <a:pt x="1669328" y="5257"/>
                  </a:cubicBezTo>
                  <a:lnTo>
                    <a:pt x="1669328" y="225129"/>
                  </a:lnTo>
                  <a:cubicBezTo>
                    <a:pt x="1669328" y="228032"/>
                    <a:pt x="1666975" y="230386"/>
                    <a:pt x="1664072" y="230386"/>
                  </a:cubicBezTo>
                  <a:lnTo>
                    <a:pt x="5257" y="230386"/>
                  </a:lnTo>
                  <a:cubicBezTo>
                    <a:pt x="3862" y="230386"/>
                    <a:pt x="2525" y="229832"/>
                    <a:pt x="1540" y="228846"/>
                  </a:cubicBezTo>
                  <a:cubicBezTo>
                    <a:pt x="554" y="227860"/>
                    <a:pt x="0" y="226523"/>
                    <a:pt x="0" y="225129"/>
                  </a:cubicBezTo>
                  <a:lnTo>
                    <a:pt x="0" y="5257"/>
                  </a:lnTo>
                  <a:cubicBezTo>
                    <a:pt x="0" y="3862"/>
                    <a:pt x="554" y="2525"/>
                    <a:pt x="1540" y="1540"/>
                  </a:cubicBezTo>
                  <a:cubicBezTo>
                    <a:pt x="2525" y="554"/>
                    <a:pt x="3862" y="0"/>
                    <a:pt x="5257" y="0"/>
                  </a:cubicBezTo>
                  <a:close/>
                </a:path>
              </a:pathLst>
            </a:custGeom>
            <a:solidFill>
              <a:srgbClr val="D6BD9E">
                <a:alpha val="62745"/>
              </a:srgbClr>
            </a:solidFill>
            <a:ln cap="sq">
              <a:noFill/>
              <a:prstDash val="solid"/>
              <a:miter/>
            </a:ln>
          </p:spPr>
          <p:txBody>
            <a:bodyPr/>
            <a:lstStyle/>
            <a:p>
              <a:endParaRPr lang="en-US" dirty="0"/>
            </a:p>
          </p:txBody>
        </p:sp>
        <p:sp>
          <p:nvSpPr>
            <p:cNvPr id="39" name="TextBox 31">
              <a:extLst>
                <a:ext uri="{FF2B5EF4-FFF2-40B4-BE49-F238E27FC236}">
                  <a16:creationId xmlns:a16="http://schemas.microsoft.com/office/drawing/2014/main" id="{2A27369F-AFD4-E9CF-93FD-354348C3D8B1}"/>
                </a:ext>
              </a:extLst>
            </p:cNvPr>
            <p:cNvSpPr txBox="1"/>
            <p:nvPr/>
          </p:nvSpPr>
          <p:spPr>
            <a:xfrm>
              <a:off x="0" y="-38100"/>
              <a:ext cx="1669328" cy="268486"/>
            </a:xfrm>
            <a:prstGeom prst="rect">
              <a:avLst/>
            </a:prstGeom>
          </p:spPr>
          <p:txBody>
            <a:bodyPr lIns="50800" tIns="50800" rIns="50800" bIns="50800" rtlCol="0" anchor="ctr"/>
            <a:lstStyle/>
            <a:p>
              <a:pPr algn="ctr">
                <a:lnSpc>
                  <a:spcPts val="2659"/>
                </a:lnSpc>
              </a:pPr>
              <a:endParaRPr/>
            </a:p>
          </p:txBody>
        </p:sp>
      </p:grpSp>
      <p:sp>
        <p:nvSpPr>
          <p:cNvPr id="40" name="Freeform 32">
            <a:hlinkClick r:id="rId14" action="ppaction://hlinksldjump"/>
            <a:extLst>
              <a:ext uri="{FF2B5EF4-FFF2-40B4-BE49-F238E27FC236}">
                <a16:creationId xmlns:a16="http://schemas.microsoft.com/office/drawing/2014/main" id="{3E875C0F-7DEF-9215-4902-E00E334341A6}"/>
              </a:ext>
            </a:extLst>
          </p:cNvPr>
          <p:cNvSpPr/>
          <p:nvPr/>
        </p:nvSpPr>
        <p:spPr>
          <a:xfrm>
            <a:off x="396449" y="3320670"/>
            <a:ext cx="380314" cy="380314"/>
          </a:xfrm>
          <a:custGeom>
            <a:avLst/>
            <a:gdLst/>
            <a:ahLst/>
            <a:cxnLst/>
            <a:rect l="l" t="t" r="r" b="b"/>
            <a:pathLst>
              <a:path w="380314" h="380314">
                <a:moveTo>
                  <a:pt x="0" y="0"/>
                </a:moveTo>
                <a:lnTo>
                  <a:pt x="380314" y="0"/>
                </a:lnTo>
                <a:lnTo>
                  <a:pt x="380314" y="380314"/>
                </a:lnTo>
                <a:lnTo>
                  <a:pt x="0" y="38031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dirty="0"/>
          </a:p>
        </p:txBody>
      </p:sp>
      <p:sp>
        <p:nvSpPr>
          <p:cNvPr id="41" name="Freeform 33">
            <a:extLst>
              <a:ext uri="{FF2B5EF4-FFF2-40B4-BE49-F238E27FC236}">
                <a16:creationId xmlns:a16="http://schemas.microsoft.com/office/drawing/2014/main" id="{B16F49EA-CF42-C200-EC49-BA030B0734C5}"/>
              </a:ext>
            </a:extLst>
          </p:cNvPr>
          <p:cNvSpPr/>
          <p:nvPr/>
        </p:nvSpPr>
        <p:spPr>
          <a:xfrm>
            <a:off x="17137332" y="3260243"/>
            <a:ext cx="457432" cy="501170"/>
          </a:xfrm>
          <a:custGeom>
            <a:avLst/>
            <a:gdLst/>
            <a:ahLst/>
            <a:cxnLst/>
            <a:rect l="l" t="t" r="r" b="b"/>
            <a:pathLst>
              <a:path w="457432" h="501170">
                <a:moveTo>
                  <a:pt x="0" y="0"/>
                </a:moveTo>
                <a:lnTo>
                  <a:pt x="457432" y="0"/>
                </a:lnTo>
                <a:lnTo>
                  <a:pt x="457432" y="501170"/>
                </a:lnTo>
                <a:lnTo>
                  <a:pt x="0" y="50117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42" name="TextBox 34">
            <a:extLst>
              <a:ext uri="{FF2B5EF4-FFF2-40B4-BE49-F238E27FC236}">
                <a16:creationId xmlns:a16="http://schemas.microsoft.com/office/drawing/2014/main" id="{1692A23D-C7C8-E78F-958D-F2112DB4C443}"/>
              </a:ext>
            </a:extLst>
          </p:cNvPr>
          <p:cNvSpPr txBox="1"/>
          <p:nvPr/>
        </p:nvSpPr>
        <p:spPr>
          <a:xfrm>
            <a:off x="3093595" y="2898173"/>
            <a:ext cx="3070615" cy="580153"/>
          </a:xfrm>
          <a:prstGeom prst="rect">
            <a:avLst/>
          </a:prstGeom>
        </p:spPr>
        <p:txBody>
          <a:bodyPr lIns="0" tIns="0" rIns="0" bIns="0" rtlCol="0" anchor="t">
            <a:spAutoFit/>
          </a:bodyPr>
          <a:lstStyle/>
          <a:p>
            <a:pPr algn="l">
              <a:lnSpc>
                <a:spcPts val="4773"/>
              </a:lnSpc>
            </a:pPr>
            <a:r>
              <a:rPr lang="en-US" sz="3409" b="1" dirty="0">
                <a:solidFill>
                  <a:srgbClr val="EC4E56"/>
                </a:solidFill>
                <a:latin typeface="Noto Sans Bold"/>
                <a:ea typeface="Noto Sans Bold"/>
                <a:cs typeface="Noto Sans Bold"/>
                <a:sym typeface="Noto Sans Bold"/>
              </a:rPr>
              <a:t>50.000 VNĐ</a:t>
            </a:r>
          </a:p>
        </p:txBody>
      </p:sp>
      <p:sp>
        <p:nvSpPr>
          <p:cNvPr id="43" name="TextBox 35">
            <a:extLst>
              <a:ext uri="{FF2B5EF4-FFF2-40B4-BE49-F238E27FC236}">
                <a16:creationId xmlns:a16="http://schemas.microsoft.com/office/drawing/2014/main" id="{AE07F6B6-0724-BFFD-40E8-0294FBCABB33}"/>
              </a:ext>
            </a:extLst>
          </p:cNvPr>
          <p:cNvSpPr txBox="1"/>
          <p:nvPr/>
        </p:nvSpPr>
        <p:spPr>
          <a:xfrm>
            <a:off x="3055244" y="2389589"/>
            <a:ext cx="12716111" cy="464947"/>
          </a:xfrm>
          <a:prstGeom prst="rect">
            <a:avLst/>
          </a:prstGeom>
        </p:spPr>
        <p:txBody>
          <a:bodyPr lIns="0" tIns="0" rIns="0" bIns="0" rtlCol="0" anchor="t">
            <a:spAutoFit/>
          </a:bodyPr>
          <a:lstStyle/>
          <a:p>
            <a:pPr algn="l">
              <a:lnSpc>
                <a:spcPts val="3772"/>
              </a:lnSpc>
            </a:pPr>
            <a:r>
              <a:rPr lang="en-US" sz="2694" dirty="0" err="1">
                <a:solidFill>
                  <a:srgbClr val="000000"/>
                </a:solidFill>
                <a:latin typeface="Canva Sans"/>
                <a:ea typeface="Canva Sans"/>
                <a:cs typeface="Canva Sans"/>
                <a:sym typeface="Canva Sans"/>
              </a:rPr>
              <a:t>Giải</a:t>
            </a:r>
            <a:r>
              <a:rPr lang="en-US" sz="2694" dirty="0">
                <a:solidFill>
                  <a:srgbClr val="000000"/>
                </a:solidFill>
                <a:latin typeface="Canva Sans"/>
                <a:ea typeface="Canva Sans"/>
                <a:cs typeface="Canva Sans"/>
                <a:sym typeface="Canva Sans"/>
              </a:rPr>
              <a:t> </a:t>
            </a:r>
            <a:r>
              <a:rPr lang="en-US" sz="2694" dirty="0" err="1">
                <a:solidFill>
                  <a:srgbClr val="000000"/>
                </a:solidFill>
                <a:latin typeface="Canva Sans"/>
                <a:ea typeface="Canva Sans"/>
                <a:cs typeface="Canva Sans"/>
                <a:sym typeface="Canva Sans"/>
              </a:rPr>
              <a:t>Bài</a:t>
            </a:r>
            <a:r>
              <a:rPr lang="en-US" sz="2694" dirty="0">
                <a:solidFill>
                  <a:srgbClr val="000000"/>
                </a:solidFill>
                <a:latin typeface="Canva Sans"/>
                <a:ea typeface="Canva Sans"/>
                <a:cs typeface="Canva Sans"/>
                <a:sym typeface="Canva Sans"/>
              </a:rPr>
              <a:t> </a:t>
            </a:r>
            <a:r>
              <a:rPr lang="en-US" sz="2694" dirty="0" err="1">
                <a:solidFill>
                  <a:srgbClr val="000000"/>
                </a:solidFill>
                <a:latin typeface="Canva Sans"/>
                <a:ea typeface="Canva Sans"/>
                <a:cs typeface="Canva Sans"/>
                <a:sym typeface="Canva Sans"/>
              </a:rPr>
              <a:t>Tập</a:t>
            </a:r>
            <a:r>
              <a:rPr lang="en-US" sz="2694" dirty="0">
                <a:solidFill>
                  <a:srgbClr val="000000"/>
                </a:solidFill>
                <a:latin typeface="Canva Sans"/>
                <a:ea typeface="Canva Sans"/>
                <a:cs typeface="Canva Sans"/>
                <a:sym typeface="Canva Sans"/>
              </a:rPr>
              <a:t> SGK Unit 6 - Looking Back: Vietnamese Lifestyle Then And Now</a:t>
            </a:r>
          </a:p>
        </p:txBody>
      </p:sp>
      <p:sp>
        <p:nvSpPr>
          <p:cNvPr id="44" name="Freeform 36">
            <a:extLst>
              <a:ext uri="{FF2B5EF4-FFF2-40B4-BE49-F238E27FC236}">
                <a16:creationId xmlns:a16="http://schemas.microsoft.com/office/drawing/2014/main" id="{78619DE6-D716-52DE-B39C-577F4D957C69}"/>
              </a:ext>
            </a:extLst>
          </p:cNvPr>
          <p:cNvSpPr/>
          <p:nvPr/>
        </p:nvSpPr>
        <p:spPr>
          <a:xfrm>
            <a:off x="911891" y="2289334"/>
            <a:ext cx="1884493" cy="2442986"/>
          </a:xfrm>
          <a:custGeom>
            <a:avLst/>
            <a:gdLst/>
            <a:ahLst/>
            <a:cxnLst/>
            <a:rect l="l" t="t" r="r" b="b"/>
            <a:pathLst>
              <a:path w="1884493" h="2442986">
                <a:moveTo>
                  <a:pt x="0" y="0"/>
                </a:moveTo>
                <a:lnTo>
                  <a:pt x="1884493" y="0"/>
                </a:lnTo>
                <a:lnTo>
                  <a:pt x="1884493" y="2442986"/>
                </a:lnTo>
                <a:lnTo>
                  <a:pt x="0" y="2442986"/>
                </a:lnTo>
                <a:lnTo>
                  <a:pt x="0" y="0"/>
                </a:lnTo>
                <a:close/>
              </a:path>
            </a:pathLst>
          </a:custGeom>
          <a:blipFill>
            <a:blip r:embed="rId19"/>
            <a:stretch>
              <a:fillRect t="-7890" b="-7890"/>
            </a:stretch>
          </a:blipFill>
        </p:spPr>
        <p:txBody>
          <a:bodyPr/>
          <a:lstStyle/>
          <a:p>
            <a:endParaRPr lang="en-US" dirty="0"/>
          </a:p>
        </p:txBody>
      </p:sp>
      <p:sp>
        <p:nvSpPr>
          <p:cNvPr id="46" name="Freeform 33">
            <a:hlinkClick r:id="rId20" action="ppaction://hlinksldjump"/>
            <a:extLst>
              <a:ext uri="{FF2B5EF4-FFF2-40B4-BE49-F238E27FC236}">
                <a16:creationId xmlns:a16="http://schemas.microsoft.com/office/drawing/2014/main" id="{B71D03A8-F0E9-EE20-A630-8B551DF35A4D}"/>
              </a:ext>
            </a:extLst>
          </p:cNvPr>
          <p:cNvSpPr/>
          <p:nvPr/>
        </p:nvSpPr>
        <p:spPr>
          <a:xfrm>
            <a:off x="17137332" y="3260244"/>
            <a:ext cx="457432" cy="501170"/>
          </a:xfrm>
          <a:custGeom>
            <a:avLst/>
            <a:gdLst/>
            <a:ahLst/>
            <a:cxnLst/>
            <a:rect l="l" t="t" r="r" b="b"/>
            <a:pathLst>
              <a:path w="457432" h="501170">
                <a:moveTo>
                  <a:pt x="0" y="0"/>
                </a:moveTo>
                <a:lnTo>
                  <a:pt x="457432" y="0"/>
                </a:lnTo>
                <a:lnTo>
                  <a:pt x="457432" y="501170"/>
                </a:lnTo>
                <a:lnTo>
                  <a:pt x="0" y="50117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FFC6E-D9D3-FEF1-0FBA-B4FA08E9330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C12D8D5-9DB4-84EE-1F31-ACD6B8BE641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a:p>
        </p:txBody>
      </p:sp>
      <p:sp>
        <p:nvSpPr>
          <p:cNvPr id="3" name="Freeform 3">
            <a:extLst>
              <a:ext uri="{FF2B5EF4-FFF2-40B4-BE49-F238E27FC236}">
                <a16:creationId xmlns:a16="http://schemas.microsoft.com/office/drawing/2014/main" id="{815D894D-4AC8-A102-2E6E-821A306FC820}"/>
              </a:ext>
            </a:extLst>
          </p:cNvPr>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63364141-7DA3-5CF4-EFA8-0BA93D7E19CF}"/>
              </a:ext>
            </a:extLst>
          </p:cNvPr>
          <p:cNvGrpSpPr/>
          <p:nvPr/>
        </p:nvGrpSpPr>
        <p:grpSpPr>
          <a:xfrm>
            <a:off x="13596430" y="253475"/>
            <a:ext cx="1175107" cy="1159550"/>
            <a:chOff x="0" y="0"/>
            <a:chExt cx="309493" cy="305396"/>
          </a:xfrm>
        </p:grpSpPr>
        <p:sp>
          <p:nvSpPr>
            <p:cNvPr id="5" name="Freeform 5">
              <a:extLst>
                <a:ext uri="{FF2B5EF4-FFF2-40B4-BE49-F238E27FC236}">
                  <a16:creationId xmlns:a16="http://schemas.microsoft.com/office/drawing/2014/main" id="{8C6DE718-9865-8826-A2A7-79D75555BFBD}"/>
                </a:ext>
              </a:extLst>
            </p:cNvPr>
            <p:cNvSpPr/>
            <p:nvPr/>
          </p:nvSpPr>
          <p:spPr>
            <a:xfrm>
              <a:off x="0" y="0"/>
              <a:ext cx="309493" cy="305396"/>
            </a:xfrm>
            <a:custGeom>
              <a:avLst/>
              <a:gdLst/>
              <a:ahLst/>
              <a:cxnLst/>
              <a:rect l="l" t="t" r="r" b="b"/>
              <a:pathLst>
                <a:path w="309493" h="305396">
                  <a:moveTo>
                    <a:pt x="152698" y="0"/>
                  </a:moveTo>
                  <a:lnTo>
                    <a:pt x="156795" y="0"/>
                  </a:lnTo>
                  <a:cubicBezTo>
                    <a:pt x="197293" y="0"/>
                    <a:pt x="236133" y="16088"/>
                    <a:pt x="264769" y="44724"/>
                  </a:cubicBezTo>
                  <a:cubicBezTo>
                    <a:pt x="293405" y="73361"/>
                    <a:pt x="309493" y="112200"/>
                    <a:pt x="309493" y="152698"/>
                  </a:cubicBezTo>
                  <a:lnTo>
                    <a:pt x="309493" y="152698"/>
                  </a:lnTo>
                  <a:cubicBezTo>
                    <a:pt x="309493" y="237031"/>
                    <a:pt x="241128" y="305396"/>
                    <a:pt x="156795" y="305396"/>
                  </a:cubicBezTo>
                  <a:lnTo>
                    <a:pt x="152698" y="305396"/>
                  </a:lnTo>
                  <a:cubicBezTo>
                    <a:pt x="68365" y="305396"/>
                    <a:pt x="0" y="237031"/>
                    <a:pt x="0" y="152698"/>
                  </a:cubicBezTo>
                  <a:lnTo>
                    <a:pt x="0" y="152698"/>
                  </a:lnTo>
                  <a:cubicBezTo>
                    <a:pt x="0" y="68365"/>
                    <a:pt x="68365" y="0"/>
                    <a:pt x="152698" y="0"/>
                  </a:cubicBezTo>
                  <a:close/>
                </a:path>
              </a:pathLst>
            </a:custGeom>
            <a:solidFill>
              <a:srgbClr val="D2BC67"/>
            </a:solidFill>
          </p:spPr>
          <p:txBody>
            <a:bodyPr/>
            <a:lstStyle/>
            <a:p>
              <a:endParaRPr lang="en-US"/>
            </a:p>
          </p:txBody>
        </p:sp>
        <p:sp>
          <p:nvSpPr>
            <p:cNvPr id="6" name="TextBox 6">
              <a:extLst>
                <a:ext uri="{FF2B5EF4-FFF2-40B4-BE49-F238E27FC236}">
                  <a16:creationId xmlns:a16="http://schemas.microsoft.com/office/drawing/2014/main" id="{213FA94E-3A38-C265-7C3B-EE77D12DE5F8}"/>
                </a:ext>
              </a:extLst>
            </p:cNvPr>
            <p:cNvSpPr txBox="1"/>
            <p:nvPr/>
          </p:nvSpPr>
          <p:spPr>
            <a:xfrm>
              <a:off x="0" y="-38100"/>
              <a:ext cx="309493" cy="343496"/>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338F3E53-03B0-B939-C1C3-8F5691115EAA}"/>
              </a:ext>
            </a:extLst>
          </p:cNvPr>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a:extLst>
              <a:ext uri="{FF2B5EF4-FFF2-40B4-BE49-F238E27FC236}">
                <a16:creationId xmlns:a16="http://schemas.microsoft.com/office/drawing/2014/main" id="{D215998E-95FC-8EA9-62A2-FCE8BA5A024E}"/>
              </a:ext>
            </a:extLst>
          </p:cNvPr>
          <p:cNvGrpSpPr/>
          <p:nvPr/>
        </p:nvGrpSpPr>
        <p:grpSpPr>
          <a:xfrm>
            <a:off x="776763" y="114333"/>
            <a:ext cx="1450768" cy="1450768"/>
            <a:chOff x="0" y="0"/>
            <a:chExt cx="13716000" cy="13716000"/>
          </a:xfrm>
        </p:grpSpPr>
        <p:sp>
          <p:nvSpPr>
            <p:cNvPr id="9" name="Freeform 9">
              <a:hlinkClick r:id="rId7" action="ppaction://hlinksldjump"/>
              <a:extLst>
                <a:ext uri="{FF2B5EF4-FFF2-40B4-BE49-F238E27FC236}">
                  <a16:creationId xmlns:a16="http://schemas.microsoft.com/office/drawing/2014/main" id="{1639E80F-2B37-C832-3AE6-A1D816AA4594}"/>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8"/>
              <a:stretch>
                <a:fillRect t="-38888" b="-38888"/>
              </a:stretch>
            </a:blipFill>
          </p:spPr>
          <p:txBody>
            <a:bodyPr/>
            <a:lstStyle/>
            <a:p>
              <a:endParaRPr lang="en-US" dirty="0"/>
            </a:p>
          </p:txBody>
        </p:sp>
      </p:grpSp>
      <p:sp>
        <p:nvSpPr>
          <p:cNvPr id="10" name="Freeform 10">
            <a:hlinkClick r:id="rId9" action="ppaction://hlinksldjump"/>
            <a:extLst>
              <a:ext uri="{FF2B5EF4-FFF2-40B4-BE49-F238E27FC236}">
                <a16:creationId xmlns:a16="http://schemas.microsoft.com/office/drawing/2014/main" id="{79074366-3C85-B2CF-6183-01A0FEBA7FFE}"/>
              </a:ext>
            </a:extLst>
          </p:cNvPr>
          <p:cNvSpPr/>
          <p:nvPr/>
        </p:nvSpPr>
        <p:spPr>
          <a:xfrm>
            <a:off x="15236121"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17" name="Group 17">
            <a:extLst>
              <a:ext uri="{FF2B5EF4-FFF2-40B4-BE49-F238E27FC236}">
                <a16:creationId xmlns:a16="http://schemas.microsoft.com/office/drawing/2014/main" id="{E20B0A5F-98AF-B27A-BDCB-B9877AA3B317}"/>
              </a:ext>
            </a:extLst>
          </p:cNvPr>
          <p:cNvGrpSpPr/>
          <p:nvPr/>
        </p:nvGrpSpPr>
        <p:grpSpPr>
          <a:xfrm>
            <a:off x="-297211" y="8804258"/>
            <a:ext cx="18742400" cy="1758179"/>
            <a:chOff x="0" y="0"/>
            <a:chExt cx="3856461" cy="361765"/>
          </a:xfrm>
        </p:grpSpPr>
        <p:sp>
          <p:nvSpPr>
            <p:cNvPr id="18" name="Freeform 18">
              <a:extLst>
                <a:ext uri="{FF2B5EF4-FFF2-40B4-BE49-F238E27FC236}">
                  <a16:creationId xmlns:a16="http://schemas.microsoft.com/office/drawing/2014/main" id="{60B04CD8-1A38-06F7-8D37-E64394A4CD41}"/>
                </a:ext>
              </a:extLst>
            </p:cNvPr>
            <p:cNvSpPr/>
            <p:nvPr/>
          </p:nvSpPr>
          <p:spPr>
            <a:xfrm>
              <a:off x="0" y="0"/>
              <a:ext cx="3856461" cy="361765"/>
            </a:xfrm>
            <a:custGeom>
              <a:avLst/>
              <a:gdLst/>
              <a:ahLst/>
              <a:cxnLst/>
              <a:rect l="l" t="t" r="r" b="b"/>
              <a:pathLst>
                <a:path w="3856461" h="361765">
                  <a:moveTo>
                    <a:pt x="8068" y="0"/>
                  </a:moveTo>
                  <a:lnTo>
                    <a:pt x="3848393" y="0"/>
                  </a:lnTo>
                  <a:cubicBezTo>
                    <a:pt x="3850533" y="0"/>
                    <a:pt x="3852585" y="850"/>
                    <a:pt x="3854098" y="2363"/>
                  </a:cubicBezTo>
                  <a:cubicBezTo>
                    <a:pt x="3855611" y="3876"/>
                    <a:pt x="3856461" y="5928"/>
                    <a:pt x="3856461" y="8068"/>
                  </a:cubicBezTo>
                  <a:lnTo>
                    <a:pt x="3856461" y="353697"/>
                  </a:lnTo>
                  <a:cubicBezTo>
                    <a:pt x="3856461" y="358153"/>
                    <a:pt x="3852849" y="361765"/>
                    <a:pt x="3848393" y="361765"/>
                  </a:cubicBezTo>
                  <a:lnTo>
                    <a:pt x="8068" y="361765"/>
                  </a:lnTo>
                  <a:cubicBezTo>
                    <a:pt x="3612" y="361765"/>
                    <a:pt x="0" y="358153"/>
                    <a:pt x="0" y="353697"/>
                  </a:cubicBezTo>
                  <a:lnTo>
                    <a:pt x="0" y="8068"/>
                  </a:lnTo>
                  <a:cubicBezTo>
                    <a:pt x="0" y="3612"/>
                    <a:pt x="3612" y="0"/>
                    <a:pt x="8068" y="0"/>
                  </a:cubicBezTo>
                  <a:close/>
                </a:path>
              </a:pathLst>
            </a:custGeom>
            <a:solidFill>
              <a:srgbClr val="D6BD9E"/>
            </a:solidFill>
          </p:spPr>
          <p:txBody>
            <a:bodyPr/>
            <a:lstStyle/>
            <a:p>
              <a:endParaRPr lang="en-US"/>
            </a:p>
          </p:txBody>
        </p:sp>
        <p:sp>
          <p:nvSpPr>
            <p:cNvPr id="19" name="TextBox 19">
              <a:extLst>
                <a:ext uri="{FF2B5EF4-FFF2-40B4-BE49-F238E27FC236}">
                  <a16:creationId xmlns:a16="http://schemas.microsoft.com/office/drawing/2014/main" id="{33ADB6C7-E30B-73B8-7C3B-F76377267EDF}"/>
                </a:ext>
              </a:extLst>
            </p:cNvPr>
            <p:cNvSpPr txBox="1"/>
            <p:nvPr/>
          </p:nvSpPr>
          <p:spPr>
            <a:xfrm>
              <a:off x="0" y="-38100"/>
              <a:ext cx="3856461" cy="399865"/>
            </a:xfrm>
            <a:prstGeom prst="rect">
              <a:avLst/>
            </a:prstGeom>
          </p:spPr>
          <p:txBody>
            <a:bodyPr lIns="50800" tIns="50800" rIns="50800" bIns="50800" rtlCol="0" anchor="ctr"/>
            <a:lstStyle/>
            <a:p>
              <a:pPr algn="ctr">
                <a:lnSpc>
                  <a:spcPts val="2659"/>
                </a:lnSpc>
              </a:pPr>
              <a:endParaRPr/>
            </a:p>
          </p:txBody>
        </p:sp>
      </p:grpSp>
      <p:grpSp>
        <p:nvGrpSpPr>
          <p:cNvPr id="20" name="Group 20">
            <a:extLst>
              <a:ext uri="{FF2B5EF4-FFF2-40B4-BE49-F238E27FC236}">
                <a16:creationId xmlns:a16="http://schemas.microsoft.com/office/drawing/2014/main" id="{C5B204F8-806D-3238-6CCF-B40CD204078B}"/>
              </a:ext>
            </a:extLst>
          </p:cNvPr>
          <p:cNvGrpSpPr/>
          <p:nvPr/>
        </p:nvGrpSpPr>
        <p:grpSpPr>
          <a:xfrm>
            <a:off x="13440975" y="9105348"/>
            <a:ext cx="4237522" cy="877353"/>
            <a:chOff x="0" y="0"/>
            <a:chExt cx="5650030" cy="1169804"/>
          </a:xfrm>
        </p:grpSpPr>
        <p:grpSp>
          <p:nvGrpSpPr>
            <p:cNvPr id="21" name="Group 21">
              <a:extLst>
                <a:ext uri="{FF2B5EF4-FFF2-40B4-BE49-F238E27FC236}">
                  <a16:creationId xmlns:a16="http://schemas.microsoft.com/office/drawing/2014/main" id="{A542DCF4-BCCF-BB4A-FB6B-80AA37022616}"/>
                </a:ext>
              </a:extLst>
            </p:cNvPr>
            <p:cNvGrpSpPr/>
            <p:nvPr/>
          </p:nvGrpSpPr>
          <p:grpSpPr>
            <a:xfrm>
              <a:off x="0" y="0"/>
              <a:ext cx="5650030" cy="1169804"/>
              <a:chOff x="0" y="0"/>
              <a:chExt cx="1099708" cy="227688"/>
            </a:xfrm>
          </p:grpSpPr>
          <p:sp>
            <p:nvSpPr>
              <p:cNvPr id="22" name="Freeform 22">
                <a:extLst>
                  <a:ext uri="{FF2B5EF4-FFF2-40B4-BE49-F238E27FC236}">
                    <a16:creationId xmlns:a16="http://schemas.microsoft.com/office/drawing/2014/main" id="{90F8EB4B-D263-FF91-6AF8-BA1E54BD96E4}"/>
                  </a:ext>
                </a:extLst>
              </p:cNvPr>
              <p:cNvSpPr/>
              <p:nvPr/>
            </p:nvSpPr>
            <p:spPr>
              <a:xfrm>
                <a:off x="0" y="0"/>
                <a:ext cx="1099708" cy="227688"/>
              </a:xfrm>
              <a:custGeom>
                <a:avLst/>
                <a:gdLst/>
                <a:ahLst/>
                <a:cxnLst/>
                <a:rect l="l" t="t" r="r" b="b"/>
                <a:pathLst>
                  <a:path w="1099708" h="227688">
                    <a:moveTo>
                      <a:pt x="35683" y="0"/>
                    </a:moveTo>
                    <a:lnTo>
                      <a:pt x="1064024" y="0"/>
                    </a:lnTo>
                    <a:cubicBezTo>
                      <a:pt x="1073488" y="0"/>
                      <a:pt x="1082564" y="3759"/>
                      <a:pt x="1089256" y="10451"/>
                    </a:cubicBezTo>
                    <a:cubicBezTo>
                      <a:pt x="1095948" y="17143"/>
                      <a:pt x="1099708" y="26220"/>
                      <a:pt x="1099708" y="35683"/>
                    </a:cubicBezTo>
                    <a:lnTo>
                      <a:pt x="1099708" y="192004"/>
                    </a:lnTo>
                    <a:cubicBezTo>
                      <a:pt x="1099708" y="211712"/>
                      <a:pt x="1083732" y="227688"/>
                      <a:pt x="1064024" y="227688"/>
                    </a:cubicBezTo>
                    <a:lnTo>
                      <a:pt x="35683" y="227688"/>
                    </a:lnTo>
                    <a:cubicBezTo>
                      <a:pt x="15976" y="227688"/>
                      <a:pt x="0" y="211712"/>
                      <a:pt x="0" y="192004"/>
                    </a:cubicBezTo>
                    <a:lnTo>
                      <a:pt x="0" y="35683"/>
                    </a:lnTo>
                    <a:cubicBezTo>
                      <a:pt x="0" y="15976"/>
                      <a:pt x="15976" y="0"/>
                      <a:pt x="35683" y="0"/>
                    </a:cubicBezTo>
                    <a:close/>
                  </a:path>
                </a:pathLst>
              </a:custGeom>
              <a:solidFill>
                <a:srgbClr val="B4B4B4"/>
              </a:solidFill>
            </p:spPr>
            <p:txBody>
              <a:bodyPr/>
              <a:lstStyle/>
              <a:p>
                <a:endParaRPr lang="en-US"/>
              </a:p>
            </p:txBody>
          </p:sp>
          <p:sp>
            <p:nvSpPr>
              <p:cNvPr id="23" name="TextBox 23">
                <a:extLst>
                  <a:ext uri="{FF2B5EF4-FFF2-40B4-BE49-F238E27FC236}">
                    <a16:creationId xmlns:a16="http://schemas.microsoft.com/office/drawing/2014/main" id="{9EE88526-38D9-2C3A-FA7F-773DC22FD2B3}"/>
                  </a:ext>
                </a:extLst>
              </p:cNvPr>
              <p:cNvSpPr txBox="1"/>
              <p:nvPr/>
            </p:nvSpPr>
            <p:spPr>
              <a:xfrm>
                <a:off x="0" y="-38100"/>
                <a:ext cx="1099708" cy="265788"/>
              </a:xfrm>
              <a:prstGeom prst="rect">
                <a:avLst/>
              </a:prstGeom>
            </p:spPr>
            <p:txBody>
              <a:bodyPr lIns="50800" tIns="50800" rIns="50800" bIns="50800" rtlCol="0" anchor="ctr"/>
              <a:lstStyle/>
              <a:p>
                <a:pPr algn="ctr">
                  <a:lnSpc>
                    <a:spcPts val="2659"/>
                  </a:lnSpc>
                </a:pPr>
                <a:endParaRPr/>
              </a:p>
            </p:txBody>
          </p:sp>
        </p:grpSp>
        <p:sp>
          <p:nvSpPr>
            <p:cNvPr id="24" name="TextBox 24">
              <a:extLst>
                <a:ext uri="{FF2B5EF4-FFF2-40B4-BE49-F238E27FC236}">
                  <a16:creationId xmlns:a16="http://schemas.microsoft.com/office/drawing/2014/main" id="{997F630A-D9EC-7A4C-C724-9EB43B721B2E}"/>
                </a:ext>
              </a:extLst>
            </p:cNvPr>
            <p:cNvSpPr txBox="1"/>
            <p:nvPr/>
          </p:nvSpPr>
          <p:spPr>
            <a:xfrm>
              <a:off x="1128119" y="142731"/>
              <a:ext cx="3607382" cy="830141"/>
            </a:xfrm>
            <a:prstGeom prst="rect">
              <a:avLst/>
            </a:prstGeom>
          </p:spPr>
          <p:txBody>
            <a:bodyPr wrap="square" lIns="0" tIns="0" rIns="0" bIns="0" rtlCol="0" anchor="t">
              <a:spAutoFit/>
            </a:bodyPr>
            <a:lstStyle/>
            <a:p>
              <a:pPr>
                <a:lnSpc>
                  <a:spcPts val="5179"/>
                </a:lnSpc>
              </a:pPr>
              <a:r>
                <a:rPr lang="en-US" sz="3699" dirty="0">
                  <a:solidFill>
                    <a:srgbClr val="FFFFFF"/>
                  </a:solidFill>
                  <a:latin typeface="Noto Sans"/>
                  <a:ea typeface="Noto Sans"/>
                  <a:cs typeface="Noto Sans"/>
                  <a:sym typeface="Noto Sans"/>
                </a:rPr>
                <a:t>Thanh </a:t>
              </a:r>
              <a:r>
                <a:rPr lang="en-US" sz="3699" dirty="0" err="1">
                  <a:solidFill>
                    <a:srgbClr val="FFFFFF"/>
                  </a:solidFill>
                  <a:latin typeface="Noto Sans"/>
                  <a:ea typeface="Noto Sans"/>
                  <a:cs typeface="Noto Sans"/>
                  <a:sym typeface="Noto Sans"/>
                </a:rPr>
                <a:t>Toán</a:t>
              </a:r>
              <a:endParaRPr lang="en-US" sz="3699" dirty="0">
                <a:solidFill>
                  <a:srgbClr val="FFFFFF"/>
                </a:solidFill>
                <a:latin typeface="Noto Sans"/>
                <a:ea typeface="Noto Sans"/>
                <a:cs typeface="Noto Sans"/>
                <a:sym typeface="Noto Sans"/>
              </a:endParaRPr>
            </a:p>
          </p:txBody>
        </p:sp>
      </p:grpSp>
      <p:grpSp>
        <p:nvGrpSpPr>
          <p:cNvPr id="37" name="Group 29">
            <a:extLst>
              <a:ext uri="{FF2B5EF4-FFF2-40B4-BE49-F238E27FC236}">
                <a16:creationId xmlns:a16="http://schemas.microsoft.com/office/drawing/2014/main" id="{1D3DC38A-72E1-FB16-C1C6-ABE1A5865559}"/>
              </a:ext>
            </a:extLst>
          </p:cNvPr>
          <p:cNvGrpSpPr/>
          <p:nvPr/>
        </p:nvGrpSpPr>
        <p:grpSpPr>
          <a:xfrm>
            <a:off x="275257" y="2081636"/>
            <a:ext cx="20711261" cy="2858383"/>
            <a:chOff x="0" y="0"/>
            <a:chExt cx="1669328" cy="230386"/>
          </a:xfrm>
        </p:grpSpPr>
        <p:sp>
          <p:nvSpPr>
            <p:cNvPr id="38" name="Freeform 30">
              <a:extLst>
                <a:ext uri="{FF2B5EF4-FFF2-40B4-BE49-F238E27FC236}">
                  <a16:creationId xmlns:a16="http://schemas.microsoft.com/office/drawing/2014/main" id="{F2756A49-EFFE-58DC-66F8-B79AEDE4FB6C}"/>
                </a:ext>
              </a:extLst>
            </p:cNvPr>
            <p:cNvSpPr/>
            <p:nvPr/>
          </p:nvSpPr>
          <p:spPr>
            <a:xfrm>
              <a:off x="0" y="0"/>
              <a:ext cx="1669328" cy="230386"/>
            </a:xfrm>
            <a:custGeom>
              <a:avLst/>
              <a:gdLst/>
              <a:ahLst/>
              <a:cxnLst/>
              <a:rect l="l" t="t" r="r" b="b"/>
              <a:pathLst>
                <a:path w="1669328" h="230386">
                  <a:moveTo>
                    <a:pt x="5257" y="0"/>
                  </a:moveTo>
                  <a:lnTo>
                    <a:pt x="1664072" y="0"/>
                  </a:lnTo>
                  <a:cubicBezTo>
                    <a:pt x="1665466" y="0"/>
                    <a:pt x="1666803" y="554"/>
                    <a:pt x="1667789" y="1540"/>
                  </a:cubicBezTo>
                  <a:cubicBezTo>
                    <a:pt x="1668774" y="2525"/>
                    <a:pt x="1669328" y="3862"/>
                    <a:pt x="1669328" y="5257"/>
                  </a:cubicBezTo>
                  <a:lnTo>
                    <a:pt x="1669328" y="225129"/>
                  </a:lnTo>
                  <a:cubicBezTo>
                    <a:pt x="1669328" y="228032"/>
                    <a:pt x="1666975" y="230386"/>
                    <a:pt x="1664072" y="230386"/>
                  </a:cubicBezTo>
                  <a:lnTo>
                    <a:pt x="5257" y="230386"/>
                  </a:lnTo>
                  <a:cubicBezTo>
                    <a:pt x="3862" y="230386"/>
                    <a:pt x="2525" y="229832"/>
                    <a:pt x="1540" y="228846"/>
                  </a:cubicBezTo>
                  <a:cubicBezTo>
                    <a:pt x="554" y="227860"/>
                    <a:pt x="0" y="226523"/>
                    <a:pt x="0" y="225129"/>
                  </a:cubicBezTo>
                  <a:lnTo>
                    <a:pt x="0" y="5257"/>
                  </a:lnTo>
                  <a:cubicBezTo>
                    <a:pt x="0" y="3862"/>
                    <a:pt x="554" y="2525"/>
                    <a:pt x="1540" y="1540"/>
                  </a:cubicBezTo>
                  <a:cubicBezTo>
                    <a:pt x="2525" y="554"/>
                    <a:pt x="3862" y="0"/>
                    <a:pt x="5257" y="0"/>
                  </a:cubicBezTo>
                  <a:close/>
                </a:path>
              </a:pathLst>
            </a:custGeom>
            <a:solidFill>
              <a:srgbClr val="D6BD9E">
                <a:alpha val="62745"/>
              </a:srgbClr>
            </a:solidFill>
            <a:ln cap="sq">
              <a:noFill/>
              <a:prstDash val="solid"/>
              <a:miter/>
            </a:ln>
          </p:spPr>
          <p:txBody>
            <a:bodyPr/>
            <a:lstStyle/>
            <a:p>
              <a:endParaRPr lang="en-US" dirty="0"/>
            </a:p>
          </p:txBody>
        </p:sp>
        <p:sp>
          <p:nvSpPr>
            <p:cNvPr id="39" name="TextBox 31">
              <a:extLst>
                <a:ext uri="{FF2B5EF4-FFF2-40B4-BE49-F238E27FC236}">
                  <a16:creationId xmlns:a16="http://schemas.microsoft.com/office/drawing/2014/main" id="{E3CED370-161C-73F3-F45A-15CEF8867F64}"/>
                </a:ext>
              </a:extLst>
            </p:cNvPr>
            <p:cNvSpPr txBox="1"/>
            <p:nvPr/>
          </p:nvSpPr>
          <p:spPr>
            <a:xfrm>
              <a:off x="0" y="-38100"/>
              <a:ext cx="1669328" cy="268486"/>
            </a:xfrm>
            <a:prstGeom prst="rect">
              <a:avLst/>
            </a:prstGeom>
          </p:spPr>
          <p:txBody>
            <a:bodyPr lIns="50800" tIns="50800" rIns="50800" bIns="50800" rtlCol="0" anchor="ctr"/>
            <a:lstStyle/>
            <a:p>
              <a:pPr algn="ctr">
                <a:lnSpc>
                  <a:spcPts val="2659"/>
                </a:lnSpc>
              </a:pPr>
              <a:endParaRPr/>
            </a:p>
          </p:txBody>
        </p:sp>
      </p:grpSp>
      <p:sp>
        <p:nvSpPr>
          <p:cNvPr id="40" name="Freeform 32">
            <a:hlinkClick r:id="rId12" action="ppaction://hlinksldjump"/>
            <a:extLst>
              <a:ext uri="{FF2B5EF4-FFF2-40B4-BE49-F238E27FC236}">
                <a16:creationId xmlns:a16="http://schemas.microsoft.com/office/drawing/2014/main" id="{4F274DFF-0B7B-4223-E8E7-0498E0067CC9}"/>
              </a:ext>
            </a:extLst>
          </p:cNvPr>
          <p:cNvSpPr/>
          <p:nvPr/>
        </p:nvSpPr>
        <p:spPr>
          <a:xfrm>
            <a:off x="396449" y="3320670"/>
            <a:ext cx="380314" cy="380314"/>
          </a:xfrm>
          <a:custGeom>
            <a:avLst/>
            <a:gdLst/>
            <a:ahLst/>
            <a:cxnLst/>
            <a:rect l="l" t="t" r="r" b="b"/>
            <a:pathLst>
              <a:path w="380314" h="380314">
                <a:moveTo>
                  <a:pt x="0" y="0"/>
                </a:moveTo>
                <a:lnTo>
                  <a:pt x="380314" y="0"/>
                </a:lnTo>
                <a:lnTo>
                  <a:pt x="380314" y="380314"/>
                </a:lnTo>
                <a:lnTo>
                  <a:pt x="0" y="38031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dirty="0"/>
          </a:p>
        </p:txBody>
      </p:sp>
      <p:sp>
        <p:nvSpPr>
          <p:cNvPr id="41" name="Freeform 33">
            <a:extLst>
              <a:ext uri="{FF2B5EF4-FFF2-40B4-BE49-F238E27FC236}">
                <a16:creationId xmlns:a16="http://schemas.microsoft.com/office/drawing/2014/main" id="{34BE9FE1-5C1C-90FA-9127-64A5BBF3133F}"/>
              </a:ext>
            </a:extLst>
          </p:cNvPr>
          <p:cNvSpPr/>
          <p:nvPr/>
        </p:nvSpPr>
        <p:spPr>
          <a:xfrm>
            <a:off x="17137332" y="3260243"/>
            <a:ext cx="457432" cy="501170"/>
          </a:xfrm>
          <a:custGeom>
            <a:avLst/>
            <a:gdLst/>
            <a:ahLst/>
            <a:cxnLst/>
            <a:rect l="l" t="t" r="r" b="b"/>
            <a:pathLst>
              <a:path w="457432" h="501170">
                <a:moveTo>
                  <a:pt x="0" y="0"/>
                </a:moveTo>
                <a:lnTo>
                  <a:pt x="457432" y="0"/>
                </a:lnTo>
                <a:lnTo>
                  <a:pt x="457432" y="501170"/>
                </a:lnTo>
                <a:lnTo>
                  <a:pt x="0" y="50117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42" name="TextBox 34">
            <a:extLst>
              <a:ext uri="{FF2B5EF4-FFF2-40B4-BE49-F238E27FC236}">
                <a16:creationId xmlns:a16="http://schemas.microsoft.com/office/drawing/2014/main" id="{531AE4BD-DF90-48DB-DFFD-F21B01BA8360}"/>
              </a:ext>
            </a:extLst>
          </p:cNvPr>
          <p:cNvSpPr txBox="1"/>
          <p:nvPr/>
        </p:nvSpPr>
        <p:spPr>
          <a:xfrm>
            <a:off x="3093595" y="2898173"/>
            <a:ext cx="3070615" cy="580153"/>
          </a:xfrm>
          <a:prstGeom prst="rect">
            <a:avLst/>
          </a:prstGeom>
        </p:spPr>
        <p:txBody>
          <a:bodyPr lIns="0" tIns="0" rIns="0" bIns="0" rtlCol="0" anchor="t">
            <a:spAutoFit/>
          </a:bodyPr>
          <a:lstStyle/>
          <a:p>
            <a:pPr algn="l">
              <a:lnSpc>
                <a:spcPts val="4773"/>
              </a:lnSpc>
            </a:pPr>
            <a:r>
              <a:rPr lang="en-US" sz="3409" b="1" dirty="0">
                <a:solidFill>
                  <a:srgbClr val="EC4E56"/>
                </a:solidFill>
                <a:latin typeface="Noto Sans Bold"/>
                <a:ea typeface="Noto Sans Bold"/>
                <a:cs typeface="Noto Sans Bold"/>
                <a:sym typeface="Noto Sans Bold"/>
              </a:rPr>
              <a:t>50.000 VNĐ</a:t>
            </a:r>
          </a:p>
        </p:txBody>
      </p:sp>
      <p:sp>
        <p:nvSpPr>
          <p:cNvPr id="43" name="TextBox 35">
            <a:extLst>
              <a:ext uri="{FF2B5EF4-FFF2-40B4-BE49-F238E27FC236}">
                <a16:creationId xmlns:a16="http://schemas.microsoft.com/office/drawing/2014/main" id="{DC57EA4C-D706-0B1D-06F8-0A1EC4AE64CE}"/>
              </a:ext>
            </a:extLst>
          </p:cNvPr>
          <p:cNvSpPr txBox="1"/>
          <p:nvPr/>
        </p:nvSpPr>
        <p:spPr>
          <a:xfrm>
            <a:off x="3055244" y="2389589"/>
            <a:ext cx="12716111" cy="464947"/>
          </a:xfrm>
          <a:prstGeom prst="rect">
            <a:avLst/>
          </a:prstGeom>
        </p:spPr>
        <p:txBody>
          <a:bodyPr lIns="0" tIns="0" rIns="0" bIns="0" rtlCol="0" anchor="t">
            <a:spAutoFit/>
          </a:bodyPr>
          <a:lstStyle/>
          <a:p>
            <a:pPr algn="l">
              <a:lnSpc>
                <a:spcPts val="3772"/>
              </a:lnSpc>
            </a:pPr>
            <a:r>
              <a:rPr lang="en-US" sz="2694" dirty="0" err="1">
                <a:solidFill>
                  <a:srgbClr val="000000"/>
                </a:solidFill>
                <a:latin typeface="Canva Sans"/>
                <a:ea typeface="Canva Sans"/>
                <a:cs typeface="Canva Sans"/>
                <a:sym typeface="Canva Sans"/>
              </a:rPr>
              <a:t>Giải</a:t>
            </a:r>
            <a:r>
              <a:rPr lang="en-US" sz="2694" dirty="0">
                <a:solidFill>
                  <a:srgbClr val="000000"/>
                </a:solidFill>
                <a:latin typeface="Canva Sans"/>
                <a:ea typeface="Canva Sans"/>
                <a:cs typeface="Canva Sans"/>
                <a:sym typeface="Canva Sans"/>
              </a:rPr>
              <a:t> </a:t>
            </a:r>
            <a:r>
              <a:rPr lang="en-US" sz="2694" dirty="0" err="1">
                <a:solidFill>
                  <a:srgbClr val="000000"/>
                </a:solidFill>
                <a:latin typeface="Canva Sans"/>
                <a:ea typeface="Canva Sans"/>
                <a:cs typeface="Canva Sans"/>
                <a:sym typeface="Canva Sans"/>
              </a:rPr>
              <a:t>Bài</a:t>
            </a:r>
            <a:r>
              <a:rPr lang="en-US" sz="2694" dirty="0">
                <a:solidFill>
                  <a:srgbClr val="000000"/>
                </a:solidFill>
                <a:latin typeface="Canva Sans"/>
                <a:ea typeface="Canva Sans"/>
                <a:cs typeface="Canva Sans"/>
                <a:sym typeface="Canva Sans"/>
              </a:rPr>
              <a:t> </a:t>
            </a:r>
            <a:r>
              <a:rPr lang="en-US" sz="2694" dirty="0" err="1">
                <a:solidFill>
                  <a:srgbClr val="000000"/>
                </a:solidFill>
                <a:latin typeface="Canva Sans"/>
                <a:ea typeface="Canva Sans"/>
                <a:cs typeface="Canva Sans"/>
                <a:sym typeface="Canva Sans"/>
              </a:rPr>
              <a:t>Tập</a:t>
            </a:r>
            <a:r>
              <a:rPr lang="en-US" sz="2694" dirty="0">
                <a:solidFill>
                  <a:srgbClr val="000000"/>
                </a:solidFill>
                <a:latin typeface="Canva Sans"/>
                <a:ea typeface="Canva Sans"/>
                <a:cs typeface="Canva Sans"/>
                <a:sym typeface="Canva Sans"/>
              </a:rPr>
              <a:t> SGK Unit 6 - Looking Back: Vietnamese Lifestyle Then And Now</a:t>
            </a:r>
          </a:p>
        </p:txBody>
      </p:sp>
      <p:sp>
        <p:nvSpPr>
          <p:cNvPr id="44" name="Freeform 36">
            <a:extLst>
              <a:ext uri="{FF2B5EF4-FFF2-40B4-BE49-F238E27FC236}">
                <a16:creationId xmlns:a16="http://schemas.microsoft.com/office/drawing/2014/main" id="{259F4E65-BDA0-1FD5-3047-6A9A7B352648}"/>
              </a:ext>
            </a:extLst>
          </p:cNvPr>
          <p:cNvSpPr/>
          <p:nvPr/>
        </p:nvSpPr>
        <p:spPr>
          <a:xfrm>
            <a:off x="911891" y="2289334"/>
            <a:ext cx="1884493" cy="2442986"/>
          </a:xfrm>
          <a:custGeom>
            <a:avLst/>
            <a:gdLst/>
            <a:ahLst/>
            <a:cxnLst/>
            <a:rect l="l" t="t" r="r" b="b"/>
            <a:pathLst>
              <a:path w="1884493" h="2442986">
                <a:moveTo>
                  <a:pt x="0" y="0"/>
                </a:moveTo>
                <a:lnTo>
                  <a:pt x="1884493" y="0"/>
                </a:lnTo>
                <a:lnTo>
                  <a:pt x="1884493" y="2442986"/>
                </a:lnTo>
                <a:lnTo>
                  <a:pt x="0" y="2442986"/>
                </a:lnTo>
                <a:lnTo>
                  <a:pt x="0" y="0"/>
                </a:lnTo>
                <a:close/>
              </a:path>
            </a:pathLst>
          </a:custGeom>
          <a:blipFill>
            <a:blip r:embed="rId17"/>
            <a:stretch>
              <a:fillRect t="-7890" b="-7890"/>
            </a:stretch>
          </a:blipFill>
        </p:spPr>
        <p:txBody>
          <a:bodyPr/>
          <a:lstStyle/>
          <a:p>
            <a:endParaRPr lang="en-US" dirty="0"/>
          </a:p>
        </p:txBody>
      </p:sp>
      <p:sp>
        <p:nvSpPr>
          <p:cNvPr id="46" name="Freeform 33">
            <a:hlinkClick r:id="rId18" action="ppaction://hlinksldjump"/>
            <a:extLst>
              <a:ext uri="{FF2B5EF4-FFF2-40B4-BE49-F238E27FC236}">
                <a16:creationId xmlns:a16="http://schemas.microsoft.com/office/drawing/2014/main" id="{C91E07C6-BFC3-6CB9-8D4B-6D3FEED3450C}"/>
              </a:ext>
            </a:extLst>
          </p:cNvPr>
          <p:cNvSpPr/>
          <p:nvPr/>
        </p:nvSpPr>
        <p:spPr>
          <a:xfrm>
            <a:off x="17137332" y="3260244"/>
            <a:ext cx="457432" cy="501170"/>
          </a:xfrm>
          <a:custGeom>
            <a:avLst/>
            <a:gdLst/>
            <a:ahLst/>
            <a:cxnLst/>
            <a:rect l="l" t="t" r="r" b="b"/>
            <a:pathLst>
              <a:path w="457432" h="501170">
                <a:moveTo>
                  <a:pt x="0" y="0"/>
                </a:moveTo>
                <a:lnTo>
                  <a:pt x="457432" y="0"/>
                </a:lnTo>
                <a:lnTo>
                  <a:pt x="457432" y="501170"/>
                </a:lnTo>
                <a:lnTo>
                  <a:pt x="0" y="50117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grpSp>
        <p:nvGrpSpPr>
          <p:cNvPr id="11" name="Group 4">
            <a:extLst>
              <a:ext uri="{FF2B5EF4-FFF2-40B4-BE49-F238E27FC236}">
                <a16:creationId xmlns:a16="http://schemas.microsoft.com/office/drawing/2014/main" id="{3F017CA5-AC2D-ACED-A666-E4679B6E1072}"/>
              </a:ext>
            </a:extLst>
          </p:cNvPr>
          <p:cNvGrpSpPr/>
          <p:nvPr/>
        </p:nvGrpSpPr>
        <p:grpSpPr>
          <a:xfrm>
            <a:off x="16671747" y="217109"/>
            <a:ext cx="1175107" cy="1159550"/>
            <a:chOff x="0" y="0"/>
            <a:chExt cx="309493" cy="305396"/>
          </a:xfrm>
        </p:grpSpPr>
        <p:sp>
          <p:nvSpPr>
            <p:cNvPr id="12" name="Freeform 5">
              <a:extLst>
                <a:ext uri="{FF2B5EF4-FFF2-40B4-BE49-F238E27FC236}">
                  <a16:creationId xmlns:a16="http://schemas.microsoft.com/office/drawing/2014/main" id="{33BFB733-A0CA-4CB3-3242-A381100D9B07}"/>
                </a:ext>
              </a:extLst>
            </p:cNvPr>
            <p:cNvSpPr/>
            <p:nvPr/>
          </p:nvSpPr>
          <p:spPr>
            <a:xfrm>
              <a:off x="0" y="0"/>
              <a:ext cx="309493" cy="305396"/>
            </a:xfrm>
            <a:custGeom>
              <a:avLst/>
              <a:gdLst/>
              <a:ahLst/>
              <a:cxnLst/>
              <a:rect l="l" t="t" r="r" b="b"/>
              <a:pathLst>
                <a:path w="309493" h="305396">
                  <a:moveTo>
                    <a:pt x="152698" y="0"/>
                  </a:moveTo>
                  <a:lnTo>
                    <a:pt x="156795" y="0"/>
                  </a:lnTo>
                  <a:cubicBezTo>
                    <a:pt x="197293" y="0"/>
                    <a:pt x="236133" y="16088"/>
                    <a:pt x="264769" y="44724"/>
                  </a:cubicBezTo>
                  <a:cubicBezTo>
                    <a:pt x="293405" y="73361"/>
                    <a:pt x="309493" y="112200"/>
                    <a:pt x="309493" y="152698"/>
                  </a:cubicBezTo>
                  <a:lnTo>
                    <a:pt x="309493" y="152698"/>
                  </a:lnTo>
                  <a:cubicBezTo>
                    <a:pt x="309493" y="237031"/>
                    <a:pt x="241128" y="305396"/>
                    <a:pt x="156795" y="305396"/>
                  </a:cubicBezTo>
                  <a:lnTo>
                    <a:pt x="152698" y="305396"/>
                  </a:lnTo>
                  <a:cubicBezTo>
                    <a:pt x="68365" y="305396"/>
                    <a:pt x="0" y="237031"/>
                    <a:pt x="0" y="152698"/>
                  </a:cubicBezTo>
                  <a:lnTo>
                    <a:pt x="0" y="152698"/>
                  </a:lnTo>
                  <a:cubicBezTo>
                    <a:pt x="0" y="68365"/>
                    <a:pt x="68365" y="0"/>
                    <a:pt x="152698" y="0"/>
                  </a:cubicBezTo>
                  <a:close/>
                </a:path>
              </a:pathLst>
            </a:custGeom>
            <a:solidFill>
              <a:srgbClr val="D2BC67"/>
            </a:solidFill>
          </p:spPr>
          <p:txBody>
            <a:bodyPr/>
            <a:lstStyle/>
            <a:p>
              <a:endParaRPr lang="en-US"/>
            </a:p>
          </p:txBody>
        </p:sp>
        <p:sp>
          <p:nvSpPr>
            <p:cNvPr id="13" name="TextBox 6">
              <a:extLst>
                <a:ext uri="{FF2B5EF4-FFF2-40B4-BE49-F238E27FC236}">
                  <a16:creationId xmlns:a16="http://schemas.microsoft.com/office/drawing/2014/main" id="{39FDAA46-B676-489D-0759-AD7BA837612F}"/>
                </a:ext>
              </a:extLst>
            </p:cNvPr>
            <p:cNvSpPr txBox="1"/>
            <p:nvPr/>
          </p:nvSpPr>
          <p:spPr>
            <a:xfrm>
              <a:off x="0" y="-38100"/>
              <a:ext cx="309493" cy="343496"/>
            </a:xfrm>
            <a:prstGeom prst="rect">
              <a:avLst/>
            </a:prstGeom>
          </p:spPr>
          <p:txBody>
            <a:bodyPr lIns="50800" tIns="50800" rIns="50800" bIns="50800" rtlCol="0" anchor="ctr"/>
            <a:lstStyle/>
            <a:p>
              <a:pPr algn="ctr">
                <a:lnSpc>
                  <a:spcPts val="2659"/>
                </a:lnSpc>
              </a:pPr>
              <a:endParaRPr/>
            </a:p>
          </p:txBody>
        </p:sp>
      </p:grpSp>
      <p:grpSp>
        <p:nvGrpSpPr>
          <p:cNvPr id="14" name="Group 7">
            <a:extLst>
              <a:ext uri="{FF2B5EF4-FFF2-40B4-BE49-F238E27FC236}">
                <a16:creationId xmlns:a16="http://schemas.microsoft.com/office/drawing/2014/main" id="{CE21827E-60CA-7ABD-B931-9EECE6C27A3E}"/>
              </a:ext>
            </a:extLst>
          </p:cNvPr>
          <p:cNvGrpSpPr/>
          <p:nvPr/>
        </p:nvGrpSpPr>
        <p:grpSpPr>
          <a:xfrm>
            <a:off x="16840103" y="377686"/>
            <a:ext cx="838394" cy="838394"/>
            <a:chOff x="0" y="0"/>
            <a:chExt cx="13716000" cy="13716000"/>
          </a:xfrm>
        </p:grpSpPr>
        <p:sp>
          <p:nvSpPr>
            <p:cNvPr id="15" name="Freeform 8">
              <a:hlinkClick r:id="rId19" action="ppaction://hlinksldjump"/>
              <a:extLst>
                <a:ext uri="{FF2B5EF4-FFF2-40B4-BE49-F238E27FC236}">
                  <a16:creationId xmlns:a16="http://schemas.microsoft.com/office/drawing/2014/main" id="{C8E2183C-36E3-F568-5AB8-FFE67258E71F}"/>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20"/>
              <a:stretch>
                <a:fillRect/>
              </a:stretch>
            </a:blipFill>
          </p:spPr>
          <p:txBody>
            <a:bodyPr/>
            <a:lstStyle/>
            <a:p>
              <a:endParaRPr lang="en-US" dirty="0"/>
            </a:p>
          </p:txBody>
        </p:sp>
      </p:grpSp>
      <p:grpSp>
        <p:nvGrpSpPr>
          <p:cNvPr id="16" name="Group 22">
            <a:extLst>
              <a:ext uri="{FF2B5EF4-FFF2-40B4-BE49-F238E27FC236}">
                <a16:creationId xmlns:a16="http://schemas.microsoft.com/office/drawing/2014/main" id="{C7860128-09AA-7A4D-0230-BCCE4759A5F5}"/>
              </a:ext>
            </a:extLst>
          </p:cNvPr>
          <p:cNvGrpSpPr/>
          <p:nvPr/>
        </p:nvGrpSpPr>
        <p:grpSpPr>
          <a:xfrm>
            <a:off x="15127591" y="1376658"/>
            <a:ext cx="2719262" cy="1800923"/>
            <a:chOff x="0" y="0"/>
            <a:chExt cx="716184" cy="474317"/>
          </a:xfrm>
        </p:grpSpPr>
        <p:sp>
          <p:nvSpPr>
            <p:cNvPr id="25" name="Freeform 23">
              <a:extLst>
                <a:ext uri="{FF2B5EF4-FFF2-40B4-BE49-F238E27FC236}">
                  <a16:creationId xmlns:a16="http://schemas.microsoft.com/office/drawing/2014/main" id="{9985DD02-03A6-9CB9-B09B-791CAFBEFE3A}"/>
                </a:ext>
              </a:extLst>
            </p:cNvPr>
            <p:cNvSpPr/>
            <p:nvPr/>
          </p:nvSpPr>
          <p:spPr>
            <a:xfrm>
              <a:off x="0" y="0"/>
              <a:ext cx="716184" cy="474317"/>
            </a:xfrm>
            <a:custGeom>
              <a:avLst/>
              <a:gdLst/>
              <a:ahLst/>
              <a:cxnLst/>
              <a:rect l="l" t="t" r="r" b="b"/>
              <a:pathLst>
                <a:path w="716184" h="474317">
                  <a:moveTo>
                    <a:pt x="145200" y="0"/>
                  </a:moveTo>
                  <a:lnTo>
                    <a:pt x="570984" y="0"/>
                  </a:lnTo>
                  <a:cubicBezTo>
                    <a:pt x="651176" y="0"/>
                    <a:pt x="716184" y="65008"/>
                    <a:pt x="716184" y="145200"/>
                  </a:cubicBezTo>
                  <a:lnTo>
                    <a:pt x="716184" y="329117"/>
                  </a:lnTo>
                  <a:cubicBezTo>
                    <a:pt x="716184" y="409309"/>
                    <a:pt x="651176" y="474317"/>
                    <a:pt x="570984" y="474317"/>
                  </a:cubicBezTo>
                  <a:lnTo>
                    <a:pt x="145200" y="474317"/>
                  </a:lnTo>
                  <a:cubicBezTo>
                    <a:pt x="65008" y="474317"/>
                    <a:pt x="0" y="409309"/>
                    <a:pt x="0" y="329117"/>
                  </a:cubicBezTo>
                  <a:lnTo>
                    <a:pt x="0" y="145200"/>
                  </a:lnTo>
                  <a:cubicBezTo>
                    <a:pt x="0" y="65008"/>
                    <a:pt x="65008" y="0"/>
                    <a:pt x="145200" y="0"/>
                  </a:cubicBezTo>
                  <a:close/>
                </a:path>
              </a:pathLst>
            </a:custGeom>
            <a:solidFill>
              <a:srgbClr val="FFFFFF"/>
            </a:solidFill>
          </p:spPr>
          <p:txBody>
            <a:bodyPr/>
            <a:lstStyle/>
            <a:p>
              <a:endParaRPr lang="en-US"/>
            </a:p>
          </p:txBody>
        </p:sp>
        <p:sp>
          <p:nvSpPr>
            <p:cNvPr id="26" name="TextBox 24">
              <a:extLst>
                <a:ext uri="{FF2B5EF4-FFF2-40B4-BE49-F238E27FC236}">
                  <a16:creationId xmlns:a16="http://schemas.microsoft.com/office/drawing/2014/main" id="{B678B07F-81C2-DE6F-0948-F23D3584A3E3}"/>
                </a:ext>
              </a:extLst>
            </p:cNvPr>
            <p:cNvSpPr txBox="1"/>
            <p:nvPr/>
          </p:nvSpPr>
          <p:spPr>
            <a:xfrm>
              <a:off x="0" y="-38100"/>
              <a:ext cx="716184" cy="512417"/>
            </a:xfrm>
            <a:prstGeom prst="rect">
              <a:avLst/>
            </a:prstGeom>
          </p:spPr>
          <p:txBody>
            <a:bodyPr lIns="50800" tIns="50800" rIns="50800" bIns="50800" rtlCol="0" anchor="ctr"/>
            <a:lstStyle/>
            <a:p>
              <a:pPr algn="ctr">
                <a:lnSpc>
                  <a:spcPts val="2659"/>
                </a:lnSpc>
              </a:pPr>
              <a:endParaRPr/>
            </a:p>
          </p:txBody>
        </p:sp>
      </p:grpSp>
      <p:sp>
        <p:nvSpPr>
          <p:cNvPr id="29" name="TextBox 37">
            <a:hlinkClick r:id="rId21" action="ppaction://hlinksldjump"/>
            <a:extLst>
              <a:ext uri="{FF2B5EF4-FFF2-40B4-BE49-F238E27FC236}">
                <a16:creationId xmlns:a16="http://schemas.microsoft.com/office/drawing/2014/main" id="{E7C051C1-B510-C47E-7F32-E0BD92B7AB4D}"/>
              </a:ext>
            </a:extLst>
          </p:cNvPr>
          <p:cNvSpPr txBox="1"/>
          <p:nvPr/>
        </p:nvSpPr>
        <p:spPr>
          <a:xfrm>
            <a:off x="15784199" y="2367741"/>
            <a:ext cx="1613727" cy="349250"/>
          </a:xfrm>
          <a:prstGeom prst="rect">
            <a:avLst/>
          </a:prstGeom>
        </p:spPr>
        <p:txBody>
          <a:bodyPr lIns="0" tIns="0" rIns="0" bIns="0" rtlCol="0" anchor="t">
            <a:spAutoFit/>
          </a:bodyPr>
          <a:lstStyle/>
          <a:p>
            <a:pPr algn="l">
              <a:lnSpc>
                <a:spcPts val="2800"/>
              </a:lnSpc>
            </a:pPr>
            <a:r>
              <a:rPr lang="en-US" sz="2000" b="1" u="sng" dirty="0" err="1">
                <a:solidFill>
                  <a:srgbClr val="000000"/>
                </a:solidFill>
                <a:latin typeface="Noto Sans Bold"/>
                <a:ea typeface="Noto Sans Bold"/>
                <a:cs typeface="Noto Sans Bold"/>
                <a:sym typeface="Noto Sans Bold"/>
              </a:rPr>
              <a:t>Đăng</a:t>
            </a:r>
            <a:r>
              <a:rPr lang="en-US" sz="2000" b="1" u="sng" dirty="0">
                <a:solidFill>
                  <a:srgbClr val="000000"/>
                </a:solidFill>
                <a:latin typeface="Noto Sans Bold"/>
                <a:ea typeface="Noto Sans Bold"/>
                <a:cs typeface="Noto Sans Bold"/>
                <a:sym typeface="Noto Sans Bold"/>
              </a:rPr>
              <a:t> </a:t>
            </a:r>
            <a:r>
              <a:rPr lang="en-US" sz="2000" b="1" u="sng" dirty="0" err="1">
                <a:solidFill>
                  <a:srgbClr val="000000"/>
                </a:solidFill>
                <a:latin typeface="Noto Sans Bold"/>
                <a:ea typeface="Noto Sans Bold"/>
                <a:cs typeface="Noto Sans Bold"/>
                <a:sym typeface="Noto Sans Bold"/>
              </a:rPr>
              <a:t>xuất</a:t>
            </a:r>
            <a:endParaRPr lang="en-US" sz="2000" b="1" u="sng" dirty="0">
              <a:solidFill>
                <a:srgbClr val="000000"/>
              </a:solidFill>
              <a:latin typeface="Noto Sans Bold"/>
              <a:ea typeface="Noto Sans Bold"/>
              <a:cs typeface="Noto Sans Bold"/>
              <a:sym typeface="Noto Sans Bold"/>
            </a:endParaRPr>
          </a:p>
        </p:txBody>
      </p:sp>
      <p:sp>
        <p:nvSpPr>
          <p:cNvPr id="30" name="TextBox 38">
            <a:extLst>
              <a:ext uri="{FF2B5EF4-FFF2-40B4-BE49-F238E27FC236}">
                <a16:creationId xmlns:a16="http://schemas.microsoft.com/office/drawing/2014/main" id="{968E4B23-3D4A-411C-879C-833A51853193}"/>
              </a:ext>
            </a:extLst>
          </p:cNvPr>
          <p:cNvSpPr txBox="1"/>
          <p:nvPr/>
        </p:nvSpPr>
        <p:spPr>
          <a:xfrm>
            <a:off x="15548874" y="1527001"/>
            <a:ext cx="2297979" cy="396240"/>
          </a:xfrm>
          <a:prstGeom prst="rect">
            <a:avLst/>
          </a:prstGeom>
        </p:spPr>
        <p:txBody>
          <a:bodyPr lIns="0" tIns="0" rIns="0" bIns="0" rtlCol="0" anchor="t">
            <a:spAutoFit/>
          </a:bodyPr>
          <a:lstStyle/>
          <a:p>
            <a:pPr algn="l">
              <a:lnSpc>
                <a:spcPts val="3359"/>
              </a:lnSpc>
            </a:pPr>
            <a:r>
              <a:rPr lang="en-US" sz="2399" dirty="0">
                <a:solidFill>
                  <a:srgbClr val="000000">
                    <a:alpha val="68627"/>
                  </a:srgbClr>
                </a:solidFill>
                <a:latin typeface="Noto Sans"/>
                <a:ea typeface="Noto Sans"/>
                <a:cs typeface="Noto Sans"/>
                <a:sym typeface="Noto Sans"/>
              </a:rPr>
              <a:t> </a:t>
            </a:r>
            <a:r>
              <a:rPr lang="en-US" sz="2399" dirty="0" err="1">
                <a:solidFill>
                  <a:srgbClr val="000000">
                    <a:alpha val="68627"/>
                  </a:srgbClr>
                </a:solidFill>
                <a:latin typeface="Noto Sans"/>
                <a:ea typeface="Noto Sans"/>
                <a:cs typeface="Noto Sans"/>
                <a:sym typeface="Noto Sans"/>
              </a:rPr>
              <a:t>VKLysiucute</a:t>
            </a:r>
            <a:endParaRPr lang="en-US" sz="2399" dirty="0">
              <a:solidFill>
                <a:srgbClr val="000000">
                  <a:alpha val="68627"/>
                </a:srgbClr>
              </a:solidFill>
              <a:latin typeface="Noto Sans"/>
              <a:ea typeface="Noto Sans"/>
              <a:cs typeface="Noto Sans"/>
              <a:sym typeface="Noto Sans"/>
            </a:endParaRPr>
          </a:p>
        </p:txBody>
      </p:sp>
      <p:sp>
        <p:nvSpPr>
          <p:cNvPr id="31" name="TextBox 39">
            <a:extLst>
              <a:ext uri="{FF2B5EF4-FFF2-40B4-BE49-F238E27FC236}">
                <a16:creationId xmlns:a16="http://schemas.microsoft.com/office/drawing/2014/main" id="{B81A40CA-AF56-1033-5F74-304888D692BC}"/>
              </a:ext>
            </a:extLst>
          </p:cNvPr>
          <p:cNvSpPr txBox="1"/>
          <p:nvPr/>
        </p:nvSpPr>
        <p:spPr>
          <a:xfrm>
            <a:off x="15691113" y="1875616"/>
            <a:ext cx="2297979" cy="349250"/>
          </a:xfrm>
          <a:prstGeom prst="rect">
            <a:avLst/>
          </a:prstGeom>
        </p:spPr>
        <p:txBody>
          <a:bodyPr lIns="0" tIns="0" rIns="0" bIns="0" rtlCol="0" anchor="t">
            <a:spAutoFit/>
          </a:bodyPr>
          <a:lstStyle/>
          <a:p>
            <a:pPr algn="l">
              <a:lnSpc>
                <a:spcPts val="2800"/>
              </a:lnSpc>
            </a:pPr>
            <a:r>
              <a:rPr lang="en-US" sz="2000" dirty="0">
                <a:solidFill>
                  <a:srgbClr val="000000">
                    <a:alpha val="68627"/>
                  </a:srgbClr>
                </a:solidFill>
                <a:latin typeface="Noto Sans"/>
                <a:ea typeface="Noto Sans"/>
                <a:cs typeface="Noto Sans"/>
                <a:sym typeface="Noto Sans"/>
              </a:rPr>
              <a:t>ID: 03682632</a:t>
            </a:r>
          </a:p>
        </p:txBody>
      </p:sp>
    </p:spTree>
    <p:extLst>
      <p:ext uri="{BB962C8B-B14F-4D97-AF65-F5344CB8AC3E}">
        <p14:creationId xmlns:p14="http://schemas.microsoft.com/office/powerpoint/2010/main" val="429223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a:p>
        </p:txBody>
      </p:sp>
      <p:sp>
        <p:nvSpPr>
          <p:cNvPr id="3" name="Freeform 3"/>
          <p:cNvSpPr/>
          <p:nvPr/>
        </p:nvSpPr>
        <p:spPr>
          <a:xfrm flipH="1">
            <a:off x="8160542" y="-646897"/>
            <a:ext cx="7831340" cy="11051077"/>
          </a:xfrm>
          <a:custGeom>
            <a:avLst/>
            <a:gdLst/>
            <a:ahLst/>
            <a:cxnLst/>
            <a:rect l="l" t="t" r="r" b="b"/>
            <a:pathLst>
              <a:path w="7831340" h="11051077">
                <a:moveTo>
                  <a:pt x="7831340" y="0"/>
                </a:moveTo>
                <a:lnTo>
                  <a:pt x="0" y="0"/>
                </a:lnTo>
                <a:lnTo>
                  <a:pt x="0" y="11051077"/>
                </a:lnTo>
                <a:lnTo>
                  <a:pt x="7831340" y="11051077"/>
                </a:lnTo>
                <a:lnTo>
                  <a:pt x="7831340" y="0"/>
                </a:lnTo>
                <a:close/>
              </a:path>
            </a:pathLst>
          </a:custGeom>
          <a:blipFill>
            <a:blip r:embed="rId3">
              <a:alphaModFix amt="10999"/>
            </a:blip>
            <a:stretch>
              <a:fillRect t="-12991" b="-12991"/>
            </a:stretch>
          </a:blipFill>
        </p:spPr>
        <p:txBody>
          <a:bodyPr/>
          <a:lstStyle/>
          <a:p>
            <a:endParaRPr lang="en-US"/>
          </a:p>
        </p:txBody>
      </p:sp>
      <p:sp>
        <p:nvSpPr>
          <p:cNvPr id="4" name="Freeform 4"/>
          <p:cNvSpPr/>
          <p:nvPr/>
        </p:nvSpPr>
        <p:spPr>
          <a:xfrm>
            <a:off x="15623249" y="-764077"/>
            <a:ext cx="7831340" cy="11051077"/>
          </a:xfrm>
          <a:custGeom>
            <a:avLst/>
            <a:gdLst/>
            <a:ahLst/>
            <a:cxnLst/>
            <a:rect l="l" t="t" r="r" b="b"/>
            <a:pathLst>
              <a:path w="7831340" h="11051077">
                <a:moveTo>
                  <a:pt x="0" y="0"/>
                </a:moveTo>
                <a:lnTo>
                  <a:pt x="7831340" y="0"/>
                </a:lnTo>
                <a:lnTo>
                  <a:pt x="7831340" y="11051077"/>
                </a:lnTo>
                <a:lnTo>
                  <a:pt x="0" y="11051077"/>
                </a:lnTo>
                <a:lnTo>
                  <a:pt x="0" y="0"/>
                </a:lnTo>
                <a:close/>
              </a:path>
            </a:pathLst>
          </a:custGeom>
          <a:blipFill>
            <a:blip r:embed="rId3">
              <a:alphaModFix amt="10999"/>
            </a:blip>
            <a:stretch>
              <a:fillRect t="-12991" b="-12991"/>
            </a:stretch>
          </a:blipFill>
        </p:spPr>
        <p:txBody>
          <a:bodyPr/>
          <a:lstStyle/>
          <a:p>
            <a:endParaRPr lang="en-US"/>
          </a:p>
        </p:txBody>
      </p:sp>
      <p:sp>
        <p:nvSpPr>
          <p:cNvPr id="5" name="Freeform 5"/>
          <p:cNvSpPr/>
          <p:nvPr/>
        </p:nvSpPr>
        <p:spPr>
          <a:xfrm>
            <a:off x="0" y="-382038"/>
            <a:ext cx="7831340" cy="11051077"/>
          </a:xfrm>
          <a:custGeom>
            <a:avLst/>
            <a:gdLst/>
            <a:ahLst/>
            <a:cxnLst/>
            <a:rect l="l" t="t" r="r" b="b"/>
            <a:pathLst>
              <a:path w="7831340" h="11051077">
                <a:moveTo>
                  <a:pt x="0" y="0"/>
                </a:moveTo>
                <a:lnTo>
                  <a:pt x="7831340" y="0"/>
                </a:lnTo>
                <a:lnTo>
                  <a:pt x="7831340" y="11051076"/>
                </a:lnTo>
                <a:lnTo>
                  <a:pt x="0" y="11051076"/>
                </a:lnTo>
                <a:lnTo>
                  <a:pt x="0" y="0"/>
                </a:lnTo>
                <a:close/>
              </a:path>
            </a:pathLst>
          </a:custGeom>
          <a:blipFill>
            <a:blip r:embed="rId3">
              <a:alphaModFix amt="10999"/>
            </a:blip>
            <a:stretch>
              <a:fillRect t="-12991" b="-12991"/>
            </a:stretch>
          </a:blipFill>
        </p:spPr>
        <p:txBody>
          <a:bodyPr/>
          <a:lstStyle/>
          <a:p>
            <a:endParaRPr lang="en-US"/>
          </a:p>
        </p:txBody>
      </p:sp>
      <p:sp>
        <p:nvSpPr>
          <p:cNvPr id="6" name="Freeform 6"/>
          <p:cNvSpPr/>
          <p:nvPr/>
        </p:nvSpPr>
        <p:spPr>
          <a:xfrm>
            <a:off x="3955299" y="9928508"/>
            <a:ext cx="10377402" cy="358492"/>
          </a:xfrm>
          <a:custGeom>
            <a:avLst/>
            <a:gdLst/>
            <a:ahLst/>
            <a:cxnLst/>
            <a:rect l="l" t="t" r="r" b="b"/>
            <a:pathLst>
              <a:path w="10377402" h="358492">
                <a:moveTo>
                  <a:pt x="0" y="0"/>
                </a:moveTo>
                <a:lnTo>
                  <a:pt x="10377402" y="0"/>
                </a:lnTo>
                <a:lnTo>
                  <a:pt x="10377402" y="358492"/>
                </a:lnTo>
                <a:lnTo>
                  <a:pt x="0" y="3584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65064" y="3527074"/>
            <a:ext cx="5049874" cy="7141964"/>
          </a:xfrm>
          <a:custGeom>
            <a:avLst/>
            <a:gdLst/>
            <a:ahLst/>
            <a:cxnLst/>
            <a:rect l="l" t="t" r="r" b="b"/>
            <a:pathLst>
              <a:path w="5049874" h="7141964">
                <a:moveTo>
                  <a:pt x="0" y="0"/>
                </a:moveTo>
                <a:lnTo>
                  <a:pt x="5049873" y="0"/>
                </a:lnTo>
                <a:lnTo>
                  <a:pt x="5049873" y="7141964"/>
                </a:lnTo>
                <a:lnTo>
                  <a:pt x="0" y="7141964"/>
                </a:lnTo>
                <a:lnTo>
                  <a:pt x="0" y="0"/>
                </a:lnTo>
                <a:close/>
              </a:path>
            </a:pathLst>
          </a:custGeom>
          <a:blipFill>
            <a:blip r:embed="rId6"/>
            <a:stretch>
              <a:fillRect/>
            </a:stretch>
          </a:blipFill>
        </p:spPr>
        <p:txBody>
          <a:bodyPr/>
          <a:lstStyle/>
          <a:p>
            <a:endParaRPr lang="en-US"/>
          </a:p>
        </p:txBody>
      </p:sp>
      <p:grpSp>
        <p:nvGrpSpPr>
          <p:cNvPr id="8" name="Group 8"/>
          <p:cNvGrpSpPr/>
          <p:nvPr/>
        </p:nvGrpSpPr>
        <p:grpSpPr>
          <a:xfrm>
            <a:off x="329202" y="343979"/>
            <a:ext cx="8672391" cy="1404972"/>
            <a:chOff x="0" y="0"/>
            <a:chExt cx="2586954" cy="419100"/>
          </a:xfrm>
        </p:grpSpPr>
        <p:sp>
          <p:nvSpPr>
            <p:cNvPr id="9" name="Freeform 9"/>
            <p:cNvSpPr/>
            <p:nvPr/>
          </p:nvSpPr>
          <p:spPr>
            <a:xfrm>
              <a:off x="0" y="0"/>
              <a:ext cx="2586954" cy="419100"/>
            </a:xfrm>
            <a:custGeom>
              <a:avLst/>
              <a:gdLst/>
              <a:ahLst/>
              <a:cxnLst/>
              <a:rect l="l" t="t" r="r" b="b"/>
              <a:pathLst>
                <a:path w="2586954" h="419100">
                  <a:moveTo>
                    <a:pt x="17436" y="0"/>
                  </a:moveTo>
                  <a:lnTo>
                    <a:pt x="2569518" y="0"/>
                  </a:lnTo>
                  <a:cubicBezTo>
                    <a:pt x="2574142" y="0"/>
                    <a:pt x="2578577" y="1837"/>
                    <a:pt x="2581847" y="5107"/>
                  </a:cubicBezTo>
                  <a:cubicBezTo>
                    <a:pt x="2585117" y="8377"/>
                    <a:pt x="2586954" y="12811"/>
                    <a:pt x="2586954" y="17436"/>
                  </a:cubicBezTo>
                  <a:lnTo>
                    <a:pt x="2586954" y="401664"/>
                  </a:lnTo>
                  <a:cubicBezTo>
                    <a:pt x="2586954" y="406289"/>
                    <a:pt x="2585117" y="410723"/>
                    <a:pt x="2581847" y="413993"/>
                  </a:cubicBezTo>
                  <a:cubicBezTo>
                    <a:pt x="2578577" y="417263"/>
                    <a:pt x="2574142" y="419100"/>
                    <a:pt x="2569518" y="419100"/>
                  </a:cubicBezTo>
                  <a:lnTo>
                    <a:pt x="17436" y="419100"/>
                  </a:lnTo>
                  <a:cubicBezTo>
                    <a:pt x="12811" y="419100"/>
                    <a:pt x="8377" y="417263"/>
                    <a:pt x="5107" y="413993"/>
                  </a:cubicBezTo>
                  <a:cubicBezTo>
                    <a:pt x="1837" y="410723"/>
                    <a:pt x="0" y="406289"/>
                    <a:pt x="0" y="401664"/>
                  </a:cubicBezTo>
                  <a:lnTo>
                    <a:pt x="0" y="17436"/>
                  </a:lnTo>
                  <a:cubicBezTo>
                    <a:pt x="0" y="12811"/>
                    <a:pt x="1837" y="8377"/>
                    <a:pt x="5107" y="5107"/>
                  </a:cubicBezTo>
                  <a:cubicBezTo>
                    <a:pt x="8377" y="1837"/>
                    <a:pt x="12811" y="0"/>
                    <a:pt x="17436" y="0"/>
                  </a:cubicBezTo>
                  <a:close/>
                </a:path>
              </a:pathLst>
            </a:custGeom>
            <a:solidFill>
              <a:srgbClr val="D2BC67"/>
            </a:solidFill>
          </p:spPr>
          <p:txBody>
            <a:bodyPr/>
            <a:lstStyle/>
            <a:p>
              <a:endParaRPr lang="en-US"/>
            </a:p>
          </p:txBody>
        </p:sp>
        <p:sp>
          <p:nvSpPr>
            <p:cNvPr id="10" name="TextBox 10"/>
            <p:cNvSpPr txBox="1"/>
            <p:nvPr/>
          </p:nvSpPr>
          <p:spPr>
            <a:xfrm>
              <a:off x="0" y="-38100"/>
              <a:ext cx="2586954" cy="457200"/>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040366" y="3285611"/>
            <a:ext cx="5750608" cy="3909580"/>
          </a:xfrm>
          <a:custGeom>
            <a:avLst/>
            <a:gdLst/>
            <a:ahLst/>
            <a:cxnLst/>
            <a:rect l="l" t="t" r="r" b="b"/>
            <a:pathLst>
              <a:path w="5750608" h="3909580">
                <a:moveTo>
                  <a:pt x="0" y="0"/>
                </a:moveTo>
                <a:lnTo>
                  <a:pt x="5750608" y="0"/>
                </a:lnTo>
                <a:lnTo>
                  <a:pt x="5750608" y="3909580"/>
                </a:lnTo>
                <a:lnTo>
                  <a:pt x="0" y="3909580"/>
                </a:lnTo>
                <a:lnTo>
                  <a:pt x="0" y="0"/>
                </a:lnTo>
                <a:close/>
              </a:path>
            </a:pathLst>
          </a:custGeom>
          <a:blipFill>
            <a:blip r:embed="rId7"/>
            <a:stretch>
              <a:fillRect b="-47090"/>
            </a:stretch>
          </a:blipFill>
        </p:spPr>
        <p:txBody>
          <a:bodyPr/>
          <a:lstStyle/>
          <a:p>
            <a:endParaRPr lang="en-US"/>
          </a:p>
        </p:txBody>
      </p:sp>
      <p:grpSp>
        <p:nvGrpSpPr>
          <p:cNvPr id="12" name="Group 12"/>
          <p:cNvGrpSpPr/>
          <p:nvPr/>
        </p:nvGrpSpPr>
        <p:grpSpPr>
          <a:xfrm>
            <a:off x="329202" y="298184"/>
            <a:ext cx="1450768" cy="1450768"/>
            <a:chOff x="0" y="0"/>
            <a:chExt cx="13716000" cy="13716000"/>
          </a:xfrm>
        </p:grpSpPr>
        <p:sp>
          <p:nvSpPr>
            <p:cNvPr id="13" name="Freeform 13"/>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8"/>
              <a:stretch>
                <a:fillRect t="-38888" b="-38888"/>
              </a:stretch>
            </a:blipFill>
          </p:spPr>
          <p:txBody>
            <a:bodyPr/>
            <a:lstStyle/>
            <a:p>
              <a:endParaRPr lang="en-US"/>
            </a:p>
          </p:txBody>
        </p:sp>
      </p:grpSp>
      <p:sp>
        <p:nvSpPr>
          <p:cNvPr id="15" name="TextBox 15"/>
          <p:cNvSpPr txBox="1"/>
          <p:nvPr/>
        </p:nvSpPr>
        <p:spPr>
          <a:xfrm>
            <a:off x="8669675" y="2053720"/>
            <a:ext cx="6348175" cy="580390"/>
          </a:xfrm>
          <a:prstGeom prst="rect">
            <a:avLst/>
          </a:prstGeom>
        </p:spPr>
        <p:txBody>
          <a:bodyPr lIns="0" tIns="0" rIns="0" bIns="0" rtlCol="0" anchor="t">
            <a:spAutoFit/>
          </a:bodyPr>
          <a:lstStyle/>
          <a:p>
            <a:pPr algn="ctr">
              <a:lnSpc>
                <a:spcPts val="4759"/>
              </a:lnSpc>
            </a:pPr>
            <a:r>
              <a:rPr lang="en-US" sz="3399" i="1">
                <a:solidFill>
                  <a:srgbClr val="FE3A3A"/>
                </a:solidFill>
                <a:latin typeface="Canva Sans Italics"/>
                <a:ea typeface="Canva Sans Italics"/>
                <a:cs typeface="Canva Sans Italics"/>
                <a:sym typeface="Canva Sans Italics"/>
              </a:rPr>
              <a:t>Vui lòng nhập email/username</a:t>
            </a:r>
          </a:p>
        </p:txBody>
      </p:sp>
      <p:grpSp>
        <p:nvGrpSpPr>
          <p:cNvPr id="16" name="Group 16"/>
          <p:cNvGrpSpPr/>
          <p:nvPr/>
        </p:nvGrpSpPr>
        <p:grpSpPr>
          <a:xfrm>
            <a:off x="6821588" y="1925766"/>
            <a:ext cx="10044349" cy="4863759"/>
            <a:chOff x="0" y="0"/>
            <a:chExt cx="635000" cy="307485"/>
          </a:xfrm>
        </p:grpSpPr>
        <p:sp>
          <p:nvSpPr>
            <p:cNvPr id="17" name="Freeform 17"/>
            <p:cNvSpPr/>
            <p:nvPr/>
          </p:nvSpPr>
          <p:spPr>
            <a:xfrm>
              <a:off x="0" y="0"/>
              <a:ext cx="635000" cy="307485"/>
            </a:xfrm>
            <a:custGeom>
              <a:avLst/>
              <a:gdLst/>
              <a:ahLst/>
              <a:cxnLst/>
              <a:rect l="l" t="t" r="r" b="b"/>
              <a:pathLst>
                <a:path w="635000" h="307485">
                  <a:moveTo>
                    <a:pt x="19269" y="0"/>
                  </a:moveTo>
                  <a:lnTo>
                    <a:pt x="615731" y="0"/>
                  </a:lnTo>
                  <a:cubicBezTo>
                    <a:pt x="620841" y="0"/>
                    <a:pt x="625742" y="2030"/>
                    <a:pt x="629356" y="5644"/>
                  </a:cubicBezTo>
                  <a:cubicBezTo>
                    <a:pt x="632970" y="9258"/>
                    <a:pt x="635000" y="14159"/>
                    <a:pt x="635000" y="19269"/>
                  </a:cubicBezTo>
                  <a:lnTo>
                    <a:pt x="635000" y="288216"/>
                  </a:lnTo>
                  <a:cubicBezTo>
                    <a:pt x="635000" y="293326"/>
                    <a:pt x="632970" y="298227"/>
                    <a:pt x="629356" y="301841"/>
                  </a:cubicBezTo>
                  <a:cubicBezTo>
                    <a:pt x="625742" y="305455"/>
                    <a:pt x="620841" y="307485"/>
                    <a:pt x="615731" y="307485"/>
                  </a:cubicBezTo>
                  <a:lnTo>
                    <a:pt x="19269" y="307485"/>
                  </a:lnTo>
                  <a:cubicBezTo>
                    <a:pt x="14159" y="307485"/>
                    <a:pt x="9258" y="305455"/>
                    <a:pt x="5644" y="301841"/>
                  </a:cubicBezTo>
                  <a:cubicBezTo>
                    <a:pt x="2030" y="298227"/>
                    <a:pt x="0" y="293326"/>
                    <a:pt x="0" y="288216"/>
                  </a:cubicBezTo>
                  <a:lnTo>
                    <a:pt x="0" y="19269"/>
                  </a:lnTo>
                  <a:cubicBezTo>
                    <a:pt x="0" y="14159"/>
                    <a:pt x="2030" y="9258"/>
                    <a:pt x="5644" y="5644"/>
                  </a:cubicBezTo>
                  <a:cubicBezTo>
                    <a:pt x="9258" y="2030"/>
                    <a:pt x="14159" y="0"/>
                    <a:pt x="19269" y="0"/>
                  </a:cubicBezTo>
                  <a:close/>
                </a:path>
              </a:pathLst>
            </a:custGeom>
            <a:solidFill>
              <a:srgbClr val="FFFFFF"/>
            </a:solidFill>
            <a:ln w="66675" cap="rnd">
              <a:solidFill>
                <a:srgbClr val="C68D26"/>
              </a:solidFill>
              <a:prstDash val="solid"/>
              <a:round/>
            </a:ln>
          </p:spPr>
          <p:txBody>
            <a:bodyPr/>
            <a:lstStyle/>
            <a:p>
              <a:endParaRPr lang="en-US"/>
            </a:p>
          </p:txBody>
        </p:sp>
        <p:sp>
          <p:nvSpPr>
            <p:cNvPr id="18" name="TextBox 18"/>
            <p:cNvSpPr txBox="1"/>
            <p:nvPr/>
          </p:nvSpPr>
          <p:spPr>
            <a:xfrm>
              <a:off x="0" y="-38100"/>
              <a:ext cx="635000" cy="345585"/>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7537364" y="3005585"/>
            <a:ext cx="8612796" cy="1043043"/>
            <a:chOff x="0" y="0"/>
            <a:chExt cx="1511502" cy="183049"/>
          </a:xfrm>
        </p:grpSpPr>
        <p:sp>
          <p:nvSpPr>
            <p:cNvPr id="20" name="Freeform 20"/>
            <p:cNvSpPr/>
            <p:nvPr/>
          </p:nvSpPr>
          <p:spPr>
            <a:xfrm>
              <a:off x="0" y="0"/>
              <a:ext cx="1511502" cy="183049"/>
            </a:xfrm>
            <a:custGeom>
              <a:avLst/>
              <a:gdLst/>
              <a:ahLst/>
              <a:cxnLst/>
              <a:rect l="l" t="t" r="r" b="b"/>
              <a:pathLst>
                <a:path w="1511502" h="183049">
                  <a:moveTo>
                    <a:pt x="17556" y="0"/>
                  </a:moveTo>
                  <a:lnTo>
                    <a:pt x="1493946" y="0"/>
                  </a:lnTo>
                  <a:cubicBezTo>
                    <a:pt x="1503642" y="0"/>
                    <a:pt x="1511502" y="7860"/>
                    <a:pt x="1511502" y="17556"/>
                  </a:cubicBezTo>
                  <a:lnTo>
                    <a:pt x="1511502" y="165492"/>
                  </a:lnTo>
                  <a:cubicBezTo>
                    <a:pt x="1511502" y="175189"/>
                    <a:pt x="1503642" y="183049"/>
                    <a:pt x="1493946" y="183049"/>
                  </a:cubicBezTo>
                  <a:lnTo>
                    <a:pt x="17556" y="183049"/>
                  </a:lnTo>
                  <a:cubicBezTo>
                    <a:pt x="7860" y="183049"/>
                    <a:pt x="0" y="175189"/>
                    <a:pt x="0" y="165492"/>
                  </a:cubicBezTo>
                  <a:lnTo>
                    <a:pt x="0" y="17556"/>
                  </a:lnTo>
                  <a:cubicBezTo>
                    <a:pt x="0" y="7860"/>
                    <a:pt x="7860" y="0"/>
                    <a:pt x="17556" y="0"/>
                  </a:cubicBezTo>
                  <a:close/>
                </a:path>
              </a:pathLst>
            </a:custGeom>
            <a:solidFill>
              <a:srgbClr val="F5F6E5"/>
            </a:solidFill>
            <a:ln w="47625" cap="rnd">
              <a:solidFill>
                <a:srgbClr val="000000"/>
              </a:solidFill>
              <a:prstDash val="solid"/>
              <a:round/>
            </a:ln>
          </p:spPr>
          <p:txBody>
            <a:bodyPr/>
            <a:lstStyle/>
            <a:p>
              <a:endParaRPr lang="en-US"/>
            </a:p>
          </p:txBody>
        </p:sp>
        <p:sp>
          <p:nvSpPr>
            <p:cNvPr id="21" name="TextBox 21"/>
            <p:cNvSpPr txBox="1"/>
            <p:nvPr/>
          </p:nvSpPr>
          <p:spPr>
            <a:xfrm>
              <a:off x="0" y="-38100"/>
              <a:ext cx="1511502" cy="221149"/>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9912517" y="4231259"/>
            <a:ext cx="3862491" cy="781050"/>
            <a:chOff x="0" y="0"/>
            <a:chExt cx="1743911" cy="352643"/>
          </a:xfrm>
        </p:grpSpPr>
        <p:sp>
          <p:nvSpPr>
            <p:cNvPr id="23" name="Freeform 23"/>
            <p:cNvSpPr/>
            <p:nvPr/>
          </p:nvSpPr>
          <p:spPr>
            <a:xfrm>
              <a:off x="0" y="0"/>
              <a:ext cx="1743911" cy="352643"/>
            </a:xfrm>
            <a:custGeom>
              <a:avLst/>
              <a:gdLst/>
              <a:ahLst/>
              <a:cxnLst/>
              <a:rect l="l" t="t" r="r" b="b"/>
              <a:pathLst>
                <a:path w="1743911" h="352643">
                  <a:moveTo>
                    <a:pt x="1540711" y="0"/>
                  </a:moveTo>
                  <a:cubicBezTo>
                    <a:pt x="1652935" y="0"/>
                    <a:pt x="1743911" y="78942"/>
                    <a:pt x="1743911" y="176322"/>
                  </a:cubicBezTo>
                  <a:cubicBezTo>
                    <a:pt x="1743911" y="273701"/>
                    <a:pt x="1652935" y="352643"/>
                    <a:pt x="1540711" y="352643"/>
                  </a:cubicBezTo>
                  <a:lnTo>
                    <a:pt x="203200" y="352643"/>
                  </a:lnTo>
                  <a:cubicBezTo>
                    <a:pt x="90976" y="352643"/>
                    <a:pt x="0" y="273701"/>
                    <a:pt x="0" y="176322"/>
                  </a:cubicBezTo>
                  <a:cubicBezTo>
                    <a:pt x="0" y="78942"/>
                    <a:pt x="90976" y="0"/>
                    <a:pt x="203200" y="0"/>
                  </a:cubicBezTo>
                  <a:close/>
                </a:path>
              </a:pathLst>
            </a:custGeom>
            <a:solidFill>
              <a:srgbClr val="D2BC67"/>
            </a:solidFill>
          </p:spPr>
          <p:txBody>
            <a:bodyPr/>
            <a:lstStyle/>
            <a:p>
              <a:endParaRPr lang="en-US"/>
            </a:p>
          </p:txBody>
        </p:sp>
        <p:sp>
          <p:nvSpPr>
            <p:cNvPr id="24" name="TextBox 24"/>
            <p:cNvSpPr txBox="1"/>
            <p:nvPr/>
          </p:nvSpPr>
          <p:spPr>
            <a:xfrm>
              <a:off x="0" y="-38100"/>
              <a:ext cx="1743911" cy="390743"/>
            </a:xfrm>
            <a:prstGeom prst="rect">
              <a:avLst/>
            </a:prstGeom>
          </p:spPr>
          <p:txBody>
            <a:bodyPr lIns="50800" tIns="50800" rIns="50800" bIns="50800" rtlCol="0" anchor="ctr"/>
            <a:lstStyle/>
            <a:p>
              <a:pPr algn="ctr">
                <a:lnSpc>
                  <a:spcPts val="2659"/>
                </a:lnSpc>
              </a:pPr>
              <a:endParaRPr/>
            </a:p>
          </p:txBody>
        </p:sp>
      </p:grpSp>
      <p:sp>
        <p:nvSpPr>
          <p:cNvPr id="25" name="TextBox 25">
            <a:hlinkClick r:id="rId9" action="ppaction://hlinksldjump"/>
          </p:cNvPr>
          <p:cNvSpPr txBox="1"/>
          <p:nvPr/>
        </p:nvSpPr>
        <p:spPr>
          <a:xfrm>
            <a:off x="8669675" y="4298251"/>
            <a:ext cx="6348175" cy="580390"/>
          </a:xfrm>
          <a:prstGeom prst="rect">
            <a:avLst/>
          </a:prstGeom>
        </p:spPr>
        <p:txBody>
          <a:bodyPr lIns="0" tIns="0" rIns="0" bIns="0" rtlCol="0" anchor="t">
            <a:spAutoFit/>
          </a:bodyPr>
          <a:lstStyle/>
          <a:p>
            <a:pPr algn="ctr">
              <a:lnSpc>
                <a:spcPts val="4759"/>
              </a:lnSpc>
            </a:pPr>
            <a:r>
              <a:rPr lang="en-US" sz="3399" i="1" dirty="0" err="1">
                <a:solidFill>
                  <a:srgbClr val="000000"/>
                </a:solidFill>
                <a:latin typeface="Canva Sans Italics"/>
                <a:ea typeface="Canva Sans Italics"/>
                <a:cs typeface="Canva Sans Italics"/>
                <a:sym typeface="Canva Sans Italics"/>
              </a:rPr>
              <a:t>Đặt</a:t>
            </a:r>
            <a:r>
              <a:rPr lang="en-US" sz="3399" i="1" dirty="0">
                <a:solidFill>
                  <a:srgbClr val="000000"/>
                </a:solidFill>
                <a:latin typeface="Canva Sans Italics"/>
                <a:ea typeface="Canva Sans Italics"/>
                <a:cs typeface="Canva Sans Italics"/>
                <a:sym typeface="Canva Sans Italics"/>
              </a:rPr>
              <a:t> </a:t>
            </a:r>
            <a:r>
              <a:rPr lang="en-US" sz="3399" i="1" dirty="0" err="1">
                <a:solidFill>
                  <a:srgbClr val="000000"/>
                </a:solidFill>
                <a:latin typeface="Canva Sans Italics"/>
                <a:ea typeface="Canva Sans Italics"/>
                <a:cs typeface="Canva Sans Italics"/>
                <a:sym typeface="Canva Sans Italics"/>
              </a:rPr>
              <a:t>lại</a:t>
            </a:r>
            <a:r>
              <a:rPr lang="en-US" sz="3399" i="1" dirty="0">
                <a:solidFill>
                  <a:srgbClr val="000000"/>
                </a:solidFill>
                <a:latin typeface="Canva Sans Italics"/>
                <a:ea typeface="Canva Sans Italics"/>
                <a:cs typeface="Canva Sans Italics"/>
                <a:sym typeface="Canva Sans Italics"/>
              </a:rPr>
              <a:t> </a:t>
            </a:r>
            <a:r>
              <a:rPr lang="en-US" sz="3399" i="1" dirty="0" err="1">
                <a:solidFill>
                  <a:srgbClr val="000000"/>
                </a:solidFill>
                <a:latin typeface="Canva Sans Italics"/>
                <a:ea typeface="Canva Sans Italics"/>
                <a:cs typeface="Canva Sans Italics"/>
                <a:sym typeface="Canva Sans Italics"/>
              </a:rPr>
              <a:t>mật</a:t>
            </a:r>
            <a:r>
              <a:rPr lang="en-US" sz="3399" i="1" dirty="0">
                <a:solidFill>
                  <a:srgbClr val="000000"/>
                </a:solidFill>
                <a:latin typeface="Canva Sans Italics"/>
                <a:ea typeface="Canva Sans Italics"/>
                <a:cs typeface="Canva Sans Italics"/>
                <a:sym typeface="Canva Sans Italics"/>
              </a:rPr>
              <a:t> </a:t>
            </a:r>
            <a:r>
              <a:rPr lang="en-US" sz="3399" i="1" dirty="0" err="1">
                <a:solidFill>
                  <a:srgbClr val="000000"/>
                </a:solidFill>
                <a:latin typeface="Canva Sans Italics"/>
                <a:ea typeface="Canva Sans Italics"/>
                <a:cs typeface="Canva Sans Italics"/>
                <a:sym typeface="Canva Sans Italics"/>
              </a:rPr>
              <a:t>khẩu</a:t>
            </a:r>
            <a:endParaRPr lang="en-US" sz="3399" i="1" dirty="0">
              <a:solidFill>
                <a:srgbClr val="000000"/>
              </a:solidFill>
              <a:latin typeface="Canva Sans Italics"/>
              <a:ea typeface="Canva Sans Italics"/>
              <a:cs typeface="Canva Sans Italics"/>
              <a:sym typeface="Canva Sans Italics"/>
            </a:endParaRPr>
          </a:p>
        </p:txBody>
      </p:sp>
      <p:sp>
        <p:nvSpPr>
          <p:cNvPr id="26" name="TextBox 26"/>
          <p:cNvSpPr txBox="1"/>
          <p:nvPr/>
        </p:nvSpPr>
        <p:spPr>
          <a:xfrm>
            <a:off x="8600568" y="2110870"/>
            <a:ext cx="7322207" cy="580390"/>
          </a:xfrm>
          <a:prstGeom prst="rect">
            <a:avLst/>
          </a:prstGeom>
        </p:spPr>
        <p:txBody>
          <a:bodyPr lIns="0" tIns="0" rIns="0" bIns="0" rtlCol="0" anchor="t">
            <a:spAutoFit/>
          </a:bodyPr>
          <a:lstStyle/>
          <a:p>
            <a:pPr algn="l">
              <a:lnSpc>
                <a:spcPts val="4759"/>
              </a:lnSpc>
            </a:pPr>
            <a:r>
              <a:rPr lang="en-US" sz="3399" i="1">
                <a:solidFill>
                  <a:srgbClr val="FE3A3A"/>
                </a:solidFill>
                <a:latin typeface="Canva Sans Italics"/>
                <a:ea typeface="Canva Sans Italics"/>
                <a:cs typeface="Canva Sans Italics"/>
                <a:sym typeface="Canva Sans Italics"/>
              </a:rPr>
              <a:t>Vui lòng nhập Username/Email</a:t>
            </a:r>
          </a:p>
        </p:txBody>
      </p:sp>
      <p:sp>
        <p:nvSpPr>
          <p:cNvPr id="27" name="TextBox 27">
            <a:hlinkClick r:id="rId10" action="ppaction://hlinksldjump"/>
          </p:cNvPr>
          <p:cNvSpPr txBox="1"/>
          <p:nvPr/>
        </p:nvSpPr>
        <p:spPr>
          <a:xfrm>
            <a:off x="8600568" y="5192776"/>
            <a:ext cx="6951290" cy="789304"/>
          </a:xfrm>
          <a:prstGeom prst="rect">
            <a:avLst/>
          </a:prstGeom>
        </p:spPr>
        <p:txBody>
          <a:bodyPr lIns="0" tIns="0" rIns="0" bIns="0" rtlCol="0" anchor="t">
            <a:spAutoFit/>
          </a:bodyPr>
          <a:lstStyle/>
          <a:p>
            <a:pPr algn="ctr">
              <a:lnSpc>
                <a:spcPts val="3220"/>
              </a:lnSpc>
            </a:pPr>
            <a:r>
              <a:rPr lang="en-US" sz="2300" i="1" dirty="0" err="1">
                <a:solidFill>
                  <a:srgbClr val="FE3A3A"/>
                </a:solidFill>
                <a:latin typeface="Canva Sans Italics"/>
                <a:ea typeface="Canva Sans Italics"/>
                <a:cs typeface="Canva Sans Italics"/>
                <a:sym typeface="Canva Sans Italics"/>
              </a:rPr>
              <a:t>Mật</a:t>
            </a:r>
            <a:r>
              <a:rPr lang="en-US" sz="2300" i="1" dirty="0">
                <a:solidFill>
                  <a:srgbClr val="FE3A3A"/>
                </a:solidFill>
                <a:latin typeface="Canva Sans Italics"/>
                <a:ea typeface="Canva Sans Italics"/>
                <a:cs typeface="Canva Sans Italics"/>
                <a:sym typeface="Canva Sans Italics"/>
              </a:rPr>
              <a:t> </a:t>
            </a:r>
            <a:r>
              <a:rPr lang="en-US" sz="2300" i="1" dirty="0" err="1">
                <a:solidFill>
                  <a:srgbClr val="FE3A3A"/>
                </a:solidFill>
                <a:latin typeface="Canva Sans Italics"/>
                <a:ea typeface="Canva Sans Italics"/>
                <a:cs typeface="Canva Sans Italics"/>
                <a:sym typeface="Canva Sans Italics"/>
              </a:rPr>
              <a:t>khẩu</a:t>
            </a:r>
            <a:r>
              <a:rPr lang="en-US" sz="2300" i="1" dirty="0">
                <a:solidFill>
                  <a:srgbClr val="FE3A3A"/>
                </a:solidFill>
                <a:latin typeface="Canva Sans Italics"/>
                <a:ea typeface="Canva Sans Italics"/>
                <a:cs typeface="Canva Sans Italics"/>
                <a:sym typeface="Canva Sans Italics"/>
              </a:rPr>
              <a:t> </a:t>
            </a:r>
            <a:r>
              <a:rPr lang="en-US" sz="2300" i="1" dirty="0" err="1">
                <a:solidFill>
                  <a:srgbClr val="FE3A3A"/>
                </a:solidFill>
                <a:latin typeface="Canva Sans Italics"/>
                <a:ea typeface="Canva Sans Italics"/>
                <a:cs typeface="Canva Sans Italics"/>
                <a:sym typeface="Canva Sans Italics"/>
              </a:rPr>
              <a:t>của</a:t>
            </a:r>
            <a:r>
              <a:rPr lang="en-US" sz="2300" i="1" dirty="0">
                <a:solidFill>
                  <a:srgbClr val="FE3A3A"/>
                </a:solidFill>
                <a:latin typeface="Canva Sans Italics"/>
                <a:ea typeface="Canva Sans Italics"/>
                <a:cs typeface="Canva Sans Italics"/>
                <a:sym typeface="Canva Sans Italics"/>
              </a:rPr>
              <a:t> </a:t>
            </a:r>
            <a:r>
              <a:rPr lang="en-US" sz="2300" i="1" dirty="0" err="1">
                <a:solidFill>
                  <a:srgbClr val="FE3A3A"/>
                </a:solidFill>
                <a:latin typeface="Canva Sans Italics"/>
                <a:ea typeface="Canva Sans Italics"/>
                <a:cs typeface="Canva Sans Italics"/>
                <a:sym typeface="Canva Sans Italics"/>
              </a:rPr>
              <a:t>bạn</a:t>
            </a:r>
            <a:r>
              <a:rPr lang="en-US" sz="2300" i="1" dirty="0">
                <a:solidFill>
                  <a:srgbClr val="FE3A3A"/>
                </a:solidFill>
                <a:latin typeface="Canva Sans Italics"/>
                <a:ea typeface="Canva Sans Italics"/>
                <a:cs typeface="Canva Sans Italics"/>
                <a:sym typeface="Canva Sans Italics"/>
              </a:rPr>
              <a:t> </a:t>
            </a:r>
            <a:r>
              <a:rPr lang="en-US" sz="2300" i="1" dirty="0" err="1">
                <a:solidFill>
                  <a:srgbClr val="FE3A3A"/>
                </a:solidFill>
                <a:latin typeface="Canva Sans Italics"/>
                <a:ea typeface="Canva Sans Italics"/>
                <a:cs typeface="Canva Sans Italics"/>
                <a:sym typeface="Canva Sans Italics"/>
              </a:rPr>
              <a:t>đã</a:t>
            </a:r>
            <a:r>
              <a:rPr lang="en-US" sz="2300" i="1" dirty="0">
                <a:solidFill>
                  <a:srgbClr val="FE3A3A"/>
                </a:solidFill>
                <a:latin typeface="Canva Sans Italics"/>
                <a:ea typeface="Canva Sans Italics"/>
                <a:cs typeface="Canva Sans Italics"/>
                <a:sym typeface="Canva Sans Italics"/>
              </a:rPr>
              <a:t> </a:t>
            </a:r>
            <a:r>
              <a:rPr lang="en-US" sz="2300" i="1" dirty="0" err="1">
                <a:solidFill>
                  <a:srgbClr val="FE3A3A"/>
                </a:solidFill>
                <a:latin typeface="Canva Sans Italics"/>
                <a:ea typeface="Canva Sans Italics"/>
                <a:cs typeface="Canva Sans Italics"/>
                <a:sym typeface="Canva Sans Italics"/>
              </a:rPr>
              <a:t>được</a:t>
            </a:r>
            <a:r>
              <a:rPr lang="en-US" sz="2300" i="1" dirty="0">
                <a:solidFill>
                  <a:srgbClr val="FE3A3A"/>
                </a:solidFill>
                <a:latin typeface="Canva Sans Italics"/>
                <a:ea typeface="Canva Sans Italics"/>
                <a:cs typeface="Canva Sans Italics"/>
                <a:sym typeface="Canva Sans Italics"/>
              </a:rPr>
              <a:t> </a:t>
            </a:r>
            <a:r>
              <a:rPr lang="en-US" sz="2300" i="1" dirty="0" err="1">
                <a:solidFill>
                  <a:srgbClr val="FE3A3A"/>
                </a:solidFill>
                <a:latin typeface="Canva Sans Italics"/>
                <a:ea typeface="Canva Sans Italics"/>
                <a:cs typeface="Canva Sans Italics"/>
                <a:sym typeface="Canva Sans Italics"/>
              </a:rPr>
              <a:t>gửi</a:t>
            </a:r>
            <a:r>
              <a:rPr lang="en-US" sz="2300" i="1" dirty="0">
                <a:solidFill>
                  <a:srgbClr val="FE3A3A"/>
                </a:solidFill>
                <a:latin typeface="Canva Sans Italics"/>
                <a:ea typeface="Canva Sans Italics"/>
                <a:cs typeface="Canva Sans Italics"/>
                <a:sym typeface="Canva Sans Italics"/>
              </a:rPr>
              <a:t> </a:t>
            </a:r>
            <a:r>
              <a:rPr lang="en-US" sz="2300" i="1" dirty="0" err="1">
                <a:solidFill>
                  <a:srgbClr val="FE3A3A"/>
                </a:solidFill>
                <a:latin typeface="Canva Sans Italics"/>
                <a:ea typeface="Canva Sans Italics"/>
                <a:cs typeface="Canva Sans Italics"/>
                <a:sym typeface="Canva Sans Italics"/>
              </a:rPr>
              <a:t>vào</a:t>
            </a:r>
            <a:r>
              <a:rPr lang="en-US" sz="2300" i="1" dirty="0">
                <a:solidFill>
                  <a:srgbClr val="FE3A3A"/>
                </a:solidFill>
                <a:latin typeface="Canva Sans Italics"/>
                <a:ea typeface="Canva Sans Italics"/>
                <a:cs typeface="Canva Sans Italics"/>
                <a:sym typeface="Canva Sans Italics"/>
              </a:rPr>
              <a:t> Email! </a:t>
            </a:r>
          </a:p>
          <a:p>
            <a:pPr algn="ctr">
              <a:lnSpc>
                <a:spcPts val="3220"/>
              </a:lnSpc>
            </a:pPr>
            <a:r>
              <a:rPr lang="en-US" sz="2300" i="1" dirty="0">
                <a:solidFill>
                  <a:srgbClr val="FE3A3A"/>
                </a:solidFill>
                <a:latin typeface="Canva Sans Italics"/>
                <a:ea typeface="Canva Sans Italics"/>
                <a:cs typeface="Canva Sans Italics"/>
                <a:sym typeface="Canva Sans Italics"/>
              </a:rPr>
              <a:t>Quay </a:t>
            </a:r>
            <a:r>
              <a:rPr lang="en-US" sz="2300" i="1" dirty="0" err="1">
                <a:solidFill>
                  <a:srgbClr val="FE3A3A"/>
                </a:solidFill>
                <a:latin typeface="Canva Sans Italics"/>
                <a:ea typeface="Canva Sans Italics"/>
                <a:cs typeface="Canva Sans Italics"/>
                <a:sym typeface="Canva Sans Italics"/>
              </a:rPr>
              <a:t>lại</a:t>
            </a:r>
            <a:r>
              <a:rPr lang="en-US" sz="2300" i="1" dirty="0">
                <a:solidFill>
                  <a:srgbClr val="FE3A3A"/>
                </a:solidFill>
                <a:latin typeface="Canva Sans Italics"/>
                <a:ea typeface="Canva Sans Italics"/>
                <a:cs typeface="Canva Sans Italics"/>
                <a:sym typeface="Canva Sans Italics"/>
              </a:rPr>
              <a:t> </a:t>
            </a:r>
            <a:r>
              <a:rPr lang="en-US" sz="2300" i="1" dirty="0" err="1">
                <a:solidFill>
                  <a:srgbClr val="FE3A3A"/>
                </a:solidFill>
                <a:latin typeface="Canva Sans Italics"/>
                <a:ea typeface="Canva Sans Italics"/>
                <a:cs typeface="Canva Sans Italics"/>
                <a:sym typeface="Canva Sans Italics"/>
              </a:rPr>
              <a:t>trang</a:t>
            </a:r>
            <a:r>
              <a:rPr lang="en-US" sz="2300" i="1" dirty="0">
                <a:solidFill>
                  <a:srgbClr val="FE3A3A"/>
                </a:solidFill>
                <a:latin typeface="Canva Sans Italics"/>
                <a:ea typeface="Canva Sans Italics"/>
                <a:cs typeface="Canva Sans Italics"/>
                <a:sym typeface="Canva Sans Italics"/>
              </a:rPr>
              <a:t> </a:t>
            </a:r>
            <a:r>
              <a:rPr lang="en-US" sz="2300" i="1" u="sng" dirty="0">
                <a:solidFill>
                  <a:srgbClr val="004AAD"/>
                </a:solidFill>
                <a:latin typeface="Canva Sans Italics"/>
                <a:ea typeface="Canva Sans Italics"/>
                <a:cs typeface="Canva Sans Italics"/>
                <a:sym typeface="Canva Sans Italics"/>
              </a:rPr>
              <a:t>Log in</a:t>
            </a:r>
          </a:p>
        </p:txBody>
      </p:sp>
      <p:sp>
        <p:nvSpPr>
          <p:cNvPr id="28" name="TextBox 28"/>
          <p:cNvSpPr txBox="1"/>
          <p:nvPr/>
        </p:nvSpPr>
        <p:spPr>
          <a:xfrm>
            <a:off x="8060353" y="3205610"/>
            <a:ext cx="4619563" cy="580390"/>
          </a:xfrm>
          <a:prstGeom prst="rect">
            <a:avLst/>
          </a:prstGeom>
        </p:spPr>
        <p:txBody>
          <a:bodyPr lIns="0" tIns="0" rIns="0" bIns="0" rtlCol="0" anchor="t">
            <a:spAutoFit/>
          </a:bodyPr>
          <a:lstStyle/>
          <a:p>
            <a:pPr algn="l">
              <a:lnSpc>
                <a:spcPts val="4759"/>
              </a:lnSpc>
            </a:pPr>
            <a:r>
              <a:rPr lang="en-US" sz="3399">
                <a:solidFill>
                  <a:srgbClr val="000000"/>
                </a:solidFill>
                <a:latin typeface="Canva Sans"/>
                <a:ea typeface="Canva Sans"/>
                <a:cs typeface="Canva Sans"/>
                <a:sym typeface="Canva Sans"/>
              </a:rPr>
              <a:t>nhom4@gmail.com</a:t>
            </a:r>
          </a:p>
        </p:txBody>
      </p:sp>
      <p:sp>
        <p:nvSpPr>
          <p:cNvPr id="30" name="TextBox 14">
            <a:extLst>
              <a:ext uri="{FF2B5EF4-FFF2-40B4-BE49-F238E27FC236}">
                <a16:creationId xmlns:a16="http://schemas.microsoft.com/office/drawing/2014/main" id="{762ACE6F-4FD1-622D-8B78-5A6FC1A60A7D}"/>
              </a:ext>
            </a:extLst>
          </p:cNvPr>
          <p:cNvSpPr txBox="1"/>
          <p:nvPr/>
        </p:nvSpPr>
        <p:spPr>
          <a:xfrm>
            <a:off x="2091688" y="314864"/>
            <a:ext cx="6518094" cy="1284797"/>
          </a:xfrm>
          <a:prstGeom prst="rect">
            <a:avLst/>
          </a:prstGeom>
        </p:spPr>
        <p:txBody>
          <a:bodyPr wrap="square" lIns="0" tIns="0" rIns="0" bIns="0" rtlCol="0" anchor="t">
            <a:spAutoFit/>
          </a:bodyPr>
          <a:lstStyle/>
          <a:p>
            <a:pPr>
              <a:lnSpc>
                <a:spcPts val="10559"/>
              </a:lnSpc>
            </a:pPr>
            <a:r>
              <a:rPr lang="en-US" sz="7542" b="1" dirty="0">
                <a:solidFill>
                  <a:srgbClr val="000000"/>
                </a:solidFill>
                <a:latin typeface="Canva Sans Bold"/>
                <a:ea typeface="Canva Sans Bold"/>
                <a:cs typeface="Canva Sans Bold"/>
                <a:sym typeface="Canva Sans Bold"/>
              </a:rPr>
              <a:t>SMARTDOCS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83330-7EB8-0288-8FFD-0C6D818B3AC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865C50E-DDEA-C120-B126-8B8F943E947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a:p>
        </p:txBody>
      </p:sp>
      <p:sp>
        <p:nvSpPr>
          <p:cNvPr id="3" name="Freeform 3">
            <a:extLst>
              <a:ext uri="{FF2B5EF4-FFF2-40B4-BE49-F238E27FC236}">
                <a16:creationId xmlns:a16="http://schemas.microsoft.com/office/drawing/2014/main" id="{ED190E90-A94B-51F2-0755-3F08611ED68F}"/>
              </a:ext>
            </a:extLst>
          </p:cNvPr>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F3846B90-0D62-04E7-3E34-58C326E0C380}"/>
              </a:ext>
            </a:extLst>
          </p:cNvPr>
          <p:cNvGrpSpPr/>
          <p:nvPr/>
        </p:nvGrpSpPr>
        <p:grpSpPr>
          <a:xfrm>
            <a:off x="13596430" y="253475"/>
            <a:ext cx="1175107" cy="1159550"/>
            <a:chOff x="0" y="0"/>
            <a:chExt cx="309493" cy="305396"/>
          </a:xfrm>
        </p:grpSpPr>
        <p:sp>
          <p:nvSpPr>
            <p:cNvPr id="5" name="Freeform 5">
              <a:extLst>
                <a:ext uri="{FF2B5EF4-FFF2-40B4-BE49-F238E27FC236}">
                  <a16:creationId xmlns:a16="http://schemas.microsoft.com/office/drawing/2014/main" id="{397F02B8-AE72-DCC0-ED2B-4466DFBE590E}"/>
                </a:ext>
              </a:extLst>
            </p:cNvPr>
            <p:cNvSpPr/>
            <p:nvPr/>
          </p:nvSpPr>
          <p:spPr>
            <a:xfrm>
              <a:off x="0" y="0"/>
              <a:ext cx="309493" cy="305396"/>
            </a:xfrm>
            <a:custGeom>
              <a:avLst/>
              <a:gdLst/>
              <a:ahLst/>
              <a:cxnLst/>
              <a:rect l="l" t="t" r="r" b="b"/>
              <a:pathLst>
                <a:path w="309493" h="305396">
                  <a:moveTo>
                    <a:pt x="152698" y="0"/>
                  </a:moveTo>
                  <a:lnTo>
                    <a:pt x="156795" y="0"/>
                  </a:lnTo>
                  <a:cubicBezTo>
                    <a:pt x="197293" y="0"/>
                    <a:pt x="236133" y="16088"/>
                    <a:pt x="264769" y="44724"/>
                  </a:cubicBezTo>
                  <a:cubicBezTo>
                    <a:pt x="293405" y="73361"/>
                    <a:pt x="309493" y="112200"/>
                    <a:pt x="309493" y="152698"/>
                  </a:cubicBezTo>
                  <a:lnTo>
                    <a:pt x="309493" y="152698"/>
                  </a:lnTo>
                  <a:cubicBezTo>
                    <a:pt x="309493" y="237031"/>
                    <a:pt x="241128" y="305396"/>
                    <a:pt x="156795" y="305396"/>
                  </a:cubicBezTo>
                  <a:lnTo>
                    <a:pt x="152698" y="305396"/>
                  </a:lnTo>
                  <a:cubicBezTo>
                    <a:pt x="68365" y="305396"/>
                    <a:pt x="0" y="237031"/>
                    <a:pt x="0" y="152698"/>
                  </a:cubicBezTo>
                  <a:lnTo>
                    <a:pt x="0" y="152698"/>
                  </a:lnTo>
                  <a:cubicBezTo>
                    <a:pt x="0" y="68365"/>
                    <a:pt x="68365" y="0"/>
                    <a:pt x="152698" y="0"/>
                  </a:cubicBezTo>
                  <a:close/>
                </a:path>
              </a:pathLst>
            </a:custGeom>
            <a:solidFill>
              <a:srgbClr val="D2BC67"/>
            </a:solidFill>
          </p:spPr>
          <p:txBody>
            <a:bodyPr/>
            <a:lstStyle/>
            <a:p>
              <a:endParaRPr lang="en-US"/>
            </a:p>
          </p:txBody>
        </p:sp>
        <p:sp>
          <p:nvSpPr>
            <p:cNvPr id="6" name="TextBox 6">
              <a:extLst>
                <a:ext uri="{FF2B5EF4-FFF2-40B4-BE49-F238E27FC236}">
                  <a16:creationId xmlns:a16="http://schemas.microsoft.com/office/drawing/2014/main" id="{E6C6C9EE-5A1E-9DC4-AC58-86B9311EC213}"/>
                </a:ext>
              </a:extLst>
            </p:cNvPr>
            <p:cNvSpPr txBox="1"/>
            <p:nvPr/>
          </p:nvSpPr>
          <p:spPr>
            <a:xfrm>
              <a:off x="0" y="-38100"/>
              <a:ext cx="309493" cy="343496"/>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2DDF0825-0E57-8B7B-4267-949A2B9282A3}"/>
              </a:ext>
            </a:extLst>
          </p:cNvPr>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a:extLst>
              <a:ext uri="{FF2B5EF4-FFF2-40B4-BE49-F238E27FC236}">
                <a16:creationId xmlns:a16="http://schemas.microsoft.com/office/drawing/2014/main" id="{2AA33AD4-1252-B738-9C84-6B035FDA54EE}"/>
              </a:ext>
            </a:extLst>
          </p:cNvPr>
          <p:cNvGrpSpPr/>
          <p:nvPr/>
        </p:nvGrpSpPr>
        <p:grpSpPr>
          <a:xfrm>
            <a:off x="776763" y="114333"/>
            <a:ext cx="1450768" cy="1450768"/>
            <a:chOff x="0" y="0"/>
            <a:chExt cx="13716000" cy="13716000"/>
          </a:xfrm>
        </p:grpSpPr>
        <p:sp>
          <p:nvSpPr>
            <p:cNvPr id="9" name="Freeform 9">
              <a:hlinkClick r:id="rId7" action="ppaction://hlinksldjump"/>
              <a:extLst>
                <a:ext uri="{FF2B5EF4-FFF2-40B4-BE49-F238E27FC236}">
                  <a16:creationId xmlns:a16="http://schemas.microsoft.com/office/drawing/2014/main" id="{81178B92-B03C-340F-A123-5FC827AFD24F}"/>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8"/>
              <a:stretch>
                <a:fillRect t="-38888" b="-38888"/>
              </a:stretch>
            </a:blipFill>
          </p:spPr>
          <p:txBody>
            <a:bodyPr/>
            <a:lstStyle/>
            <a:p>
              <a:endParaRPr lang="en-US" dirty="0"/>
            </a:p>
          </p:txBody>
        </p:sp>
      </p:grpSp>
      <p:sp>
        <p:nvSpPr>
          <p:cNvPr id="10" name="Freeform 10">
            <a:hlinkClick r:id="rId9" action="ppaction://hlinksldjump"/>
            <a:extLst>
              <a:ext uri="{FF2B5EF4-FFF2-40B4-BE49-F238E27FC236}">
                <a16:creationId xmlns:a16="http://schemas.microsoft.com/office/drawing/2014/main" id="{B8C5B2F7-91DD-F817-CCC9-641B0DD567E5}"/>
              </a:ext>
            </a:extLst>
          </p:cNvPr>
          <p:cNvSpPr/>
          <p:nvPr/>
        </p:nvSpPr>
        <p:spPr>
          <a:xfrm>
            <a:off x="15236121"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17" name="Group 17">
            <a:extLst>
              <a:ext uri="{FF2B5EF4-FFF2-40B4-BE49-F238E27FC236}">
                <a16:creationId xmlns:a16="http://schemas.microsoft.com/office/drawing/2014/main" id="{5280BB46-7CA8-D387-A538-FC538FB68E1B}"/>
              </a:ext>
            </a:extLst>
          </p:cNvPr>
          <p:cNvGrpSpPr/>
          <p:nvPr/>
        </p:nvGrpSpPr>
        <p:grpSpPr>
          <a:xfrm>
            <a:off x="-297211" y="8804258"/>
            <a:ext cx="18742400" cy="1758179"/>
            <a:chOff x="0" y="0"/>
            <a:chExt cx="3856461" cy="361765"/>
          </a:xfrm>
        </p:grpSpPr>
        <p:sp>
          <p:nvSpPr>
            <p:cNvPr id="18" name="Freeform 18">
              <a:extLst>
                <a:ext uri="{FF2B5EF4-FFF2-40B4-BE49-F238E27FC236}">
                  <a16:creationId xmlns:a16="http://schemas.microsoft.com/office/drawing/2014/main" id="{BE8EA6CC-C584-5D06-B672-4381E7D53E4E}"/>
                </a:ext>
              </a:extLst>
            </p:cNvPr>
            <p:cNvSpPr/>
            <p:nvPr/>
          </p:nvSpPr>
          <p:spPr>
            <a:xfrm>
              <a:off x="0" y="0"/>
              <a:ext cx="3856461" cy="361765"/>
            </a:xfrm>
            <a:custGeom>
              <a:avLst/>
              <a:gdLst/>
              <a:ahLst/>
              <a:cxnLst/>
              <a:rect l="l" t="t" r="r" b="b"/>
              <a:pathLst>
                <a:path w="3856461" h="361765">
                  <a:moveTo>
                    <a:pt x="8068" y="0"/>
                  </a:moveTo>
                  <a:lnTo>
                    <a:pt x="3848393" y="0"/>
                  </a:lnTo>
                  <a:cubicBezTo>
                    <a:pt x="3850533" y="0"/>
                    <a:pt x="3852585" y="850"/>
                    <a:pt x="3854098" y="2363"/>
                  </a:cubicBezTo>
                  <a:cubicBezTo>
                    <a:pt x="3855611" y="3876"/>
                    <a:pt x="3856461" y="5928"/>
                    <a:pt x="3856461" y="8068"/>
                  </a:cubicBezTo>
                  <a:lnTo>
                    <a:pt x="3856461" y="353697"/>
                  </a:lnTo>
                  <a:cubicBezTo>
                    <a:pt x="3856461" y="358153"/>
                    <a:pt x="3852849" y="361765"/>
                    <a:pt x="3848393" y="361765"/>
                  </a:cubicBezTo>
                  <a:lnTo>
                    <a:pt x="8068" y="361765"/>
                  </a:lnTo>
                  <a:cubicBezTo>
                    <a:pt x="3612" y="361765"/>
                    <a:pt x="0" y="358153"/>
                    <a:pt x="0" y="353697"/>
                  </a:cubicBezTo>
                  <a:lnTo>
                    <a:pt x="0" y="8068"/>
                  </a:lnTo>
                  <a:cubicBezTo>
                    <a:pt x="0" y="3612"/>
                    <a:pt x="3612" y="0"/>
                    <a:pt x="8068" y="0"/>
                  </a:cubicBezTo>
                  <a:close/>
                </a:path>
              </a:pathLst>
            </a:custGeom>
            <a:solidFill>
              <a:srgbClr val="D6BD9E"/>
            </a:solidFill>
          </p:spPr>
          <p:txBody>
            <a:bodyPr/>
            <a:lstStyle/>
            <a:p>
              <a:endParaRPr lang="en-US"/>
            </a:p>
          </p:txBody>
        </p:sp>
        <p:sp>
          <p:nvSpPr>
            <p:cNvPr id="19" name="TextBox 19">
              <a:extLst>
                <a:ext uri="{FF2B5EF4-FFF2-40B4-BE49-F238E27FC236}">
                  <a16:creationId xmlns:a16="http://schemas.microsoft.com/office/drawing/2014/main" id="{7FF0ED18-4F5F-BA2E-EE07-C52ADEC63B75}"/>
                </a:ext>
              </a:extLst>
            </p:cNvPr>
            <p:cNvSpPr txBox="1"/>
            <p:nvPr/>
          </p:nvSpPr>
          <p:spPr>
            <a:xfrm>
              <a:off x="0" y="-38100"/>
              <a:ext cx="3856461" cy="399865"/>
            </a:xfrm>
            <a:prstGeom prst="rect">
              <a:avLst/>
            </a:prstGeom>
          </p:spPr>
          <p:txBody>
            <a:bodyPr lIns="50800" tIns="50800" rIns="50800" bIns="50800" rtlCol="0" anchor="ctr"/>
            <a:lstStyle/>
            <a:p>
              <a:pPr algn="ctr">
                <a:lnSpc>
                  <a:spcPts val="2659"/>
                </a:lnSpc>
              </a:pPr>
              <a:endParaRPr/>
            </a:p>
          </p:txBody>
        </p:sp>
      </p:grpSp>
      <p:grpSp>
        <p:nvGrpSpPr>
          <p:cNvPr id="27" name="Group 27">
            <a:extLst>
              <a:ext uri="{FF2B5EF4-FFF2-40B4-BE49-F238E27FC236}">
                <a16:creationId xmlns:a16="http://schemas.microsoft.com/office/drawing/2014/main" id="{24DA0205-D026-B989-121A-952167DF4869}"/>
              </a:ext>
            </a:extLst>
          </p:cNvPr>
          <p:cNvGrpSpPr/>
          <p:nvPr/>
        </p:nvGrpSpPr>
        <p:grpSpPr>
          <a:xfrm>
            <a:off x="16840103" y="377686"/>
            <a:ext cx="838394" cy="838394"/>
            <a:chOff x="0" y="0"/>
            <a:chExt cx="13716000" cy="13716000"/>
          </a:xfrm>
        </p:grpSpPr>
        <p:sp>
          <p:nvSpPr>
            <p:cNvPr id="28" name="Freeform 28">
              <a:hlinkClick r:id="rId12" action="ppaction://hlinksldjump"/>
              <a:extLst>
                <a:ext uri="{FF2B5EF4-FFF2-40B4-BE49-F238E27FC236}">
                  <a16:creationId xmlns:a16="http://schemas.microsoft.com/office/drawing/2014/main" id="{E2DE8E80-1445-EA26-6922-1BCEF2851745}"/>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13"/>
              <a:stretch>
                <a:fillRect/>
              </a:stretch>
            </a:blipFill>
          </p:spPr>
          <p:txBody>
            <a:bodyPr/>
            <a:lstStyle/>
            <a:p>
              <a:endParaRPr lang="en-US" dirty="0"/>
            </a:p>
          </p:txBody>
        </p:sp>
      </p:grpSp>
      <p:grpSp>
        <p:nvGrpSpPr>
          <p:cNvPr id="37" name="Group 29">
            <a:extLst>
              <a:ext uri="{FF2B5EF4-FFF2-40B4-BE49-F238E27FC236}">
                <a16:creationId xmlns:a16="http://schemas.microsoft.com/office/drawing/2014/main" id="{7B0C0EBC-B719-FECA-BC0C-C809DB5528E6}"/>
              </a:ext>
            </a:extLst>
          </p:cNvPr>
          <p:cNvGrpSpPr/>
          <p:nvPr/>
        </p:nvGrpSpPr>
        <p:grpSpPr>
          <a:xfrm>
            <a:off x="275257" y="2081636"/>
            <a:ext cx="20711261" cy="2858383"/>
            <a:chOff x="0" y="0"/>
            <a:chExt cx="1669328" cy="230386"/>
          </a:xfrm>
        </p:grpSpPr>
        <p:sp>
          <p:nvSpPr>
            <p:cNvPr id="38" name="Freeform 30">
              <a:extLst>
                <a:ext uri="{FF2B5EF4-FFF2-40B4-BE49-F238E27FC236}">
                  <a16:creationId xmlns:a16="http://schemas.microsoft.com/office/drawing/2014/main" id="{AC4F569F-EFAA-6FE6-1AC7-D66C82C67B75}"/>
                </a:ext>
              </a:extLst>
            </p:cNvPr>
            <p:cNvSpPr/>
            <p:nvPr/>
          </p:nvSpPr>
          <p:spPr>
            <a:xfrm>
              <a:off x="0" y="0"/>
              <a:ext cx="1669328" cy="230386"/>
            </a:xfrm>
            <a:custGeom>
              <a:avLst/>
              <a:gdLst/>
              <a:ahLst/>
              <a:cxnLst/>
              <a:rect l="l" t="t" r="r" b="b"/>
              <a:pathLst>
                <a:path w="1669328" h="230386">
                  <a:moveTo>
                    <a:pt x="5257" y="0"/>
                  </a:moveTo>
                  <a:lnTo>
                    <a:pt x="1664072" y="0"/>
                  </a:lnTo>
                  <a:cubicBezTo>
                    <a:pt x="1665466" y="0"/>
                    <a:pt x="1666803" y="554"/>
                    <a:pt x="1667789" y="1540"/>
                  </a:cubicBezTo>
                  <a:cubicBezTo>
                    <a:pt x="1668774" y="2525"/>
                    <a:pt x="1669328" y="3862"/>
                    <a:pt x="1669328" y="5257"/>
                  </a:cubicBezTo>
                  <a:lnTo>
                    <a:pt x="1669328" y="225129"/>
                  </a:lnTo>
                  <a:cubicBezTo>
                    <a:pt x="1669328" y="228032"/>
                    <a:pt x="1666975" y="230386"/>
                    <a:pt x="1664072" y="230386"/>
                  </a:cubicBezTo>
                  <a:lnTo>
                    <a:pt x="5257" y="230386"/>
                  </a:lnTo>
                  <a:cubicBezTo>
                    <a:pt x="3862" y="230386"/>
                    <a:pt x="2525" y="229832"/>
                    <a:pt x="1540" y="228846"/>
                  </a:cubicBezTo>
                  <a:cubicBezTo>
                    <a:pt x="554" y="227860"/>
                    <a:pt x="0" y="226523"/>
                    <a:pt x="0" y="225129"/>
                  </a:cubicBezTo>
                  <a:lnTo>
                    <a:pt x="0" y="5257"/>
                  </a:lnTo>
                  <a:cubicBezTo>
                    <a:pt x="0" y="3862"/>
                    <a:pt x="554" y="2525"/>
                    <a:pt x="1540" y="1540"/>
                  </a:cubicBezTo>
                  <a:cubicBezTo>
                    <a:pt x="2525" y="554"/>
                    <a:pt x="3862" y="0"/>
                    <a:pt x="5257" y="0"/>
                  </a:cubicBezTo>
                  <a:close/>
                </a:path>
              </a:pathLst>
            </a:custGeom>
            <a:solidFill>
              <a:srgbClr val="D6BD9E">
                <a:alpha val="62745"/>
              </a:srgbClr>
            </a:solidFill>
            <a:ln cap="sq">
              <a:noFill/>
              <a:prstDash val="solid"/>
              <a:miter/>
            </a:ln>
          </p:spPr>
          <p:txBody>
            <a:bodyPr/>
            <a:lstStyle/>
            <a:p>
              <a:endParaRPr lang="en-US"/>
            </a:p>
          </p:txBody>
        </p:sp>
        <p:sp>
          <p:nvSpPr>
            <p:cNvPr id="39" name="TextBox 31">
              <a:extLst>
                <a:ext uri="{FF2B5EF4-FFF2-40B4-BE49-F238E27FC236}">
                  <a16:creationId xmlns:a16="http://schemas.microsoft.com/office/drawing/2014/main" id="{839D24D8-7DDA-1366-B073-9C8EFFE201E3}"/>
                </a:ext>
              </a:extLst>
            </p:cNvPr>
            <p:cNvSpPr txBox="1"/>
            <p:nvPr/>
          </p:nvSpPr>
          <p:spPr>
            <a:xfrm>
              <a:off x="0" y="-38100"/>
              <a:ext cx="1669328" cy="268486"/>
            </a:xfrm>
            <a:prstGeom prst="rect">
              <a:avLst/>
            </a:prstGeom>
          </p:spPr>
          <p:txBody>
            <a:bodyPr lIns="50800" tIns="50800" rIns="50800" bIns="50800" rtlCol="0" anchor="ctr"/>
            <a:lstStyle/>
            <a:p>
              <a:pPr algn="ctr">
                <a:lnSpc>
                  <a:spcPts val="2659"/>
                </a:lnSpc>
              </a:pPr>
              <a:endParaRPr/>
            </a:p>
          </p:txBody>
        </p:sp>
      </p:grpSp>
      <p:sp>
        <p:nvSpPr>
          <p:cNvPr id="40" name="Freeform 32">
            <a:extLst>
              <a:ext uri="{FF2B5EF4-FFF2-40B4-BE49-F238E27FC236}">
                <a16:creationId xmlns:a16="http://schemas.microsoft.com/office/drawing/2014/main" id="{CCEC4612-D489-7DA0-083B-4EC98235C5DF}"/>
              </a:ext>
            </a:extLst>
          </p:cNvPr>
          <p:cNvSpPr/>
          <p:nvPr/>
        </p:nvSpPr>
        <p:spPr>
          <a:xfrm>
            <a:off x="396449" y="3320670"/>
            <a:ext cx="380314" cy="380314"/>
          </a:xfrm>
          <a:custGeom>
            <a:avLst/>
            <a:gdLst/>
            <a:ahLst/>
            <a:cxnLst/>
            <a:rect l="l" t="t" r="r" b="b"/>
            <a:pathLst>
              <a:path w="380314" h="380314">
                <a:moveTo>
                  <a:pt x="0" y="0"/>
                </a:moveTo>
                <a:lnTo>
                  <a:pt x="380314" y="0"/>
                </a:lnTo>
                <a:lnTo>
                  <a:pt x="380314" y="380314"/>
                </a:lnTo>
                <a:lnTo>
                  <a:pt x="0" y="38031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dirty="0"/>
          </a:p>
        </p:txBody>
      </p:sp>
      <p:sp>
        <p:nvSpPr>
          <p:cNvPr id="41" name="Freeform 33">
            <a:extLst>
              <a:ext uri="{FF2B5EF4-FFF2-40B4-BE49-F238E27FC236}">
                <a16:creationId xmlns:a16="http://schemas.microsoft.com/office/drawing/2014/main" id="{B9528DFF-446F-496A-40AE-30BB69713D92}"/>
              </a:ext>
            </a:extLst>
          </p:cNvPr>
          <p:cNvSpPr/>
          <p:nvPr/>
        </p:nvSpPr>
        <p:spPr>
          <a:xfrm>
            <a:off x="17137332" y="3260243"/>
            <a:ext cx="457432" cy="501170"/>
          </a:xfrm>
          <a:custGeom>
            <a:avLst/>
            <a:gdLst/>
            <a:ahLst/>
            <a:cxnLst/>
            <a:rect l="l" t="t" r="r" b="b"/>
            <a:pathLst>
              <a:path w="457432" h="501170">
                <a:moveTo>
                  <a:pt x="0" y="0"/>
                </a:moveTo>
                <a:lnTo>
                  <a:pt x="457432" y="0"/>
                </a:lnTo>
                <a:lnTo>
                  <a:pt x="457432" y="501170"/>
                </a:lnTo>
                <a:lnTo>
                  <a:pt x="0" y="50117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42" name="TextBox 34">
            <a:extLst>
              <a:ext uri="{FF2B5EF4-FFF2-40B4-BE49-F238E27FC236}">
                <a16:creationId xmlns:a16="http://schemas.microsoft.com/office/drawing/2014/main" id="{C06B5224-7A3F-2F37-0902-D8731F816E83}"/>
              </a:ext>
            </a:extLst>
          </p:cNvPr>
          <p:cNvSpPr txBox="1"/>
          <p:nvPr/>
        </p:nvSpPr>
        <p:spPr>
          <a:xfrm>
            <a:off x="3093595" y="2898173"/>
            <a:ext cx="3070615" cy="580153"/>
          </a:xfrm>
          <a:prstGeom prst="rect">
            <a:avLst/>
          </a:prstGeom>
        </p:spPr>
        <p:txBody>
          <a:bodyPr lIns="0" tIns="0" rIns="0" bIns="0" rtlCol="0" anchor="t">
            <a:spAutoFit/>
          </a:bodyPr>
          <a:lstStyle/>
          <a:p>
            <a:pPr algn="l">
              <a:lnSpc>
                <a:spcPts val="4773"/>
              </a:lnSpc>
            </a:pPr>
            <a:r>
              <a:rPr lang="en-US" sz="3409" b="1" dirty="0">
                <a:solidFill>
                  <a:srgbClr val="EC4E56"/>
                </a:solidFill>
                <a:latin typeface="Noto Sans Bold"/>
                <a:ea typeface="Noto Sans Bold"/>
                <a:cs typeface="Noto Sans Bold"/>
                <a:sym typeface="Noto Sans Bold"/>
              </a:rPr>
              <a:t>50.000 VNĐ</a:t>
            </a:r>
          </a:p>
        </p:txBody>
      </p:sp>
      <p:sp>
        <p:nvSpPr>
          <p:cNvPr id="43" name="TextBox 35">
            <a:extLst>
              <a:ext uri="{FF2B5EF4-FFF2-40B4-BE49-F238E27FC236}">
                <a16:creationId xmlns:a16="http://schemas.microsoft.com/office/drawing/2014/main" id="{16616D26-4911-D247-1C51-8EEA64C1894A}"/>
              </a:ext>
            </a:extLst>
          </p:cNvPr>
          <p:cNvSpPr txBox="1"/>
          <p:nvPr/>
        </p:nvSpPr>
        <p:spPr>
          <a:xfrm>
            <a:off x="3055244" y="2389589"/>
            <a:ext cx="12716111" cy="464947"/>
          </a:xfrm>
          <a:prstGeom prst="rect">
            <a:avLst/>
          </a:prstGeom>
        </p:spPr>
        <p:txBody>
          <a:bodyPr lIns="0" tIns="0" rIns="0" bIns="0" rtlCol="0" anchor="t">
            <a:spAutoFit/>
          </a:bodyPr>
          <a:lstStyle/>
          <a:p>
            <a:pPr algn="l">
              <a:lnSpc>
                <a:spcPts val="3772"/>
              </a:lnSpc>
            </a:pPr>
            <a:r>
              <a:rPr lang="en-US" sz="2694" dirty="0" err="1">
                <a:solidFill>
                  <a:srgbClr val="000000"/>
                </a:solidFill>
                <a:latin typeface="Canva Sans"/>
                <a:ea typeface="Canva Sans"/>
                <a:cs typeface="Canva Sans"/>
                <a:sym typeface="Canva Sans"/>
              </a:rPr>
              <a:t>Giải</a:t>
            </a:r>
            <a:r>
              <a:rPr lang="en-US" sz="2694" dirty="0">
                <a:solidFill>
                  <a:srgbClr val="000000"/>
                </a:solidFill>
                <a:latin typeface="Canva Sans"/>
                <a:ea typeface="Canva Sans"/>
                <a:cs typeface="Canva Sans"/>
                <a:sym typeface="Canva Sans"/>
              </a:rPr>
              <a:t> </a:t>
            </a:r>
            <a:r>
              <a:rPr lang="en-US" sz="2694" dirty="0" err="1">
                <a:solidFill>
                  <a:srgbClr val="000000"/>
                </a:solidFill>
                <a:latin typeface="Canva Sans"/>
                <a:ea typeface="Canva Sans"/>
                <a:cs typeface="Canva Sans"/>
                <a:sym typeface="Canva Sans"/>
              </a:rPr>
              <a:t>Bài</a:t>
            </a:r>
            <a:r>
              <a:rPr lang="en-US" sz="2694" dirty="0">
                <a:solidFill>
                  <a:srgbClr val="000000"/>
                </a:solidFill>
                <a:latin typeface="Canva Sans"/>
                <a:ea typeface="Canva Sans"/>
                <a:cs typeface="Canva Sans"/>
                <a:sym typeface="Canva Sans"/>
              </a:rPr>
              <a:t> </a:t>
            </a:r>
            <a:r>
              <a:rPr lang="en-US" sz="2694" dirty="0" err="1">
                <a:solidFill>
                  <a:srgbClr val="000000"/>
                </a:solidFill>
                <a:latin typeface="Canva Sans"/>
                <a:ea typeface="Canva Sans"/>
                <a:cs typeface="Canva Sans"/>
                <a:sym typeface="Canva Sans"/>
              </a:rPr>
              <a:t>Tập</a:t>
            </a:r>
            <a:r>
              <a:rPr lang="en-US" sz="2694" dirty="0">
                <a:solidFill>
                  <a:srgbClr val="000000"/>
                </a:solidFill>
                <a:latin typeface="Canva Sans"/>
                <a:ea typeface="Canva Sans"/>
                <a:cs typeface="Canva Sans"/>
                <a:sym typeface="Canva Sans"/>
              </a:rPr>
              <a:t> SGK Unit 6 - Looking Back: Vietnamese Lifestyle Then And Now</a:t>
            </a:r>
          </a:p>
        </p:txBody>
      </p:sp>
      <p:sp>
        <p:nvSpPr>
          <p:cNvPr id="44" name="Freeform 36">
            <a:extLst>
              <a:ext uri="{FF2B5EF4-FFF2-40B4-BE49-F238E27FC236}">
                <a16:creationId xmlns:a16="http://schemas.microsoft.com/office/drawing/2014/main" id="{F620FF52-6F24-D3D2-DDF7-9776EBFB891F}"/>
              </a:ext>
            </a:extLst>
          </p:cNvPr>
          <p:cNvSpPr/>
          <p:nvPr/>
        </p:nvSpPr>
        <p:spPr>
          <a:xfrm>
            <a:off x="911891" y="2289334"/>
            <a:ext cx="1884493" cy="2442986"/>
          </a:xfrm>
          <a:custGeom>
            <a:avLst/>
            <a:gdLst/>
            <a:ahLst/>
            <a:cxnLst/>
            <a:rect l="l" t="t" r="r" b="b"/>
            <a:pathLst>
              <a:path w="1884493" h="2442986">
                <a:moveTo>
                  <a:pt x="0" y="0"/>
                </a:moveTo>
                <a:lnTo>
                  <a:pt x="1884493" y="0"/>
                </a:lnTo>
                <a:lnTo>
                  <a:pt x="1884493" y="2442986"/>
                </a:lnTo>
                <a:lnTo>
                  <a:pt x="0" y="2442986"/>
                </a:lnTo>
                <a:lnTo>
                  <a:pt x="0" y="0"/>
                </a:lnTo>
                <a:close/>
              </a:path>
            </a:pathLst>
          </a:custGeom>
          <a:blipFill>
            <a:blip r:embed="rId18"/>
            <a:stretch>
              <a:fillRect t="-7890" b="-7890"/>
            </a:stretch>
          </a:blipFill>
        </p:spPr>
        <p:txBody>
          <a:bodyPr/>
          <a:lstStyle/>
          <a:p>
            <a:endParaRPr lang="en-US" dirty="0"/>
          </a:p>
        </p:txBody>
      </p:sp>
      <p:sp>
        <p:nvSpPr>
          <p:cNvPr id="46" name="Freeform 33">
            <a:extLst>
              <a:ext uri="{FF2B5EF4-FFF2-40B4-BE49-F238E27FC236}">
                <a16:creationId xmlns:a16="http://schemas.microsoft.com/office/drawing/2014/main" id="{E27AA11A-468D-6610-D8AB-E1E84009B0D9}"/>
              </a:ext>
            </a:extLst>
          </p:cNvPr>
          <p:cNvSpPr/>
          <p:nvPr/>
        </p:nvSpPr>
        <p:spPr>
          <a:xfrm>
            <a:off x="17137332" y="3260244"/>
            <a:ext cx="457432" cy="501170"/>
          </a:xfrm>
          <a:custGeom>
            <a:avLst/>
            <a:gdLst/>
            <a:ahLst/>
            <a:cxnLst/>
            <a:rect l="l" t="t" r="r" b="b"/>
            <a:pathLst>
              <a:path w="457432" h="501170">
                <a:moveTo>
                  <a:pt x="0" y="0"/>
                </a:moveTo>
                <a:lnTo>
                  <a:pt x="457432" y="0"/>
                </a:lnTo>
                <a:lnTo>
                  <a:pt x="457432" y="501170"/>
                </a:lnTo>
                <a:lnTo>
                  <a:pt x="0" y="50117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1" name="Freeform 22">
            <a:extLst>
              <a:ext uri="{FF2B5EF4-FFF2-40B4-BE49-F238E27FC236}">
                <a16:creationId xmlns:a16="http://schemas.microsoft.com/office/drawing/2014/main" id="{DAFAB33C-24D5-0F06-0974-EA8301F875AF}"/>
              </a:ext>
            </a:extLst>
          </p:cNvPr>
          <p:cNvSpPr/>
          <p:nvPr/>
        </p:nvSpPr>
        <p:spPr>
          <a:xfrm>
            <a:off x="13440975" y="9105348"/>
            <a:ext cx="4237522" cy="877353"/>
          </a:xfrm>
          <a:custGeom>
            <a:avLst/>
            <a:gdLst/>
            <a:ahLst/>
            <a:cxnLst/>
            <a:rect l="l" t="t" r="r" b="b"/>
            <a:pathLst>
              <a:path w="1099708" h="227688">
                <a:moveTo>
                  <a:pt x="35683" y="0"/>
                </a:moveTo>
                <a:lnTo>
                  <a:pt x="1064024" y="0"/>
                </a:lnTo>
                <a:cubicBezTo>
                  <a:pt x="1073488" y="0"/>
                  <a:pt x="1082564" y="3759"/>
                  <a:pt x="1089256" y="10451"/>
                </a:cubicBezTo>
                <a:cubicBezTo>
                  <a:pt x="1095948" y="17143"/>
                  <a:pt x="1099708" y="26220"/>
                  <a:pt x="1099708" y="35683"/>
                </a:cubicBezTo>
                <a:lnTo>
                  <a:pt x="1099708" y="192004"/>
                </a:lnTo>
                <a:cubicBezTo>
                  <a:pt x="1099708" y="211712"/>
                  <a:pt x="1083732" y="227688"/>
                  <a:pt x="1064024" y="227688"/>
                </a:cubicBezTo>
                <a:lnTo>
                  <a:pt x="35683" y="227688"/>
                </a:lnTo>
                <a:cubicBezTo>
                  <a:pt x="15976" y="227688"/>
                  <a:pt x="0" y="211712"/>
                  <a:pt x="0" y="192004"/>
                </a:cubicBezTo>
                <a:lnTo>
                  <a:pt x="0" y="35683"/>
                </a:lnTo>
                <a:cubicBezTo>
                  <a:pt x="0" y="15976"/>
                  <a:pt x="15976" y="0"/>
                  <a:pt x="35683" y="0"/>
                </a:cubicBezTo>
                <a:close/>
              </a:path>
            </a:pathLst>
          </a:custGeom>
          <a:solidFill>
            <a:srgbClr val="B5242B"/>
          </a:solidFill>
        </p:spPr>
        <p:txBody>
          <a:bodyPr/>
          <a:lstStyle/>
          <a:p>
            <a:endParaRPr lang="en-US"/>
          </a:p>
        </p:txBody>
      </p:sp>
      <p:sp>
        <p:nvSpPr>
          <p:cNvPr id="12" name="TextBox 24">
            <a:hlinkClick r:id="rId19" action="ppaction://hlinksldjump"/>
            <a:extLst>
              <a:ext uri="{FF2B5EF4-FFF2-40B4-BE49-F238E27FC236}">
                <a16:creationId xmlns:a16="http://schemas.microsoft.com/office/drawing/2014/main" id="{E945EC86-D1FA-B0D5-5DD2-751DABB0517D}"/>
              </a:ext>
            </a:extLst>
          </p:cNvPr>
          <p:cNvSpPr txBox="1"/>
          <p:nvPr/>
        </p:nvSpPr>
        <p:spPr>
          <a:xfrm>
            <a:off x="14287064" y="9212396"/>
            <a:ext cx="2857936" cy="622606"/>
          </a:xfrm>
          <a:prstGeom prst="rect">
            <a:avLst/>
          </a:prstGeom>
        </p:spPr>
        <p:txBody>
          <a:bodyPr wrap="square" lIns="0" tIns="0" rIns="0" bIns="0" rtlCol="0" anchor="t">
            <a:spAutoFit/>
          </a:bodyPr>
          <a:lstStyle/>
          <a:p>
            <a:pPr>
              <a:lnSpc>
                <a:spcPts val="5179"/>
              </a:lnSpc>
            </a:pPr>
            <a:r>
              <a:rPr lang="en-US" sz="3699" dirty="0">
                <a:solidFill>
                  <a:srgbClr val="FFFFFF"/>
                </a:solidFill>
                <a:latin typeface="Noto Sans"/>
                <a:ea typeface="Noto Sans"/>
                <a:cs typeface="Noto Sans"/>
                <a:sym typeface="Noto Sans"/>
              </a:rPr>
              <a:t>Thanh </a:t>
            </a:r>
            <a:r>
              <a:rPr lang="en-US" sz="3699" dirty="0" err="1">
                <a:solidFill>
                  <a:srgbClr val="FFFFFF"/>
                </a:solidFill>
                <a:latin typeface="Noto Sans"/>
                <a:ea typeface="Noto Sans"/>
                <a:cs typeface="Noto Sans"/>
                <a:sym typeface="Noto Sans"/>
              </a:rPr>
              <a:t>Toán</a:t>
            </a:r>
            <a:endParaRPr lang="en-US" sz="3699" dirty="0">
              <a:solidFill>
                <a:srgbClr val="FFFFFF"/>
              </a:solidFill>
              <a:latin typeface="Noto Sans"/>
              <a:ea typeface="Noto Sans"/>
              <a:cs typeface="Noto Sans"/>
              <a:sym typeface="Noto Sans"/>
            </a:endParaRPr>
          </a:p>
        </p:txBody>
      </p:sp>
      <p:sp>
        <p:nvSpPr>
          <p:cNvPr id="13" name="Freeform 27">
            <a:extLst>
              <a:ext uri="{FF2B5EF4-FFF2-40B4-BE49-F238E27FC236}">
                <a16:creationId xmlns:a16="http://schemas.microsoft.com/office/drawing/2014/main" id="{81C514A5-7DBC-7C37-5ECA-1A5C11437C9A}"/>
              </a:ext>
            </a:extLst>
          </p:cNvPr>
          <p:cNvSpPr/>
          <p:nvPr/>
        </p:nvSpPr>
        <p:spPr>
          <a:xfrm>
            <a:off x="403885" y="3279939"/>
            <a:ext cx="420019" cy="396774"/>
          </a:xfrm>
          <a:custGeom>
            <a:avLst/>
            <a:gdLst/>
            <a:ahLst/>
            <a:cxnLst/>
            <a:rect l="l" t="t" r="r" b="b"/>
            <a:pathLst>
              <a:path w="630085" h="548747">
                <a:moveTo>
                  <a:pt x="0" y="0"/>
                </a:moveTo>
                <a:lnTo>
                  <a:pt x="630085" y="0"/>
                </a:lnTo>
                <a:lnTo>
                  <a:pt x="630085" y="548747"/>
                </a:lnTo>
                <a:lnTo>
                  <a:pt x="0" y="548747"/>
                </a:lnTo>
                <a:lnTo>
                  <a:pt x="0" y="0"/>
                </a:lnTo>
                <a:close/>
              </a:path>
            </a:pathLst>
          </a:custGeom>
          <a:blipFill>
            <a:blip r:embed="rId20">
              <a:extLst>
                <a:ext uri="{96DAC541-7B7A-43D3-8B79-37D633B846F1}">
                  <asvg:svgBlip xmlns:asvg="http://schemas.microsoft.com/office/drawing/2016/SVG/main" r:embed="rId21"/>
                </a:ext>
              </a:extLst>
            </a:blip>
            <a:stretch>
              <a:fillRect/>
            </a:stretch>
          </a:blipFill>
          <a:ln cap="rnd">
            <a:noFill/>
            <a:prstDash val="solid"/>
            <a:round/>
          </a:ln>
        </p:spPr>
        <p:txBody>
          <a:bodyPr/>
          <a:lstStyle/>
          <a:p>
            <a:endParaRPr lang="en-US"/>
          </a:p>
        </p:txBody>
      </p:sp>
    </p:spTree>
    <p:extLst>
      <p:ext uri="{BB962C8B-B14F-4D97-AF65-F5344CB8AC3E}">
        <p14:creationId xmlns:p14="http://schemas.microsoft.com/office/powerpoint/2010/main" val="11614721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C5473-6FFF-8349-3E6B-948AD323052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62C7937-B1AC-C5A2-8C99-060302593C4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a:p>
        </p:txBody>
      </p:sp>
      <p:sp>
        <p:nvSpPr>
          <p:cNvPr id="3" name="Freeform 3">
            <a:extLst>
              <a:ext uri="{FF2B5EF4-FFF2-40B4-BE49-F238E27FC236}">
                <a16:creationId xmlns:a16="http://schemas.microsoft.com/office/drawing/2014/main" id="{49F8BA3F-F06F-06E9-3DFF-AFE07308150F}"/>
              </a:ext>
            </a:extLst>
          </p:cNvPr>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8BC78A8E-3336-5BE0-BBC7-3644440EC792}"/>
              </a:ext>
            </a:extLst>
          </p:cNvPr>
          <p:cNvGrpSpPr/>
          <p:nvPr/>
        </p:nvGrpSpPr>
        <p:grpSpPr>
          <a:xfrm>
            <a:off x="13596430" y="253475"/>
            <a:ext cx="1175107" cy="1159550"/>
            <a:chOff x="0" y="0"/>
            <a:chExt cx="309493" cy="305396"/>
          </a:xfrm>
        </p:grpSpPr>
        <p:sp>
          <p:nvSpPr>
            <p:cNvPr id="5" name="Freeform 5">
              <a:extLst>
                <a:ext uri="{FF2B5EF4-FFF2-40B4-BE49-F238E27FC236}">
                  <a16:creationId xmlns:a16="http://schemas.microsoft.com/office/drawing/2014/main" id="{BACFD004-E977-996E-479E-70A3DCDF580B}"/>
                </a:ext>
              </a:extLst>
            </p:cNvPr>
            <p:cNvSpPr/>
            <p:nvPr/>
          </p:nvSpPr>
          <p:spPr>
            <a:xfrm>
              <a:off x="0" y="0"/>
              <a:ext cx="309493" cy="305396"/>
            </a:xfrm>
            <a:custGeom>
              <a:avLst/>
              <a:gdLst/>
              <a:ahLst/>
              <a:cxnLst/>
              <a:rect l="l" t="t" r="r" b="b"/>
              <a:pathLst>
                <a:path w="309493" h="305396">
                  <a:moveTo>
                    <a:pt x="152698" y="0"/>
                  </a:moveTo>
                  <a:lnTo>
                    <a:pt x="156795" y="0"/>
                  </a:lnTo>
                  <a:cubicBezTo>
                    <a:pt x="197293" y="0"/>
                    <a:pt x="236133" y="16088"/>
                    <a:pt x="264769" y="44724"/>
                  </a:cubicBezTo>
                  <a:cubicBezTo>
                    <a:pt x="293405" y="73361"/>
                    <a:pt x="309493" y="112200"/>
                    <a:pt x="309493" y="152698"/>
                  </a:cubicBezTo>
                  <a:lnTo>
                    <a:pt x="309493" y="152698"/>
                  </a:lnTo>
                  <a:cubicBezTo>
                    <a:pt x="309493" y="237031"/>
                    <a:pt x="241128" y="305396"/>
                    <a:pt x="156795" y="305396"/>
                  </a:cubicBezTo>
                  <a:lnTo>
                    <a:pt x="152698" y="305396"/>
                  </a:lnTo>
                  <a:cubicBezTo>
                    <a:pt x="68365" y="305396"/>
                    <a:pt x="0" y="237031"/>
                    <a:pt x="0" y="152698"/>
                  </a:cubicBezTo>
                  <a:lnTo>
                    <a:pt x="0" y="152698"/>
                  </a:lnTo>
                  <a:cubicBezTo>
                    <a:pt x="0" y="68365"/>
                    <a:pt x="68365" y="0"/>
                    <a:pt x="152698" y="0"/>
                  </a:cubicBezTo>
                  <a:close/>
                </a:path>
              </a:pathLst>
            </a:custGeom>
            <a:solidFill>
              <a:srgbClr val="D2BC67"/>
            </a:solidFill>
          </p:spPr>
          <p:txBody>
            <a:bodyPr/>
            <a:lstStyle/>
            <a:p>
              <a:endParaRPr lang="en-US"/>
            </a:p>
          </p:txBody>
        </p:sp>
        <p:sp>
          <p:nvSpPr>
            <p:cNvPr id="6" name="TextBox 6">
              <a:extLst>
                <a:ext uri="{FF2B5EF4-FFF2-40B4-BE49-F238E27FC236}">
                  <a16:creationId xmlns:a16="http://schemas.microsoft.com/office/drawing/2014/main" id="{CCE65936-8A2D-B6F1-FDE6-A0E5B4BC230A}"/>
                </a:ext>
              </a:extLst>
            </p:cNvPr>
            <p:cNvSpPr txBox="1"/>
            <p:nvPr/>
          </p:nvSpPr>
          <p:spPr>
            <a:xfrm>
              <a:off x="0" y="-38100"/>
              <a:ext cx="309493" cy="343496"/>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ECBEE5A4-CE13-5FAF-220E-4E6233F4E88A}"/>
              </a:ext>
            </a:extLst>
          </p:cNvPr>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a:extLst>
              <a:ext uri="{FF2B5EF4-FFF2-40B4-BE49-F238E27FC236}">
                <a16:creationId xmlns:a16="http://schemas.microsoft.com/office/drawing/2014/main" id="{D27316F6-C6CA-321E-8E7C-3CDAB663701A}"/>
              </a:ext>
            </a:extLst>
          </p:cNvPr>
          <p:cNvGrpSpPr/>
          <p:nvPr/>
        </p:nvGrpSpPr>
        <p:grpSpPr>
          <a:xfrm>
            <a:off x="776763" y="114333"/>
            <a:ext cx="1450768" cy="1450768"/>
            <a:chOff x="0" y="0"/>
            <a:chExt cx="13716000" cy="13716000"/>
          </a:xfrm>
        </p:grpSpPr>
        <p:sp>
          <p:nvSpPr>
            <p:cNvPr id="9" name="Freeform 9">
              <a:hlinkClick r:id="rId7" action="ppaction://hlinksldjump"/>
              <a:extLst>
                <a:ext uri="{FF2B5EF4-FFF2-40B4-BE49-F238E27FC236}">
                  <a16:creationId xmlns:a16="http://schemas.microsoft.com/office/drawing/2014/main" id="{9F669DDA-C4CF-EB37-98CF-AE35371AB0E8}"/>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8"/>
              <a:stretch>
                <a:fillRect t="-38888" b="-38888"/>
              </a:stretch>
            </a:blipFill>
          </p:spPr>
          <p:txBody>
            <a:bodyPr/>
            <a:lstStyle/>
            <a:p>
              <a:endParaRPr lang="en-US" dirty="0"/>
            </a:p>
          </p:txBody>
        </p:sp>
      </p:grpSp>
      <p:sp>
        <p:nvSpPr>
          <p:cNvPr id="10" name="Freeform 10">
            <a:hlinkClick r:id="rId9" action="ppaction://hlinksldjump"/>
            <a:extLst>
              <a:ext uri="{FF2B5EF4-FFF2-40B4-BE49-F238E27FC236}">
                <a16:creationId xmlns:a16="http://schemas.microsoft.com/office/drawing/2014/main" id="{669C737D-F6E7-B3EB-A52F-178EB4AFA698}"/>
              </a:ext>
            </a:extLst>
          </p:cNvPr>
          <p:cNvSpPr/>
          <p:nvPr/>
        </p:nvSpPr>
        <p:spPr>
          <a:xfrm>
            <a:off x="15236121"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17" name="Group 17">
            <a:extLst>
              <a:ext uri="{FF2B5EF4-FFF2-40B4-BE49-F238E27FC236}">
                <a16:creationId xmlns:a16="http://schemas.microsoft.com/office/drawing/2014/main" id="{E77E49BB-4183-2DCA-48A0-3D63C851602F}"/>
              </a:ext>
            </a:extLst>
          </p:cNvPr>
          <p:cNvGrpSpPr/>
          <p:nvPr/>
        </p:nvGrpSpPr>
        <p:grpSpPr>
          <a:xfrm>
            <a:off x="-297211" y="8804258"/>
            <a:ext cx="18742400" cy="1758179"/>
            <a:chOff x="0" y="0"/>
            <a:chExt cx="3856461" cy="361765"/>
          </a:xfrm>
        </p:grpSpPr>
        <p:sp>
          <p:nvSpPr>
            <p:cNvPr id="18" name="Freeform 18">
              <a:extLst>
                <a:ext uri="{FF2B5EF4-FFF2-40B4-BE49-F238E27FC236}">
                  <a16:creationId xmlns:a16="http://schemas.microsoft.com/office/drawing/2014/main" id="{2DF62B5E-BFDC-7AB6-A7C0-BE4AD6D47DC9}"/>
                </a:ext>
              </a:extLst>
            </p:cNvPr>
            <p:cNvSpPr/>
            <p:nvPr/>
          </p:nvSpPr>
          <p:spPr>
            <a:xfrm>
              <a:off x="0" y="0"/>
              <a:ext cx="3856461" cy="361765"/>
            </a:xfrm>
            <a:custGeom>
              <a:avLst/>
              <a:gdLst/>
              <a:ahLst/>
              <a:cxnLst/>
              <a:rect l="l" t="t" r="r" b="b"/>
              <a:pathLst>
                <a:path w="3856461" h="361765">
                  <a:moveTo>
                    <a:pt x="8068" y="0"/>
                  </a:moveTo>
                  <a:lnTo>
                    <a:pt x="3848393" y="0"/>
                  </a:lnTo>
                  <a:cubicBezTo>
                    <a:pt x="3850533" y="0"/>
                    <a:pt x="3852585" y="850"/>
                    <a:pt x="3854098" y="2363"/>
                  </a:cubicBezTo>
                  <a:cubicBezTo>
                    <a:pt x="3855611" y="3876"/>
                    <a:pt x="3856461" y="5928"/>
                    <a:pt x="3856461" y="8068"/>
                  </a:cubicBezTo>
                  <a:lnTo>
                    <a:pt x="3856461" y="353697"/>
                  </a:lnTo>
                  <a:cubicBezTo>
                    <a:pt x="3856461" y="358153"/>
                    <a:pt x="3852849" y="361765"/>
                    <a:pt x="3848393" y="361765"/>
                  </a:cubicBezTo>
                  <a:lnTo>
                    <a:pt x="8068" y="361765"/>
                  </a:lnTo>
                  <a:cubicBezTo>
                    <a:pt x="3612" y="361765"/>
                    <a:pt x="0" y="358153"/>
                    <a:pt x="0" y="353697"/>
                  </a:cubicBezTo>
                  <a:lnTo>
                    <a:pt x="0" y="8068"/>
                  </a:lnTo>
                  <a:cubicBezTo>
                    <a:pt x="0" y="3612"/>
                    <a:pt x="3612" y="0"/>
                    <a:pt x="8068" y="0"/>
                  </a:cubicBezTo>
                  <a:close/>
                </a:path>
              </a:pathLst>
            </a:custGeom>
            <a:solidFill>
              <a:srgbClr val="D6BD9E"/>
            </a:solidFill>
          </p:spPr>
          <p:txBody>
            <a:bodyPr/>
            <a:lstStyle/>
            <a:p>
              <a:endParaRPr lang="en-US"/>
            </a:p>
          </p:txBody>
        </p:sp>
        <p:sp>
          <p:nvSpPr>
            <p:cNvPr id="19" name="TextBox 19">
              <a:extLst>
                <a:ext uri="{FF2B5EF4-FFF2-40B4-BE49-F238E27FC236}">
                  <a16:creationId xmlns:a16="http://schemas.microsoft.com/office/drawing/2014/main" id="{2227ABD9-A61A-360C-2B39-E77A29D4E6CB}"/>
                </a:ext>
              </a:extLst>
            </p:cNvPr>
            <p:cNvSpPr txBox="1"/>
            <p:nvPr/>
          </p:nvSpPr>
          <p:spPr>
            <a:xfrm>
              <a:off x="0" y="-38100"/>
              <a:ext cx="3856461" cy="399865"/>
            </a:xfrm>
            <a:prstGeom prst="rect">
              <a:avLst/>
            </a:prstGeom>
          </p:spPr>
          <p:txBody>
            <a:bodyPr lIns="50800" tIns="50800" rIns="50800" bIns="50800" rtlCol="0" anchor="ctr"/>
            <a:lstStyle/>
            <a:p>
              <a:pPr algn="ctr">
                <a:lnSpc>
                  <a:spcPts val="2659"/>
                </a:lnSpc>
              </a:pPr>
              <a:endParaRPr/>
            </a:p>
          </p:txBody>
        </p:sp>
      </p:grpSp>
      <p:grpSp>
        <p:nvGrpSpPr>
          <p:cNvPr id="37" name="Group 29">
            <a:extLst>
              <a:ext uri="{FF2B5EF4-FFF2-40B4-BE49-F238E27FC236}">
                <a16:creationId xmlns:a16="http://schemas.microsoft.com/office/drawing/2014/main" id="{3D93C9A6-5EE7-B3F2-0D61-CA404F7A959B}"/>
              </a:ext>
            </a:extLst>
          </p:cNvPr>
          <p:cNvGrpSpPr/>
          <p:nvPr/>
        </p:nvGrpSpPr>
        <p:grpSpPr>
          <a:xfrm>
            <a:off x="275257" y="2081636"/>
            <a:ext cx="20711261" cy="2858383"/>
            <a:chOff x="0" y="0"/>
            <a:chExt cx="1669328" cy="230386"/>
          </a:xfrm>
        </p:grpSpPr>
        <p:sp>
          <p:nvSpPr>
            <p:cNvPr id="38" name="Freeform 30">
              <a:extLst>
                <a:ext uri="{FF2B5EF4-FFF2-40B4-BE49-F238E27FC236}">
                  <a16:creationId xmlns:a16="http://schemas.microsoft.com/office/drawing/2014/main" id="{AA518117-0228-6CC5-90BE-A994B0841711}"/>
                </a:ext>
              </a:extLst>
            </p:cNvPr>
            <p:cNvSpPr/>
            <p:nvPr/>
          </p:nvSpPr>
          <p:spPr>
            <a:xfrm>
              <a:off x="0" y="0"/>
              <a:ext cx="1669328" cy="230386"/>
            </a:xfrm>
            <a:custGeom>
              <a:avLst/>
              <a:gdLst/>
              <a:ahLst/>
              <a:cxnLst/>
              <a:rect l="l" t="t" r="r" b="b"/>
              <a:pathLst>
                <a:path w="1669328" h="230386">
                  <a:moveTo>
                    <a:pt x="5257" y="0"/>
                  </a:moveTo>
                  <a:lnTo>
                    <a:pt x="1664072" y="0"/>
                  </a:lnTo>
                  <a:cubicBezTo>
                    <a:pt x="1665466" y="0"/>
                    <a:pt x="1666803" y="554"/>
                    <a:pt x="1667789" y="1540"/>
                  </a:cubicBezTo>
                  <a:cubicBezTo>
                    <a:pt x="1668774" y="2525"/>
                    <a:pt x="1669328" y="3862"/>
                    <a:pt x="1669328" y="5257"/>
                  </a:cubicBezTo>
                  <a:lnTo>
                    <a:pt x="1669328" y="225129"/>
                  </a:lnTo>
                  <a:cubicBezTo>
                    <a:pt x="1669328" y="228032"/>
                    <a:pt x="1666975" y="230386"/>
                    <a:pt x="1664072" y="230386"/>
                  </a:cubicBezTo>
                  <a:lnTo>
                    <a:pt x="5257" y="230386"/>
                  </a:lnTo>
                  <a:cubicBezTo>
                    <a:pt x="3862" y="230386"/>
                    <a:pt x="2525" y="229832"/>
                    <a:pt x="1540" y="228846"/>
                  </a:cubicBezTo>
                  <a:cubicBezTo>
                    <a:pt x="554" y="227860"/>
                    <a:pt x="0" y="226523"/>
                    <a:pt x="0" y="225129"/>
                  </a:cubicBezTo>
                  <a:lnTo>
                    <a:pt x="0" y="5257"/>
                  </a:lnTo>
                  <a:cubicBezTo>
                    <a:pt x="0" y="3862"/>
                    <a:pt x="554" y="2525"/>
                    <a:pt x="1540" y="1540"/>
                  </a:cubicBezTo>
                  <a:cubicBezTo>
                    <a:pt x="2525" y="554"/>
                    <a:pt x="3862" y="0"/>
                    <a:pt x="5257" y="0"/>
                  </a:cubicBezTo>
                  <a:close/>
                </a:path>
              </a:pathLst>
            </a:custGeom>
            <a:solidFill>
              <a:srgbClr val="D6BD9E">
                <a:alpha val="62745"/>
              </a:srgbClr>
            </a:solidFill>
            <a:ln cap="sq">
              <a:noFill/>
              <a:prstDash val="solid"/>
              <a:miter/>
            </a:ln>
          </p:spPr>
          <p:txBody>
            <a:bodyPr/>
            <a:lstStyle/>
            <a:p>
              <a:endParaRPr lang="en-US"/>
            </a:p>
          </p:txBody>
        </p:sp>
        <p:sp>
          <p:nvSpPr>
            <p:cNvPr id="39" name="TextBox 31">
              <a:extLst>
                <a:ext uri="{FF2B5EF4-FFF2-40B4-BE49-F238E27FC236}">
                  <a16:creationId xmlns:a16="http://schemas.microsoft.com/office/drawing/2014/main" id="{09747289-3DAE-945C-54D7-6C81E20AE40B}"/>
                </a:ext>
              </a:extLst>
            </p:cNvPr>
            <p:cNvSpPr txBox="1"/>
            <p:nvPr/>
          </p:nvSpPr>
          <p:spPr>
            <a:xfrm>
              <a:off x="0" y="-38100"/>
              <a:ext cx="1669328" cy="268486"/>
            </a:xfrm>
            <a:prstGeom prst="rect">
              <a:avLst/>
            </a:prstGeom>
          </p:spPr>
          <p:txBody>
            <a:bodyPr lIns="50800" tIns="50800" rIns="50800" bIns="50800" rtlCol="0" anchor="ctr"/>
            <a:lstStyle/>
            <a:p>
              <a:pPr algn="ctr">
                <a:lnSpc>
                  <a:spcPts val="2659"/>
                </a:lnSpc>
              </a:pPr>
              <a:endParaRPr/>
            </a:p>
          </p:txBody>
        </p:sp>
      </p:grpSp>
      <p:sp>
        <p:nvSpPr>
          <p:cNvPr id="40" name="Freeform 32">
            <a:extLst>
              <a:ext uri="{FF2B5EF4-FFF2-40B4-BE49-F238E27FC236}">
                <a16:creationId xmlns:a16="http://schemas.microsoft.com/office/drawing/2014/main" id="{8D42D533-2274-4C4E-5EB7-93A25720AC5F}"/>
              </a:ext>
            </a:extLst>
          </p:cNvPr>
          <p:cNvSpPr/>
          <p:nvPr/>
        </p:nvSpPr>
        <p:spPr>
          <a:xfrm>
            <a:off x="396449" y="3320670"/>
            <a:ext cx="380314" cy="380314"/>
          </a:xfrm>
          <a:custGeom>
            <a:avLst/>
            <a:gdLst/>
            <a:ahLst/>
            <a:cxnLst/>
            <a:rect l="l" t="t" r="r" b="b"/>
            <a:pathLst>
              <a:path w="380314" h="380314">
                <a:moveTo>
                  <a:pt x="0" y="0"/>
                </a:moveTo>
                <a:lnTo>
                  <a:pt x="380314" y="0"/>
                </a:lnTo>
                <a:lnTo>
                  <a:pt x="380314" y="380314"/>
                </a:lnTo>
                <a:lnTo>
                  <a:pt x="0" y="38031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dirty="0"/>
          </a:p>
        </p:txBody>
      </p:sp>
      <p:sp>
        <p:nvSpPr>
          <p:cNvPr id="41" name="Freeform 33">
            <a:extLst>
              <a:ext uri="{FF2B5EF4-FFF2-40B4-BE49-F238E27FC236}">
                <a16:creationId xmlns:a16="http://schemas.microsoft.com/office/drawing/2014/main" id="{7FE8C26B-BB08-E986-121D-90680F60E1A6}"/>
              </a:ext>
            </a:extLst>
          </p:cNvPr>
          <p:cNvSpPr/>
          <p:nvPr/>
        </p:nvSpPr>
        <p:spPr>
          <a:xfrm>
            <a:off x="17137332" y="3260243"/>
            <a:ext cx="457432" cy="501170"/>
          </a:xfrm>
          <a:custGeom>
            <a:avLst/>
            <a:gdLst/>
            <a:ahLst/>
            <a:cxnLst/>
            <a:rect l="l" t="t" r="r" b="b"/>
            <a:pathLst>
              <a:path w="457432" h="501170">
                <a:moveTo>
                  <a:pt x="0" y="0"/>
                </a:moveTo>
                <a:lnTo>
                  <a:pt x="457432" y="0"/>
                </a:lnTo>
                <a:lnTo>
                  <a:pt x="457432" y="501170"/>
                </a:lnTo>
                <a:lnTo>
                  <a:pt x="0" y="50117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42" name="TextBox 34">
            <a:extLst>
              <a:ext uri="{FF2B5EF4-FFF2-40B4-BE49-F238E27FC236}">
                <a16:creationId xmlns:a16="http://schemas.microsoft.com/office/drawing/2014/main" id="{32D14AB9-49B1-AE8F-95EC-3FB76BF584CD}"/>
              </a:ext>
            </a:extLst>
          </p:cNvPr>
          <p:cNvSpPr txBox="1"/>
          <p:nvPr/>
        </p:nvSpPr>
        <p:spPr>
          <a:xfrm>
            <a:off x="3093595" y="2898173"/>
            <a:ext cx="3070615" cy="580153"/>
          </a:xfrm>
          <a:prstGeom prst="rect">
            <a:avLst/>
          </a:prstGeom>
        </p:spPr>
        <p:txBody>
          <a:bodyPr lIns="0" tIns="0" rIns="0" bIns="0" rtlCol="0" anchor="t">
            <a:spAutoFit/>
          </a:bodyPr>
          <a:lstStyle/>
          <a:p>
            <a:pPr algn="l">
              <a:lnSpc>
                <a:spcPts val="4773"/>
              </a:lnSpc>
            </a:pPr>
            <a:r>
              <a:rPr lang="en-US" sz="3409" b="1" dirty="0">
                <a:solidFill>
                  <a:srgbClr val="EC4E56"/>
                </a:solidFill>
                <a:latin typeface="Noto Sans Bold"/>
                <a:ea typeface="Noto Sans Bold"/>
                <a:cs typeface="Noto Sans Bold"/>
                <a:sym typeface="Noto Sans Bold"/>
              </a:rPr>
              <a:t>50.000 VNĐ</a:t>
            </a:r>
          </a:p>
        </p:txBody>
      </p:sp>
      <p:sp>
        <p:nvSpPr>
          <p:cNvPr id="43" name="TextBox 35">
            <a:extLst>
              <a:ext uri="{FF2B5EF4-FFF2-40B4-BE49-F238E27FC236}">
                <a16:creationId xmlns:a16="http://schemas.microsoft.com/office/drawing/2014/main" id="{F5D59C5B-B1A3-87CD-048A-3A072035E95D}"/>
              </a:ext>
            </a:extLst>
          </p:cNvPr>
          <p:cNvSpPr txBox="1"/>
          <p:nvPr/>
        </p:nvSpPr>
        <p:spPr>
          <a:xfrm>
            <a:off x="3055244" y="2389589"/>
            <a:ext cx="12716111" cy="464947"/>
          </a:xfrm>
          <a:prstGeom prst="rect">
            <a:avLst/>
          </a:prstGeom>
        </p:spPr>
        <p:txBody>
          <a:bodyPr lIns="0" tIns="0" rIns="0" bIns="0" rtlCol="0" anchor="t">
            <a:spAutoFit/>
          </a:bodyPr>
          <a:lstStyle/>
          <a:p>
            <a:pPr algn="l">
              <a:lnSpc>
                <a:spcPts val="3772"/>
              </a:lnSpc>
            </a:pPr>
            <a:r>
              <a:rPr lang="en-US" sz="2694" dirty="0" err="1">
                <a:solidFill>
                  <a:srgbClr val="000000"/>
                </a:solidFill>
                <a:latin typeface="Canva Sans"/>
                <a:ea typeface="Canva Sans"/>
                <a:cs typeface="Canva Sans"/>
                <a:sym typeface="Canva Sans"/>
              </a:rPr>
              <a:t>Giải</a:t>
            </a:r>
            <a:r>
              <a:rPr lang="en-US" sz="2694" dirty="0">
                <a:solidFill>
                  <a:srgbClr val="000000"/>
                </a:solidFill>
                <a:latin typeface="Canva Sans"/>
                <a:ea typeface="Canva Sans"/>
                <a:cs typeface="Canva Sans"/>
                <a:sym typeface="Canva Sans"/>
              </a:rPr>
              <a:t> </a:t>
            </a:r>
            <a:r>
              <a:rPr lang="en-US" sz="2694" dirty="0" err="1">
                <a:solidFill>
                  <a:srgbClr val="000000"/>
                </a:solidFill>
                <a:latin typeface="Canva Sans"/>
                <a:ea typeface="Canva Sans"/>
                <a:cs typeface="Canva Sans"/>
                <a:sym typeface="Canva Sans"/>
              </a:rPr>
              <a:t>Bài</a:t>
            </a:r>
            <a:r>
              <a:rPr lang="en-US" sz="2694" dirty="0">
                <a:solidFill>
                  <a:srgbClr val="000000"/>
                </a:solidFill>
                <a:latin typeface="Canva Sans"/>
                <a:ea typeface="Canva Sans"/>
                <a:cs typeface="Canva Sans"/>
                <a:sym typeface="Canva Sans"/>
              </a:rPr>
              <a:t> </a:t>
            </a:r>
            <a:r>
              <a:rPr lang="en-US" sz="2694" dirty="0" err="1">
                <a:solidFill>
                  <a:srgbClr val="000000"/>
                </a:solidFill>
                <a:latin typeface="Canva Sans"/>
                <a:ea typeface="Canva Sans"/>
                <a:cs typeface="Canva Sans"/>
                <a:sym typeface="Canva Sans"/>
              </a:rPr>
              <a:t>Tập</a:t>
            </a:r>
            <a:r>
              <a:rPr lang="en-US" sz="2694" dirty="0">
                <a:solidFill>
                  <a:srgbClr val="000000"/>
                </a:solidFill>
                <a:latin typeface="Canva Sans"/>
                <a:ea typeface="Canva Sans"/>
                <a:cs typeface="Canva Sans"/>
                <a:sym typeface="Canva Sans"/>
              </a:rPr>
              <a:t> SGK Unit 6 - Looking Back: Vietnamese Lifestyle Then And Now</a:t>
            </a:r>
          </a:p>
        </p:txBody>
      </p:sp>
      <p:sp>
        <p:nvSpPr>
          <p:cNvPr id="44" name="Freeform 36">
            <a:extLst>
              <a:ext uri="{FF2B5EF4-FFF2-40B4-BE49-F238E27FC236}">
                <a16:creationId xmlns:a16="http://schemas.microsoft.com/office/drawing/2014/main" id="{462C93FB-CDE3-7927-93CF-5E3804230A04}"/>
              </a:ext>
            </a:extLst>
          </p:cNvPr>
          <p:cNvSpPr/>
          <p:nvPr/>
        </p:nvSpPr>
        <p:spPr>
          <a:xfrm>
            <a:off x="911891" y="2289334"/>
            <a:ext cx="1884493" cy="2442986"/>
          </a:xfrm>
          <a:custGeom>
            <a:avLst/>
            <a:gdLst/>
            <a:ahLst/>
            <a:cxnLst/>
            <a:rect l="l" t="t" r="r" b="b"/>
            <a:pathLst>
              <a:path w="1884493" h="2442986">
                <a:moveTo>
                  <a:pt x="0" y="0"/>
                </a:moveTo>
                <a:lnTo>
                  <a:pt x="1884493" y="0"/>
                </a:lnTo>
                <a:lnTo>
                  <a:pt x="1884493" y="2442986"/>
                </a:lnTo>
                <a:lnTo>
                  <a:pt x="0" y="2442986"/>
                </a:lnTo>
                <a:lnTo>
                  <a:pt x="0" y="0"/>
                </a:lnTo>
                <a:close/>
              </a:path>
            </a:pathLst>
          </a:custGeom>
          <a:blipFill>
            <a:blip r:embed="rId16"/>
            <a:stretch>
              <a:fillRect t="-7890" b="-7890"/>
            </a:stretch>
          </a:blipFill>
        </p:spPr>
        <p:txBody>
          <a:bodyPr/>
          <a:lstStyle/>
          <a:p>
            <a:endParaRPr lang="en-US" dirty="0"/>
          </a:p>
        </p:txBody>
      </p:sp>
      <p:sp>
        <p:nvSpPr>
          <p:cNvPr id="46" name="Freeform 33">
            <a:extLst>
              <a:ext uri="{FF2B5EF4-FFF2-40B4-BE49-F238E27FC236}">
                <a16:creationId xmlns:a16="http://schemas.microsoft.com/office/drawing/2014/main" id="{D6436FB3-D607-3346-9CE8-EDEB42F1C043}"/>
              </a:ext>
            </a:extLst>
          </p:cNvPr>
          <p:cNvSpPr/>
          <p:nvPr/>
        </p:nvSpPr>
        <p:spPr>
          <a:xfrm>
            <a:off x="17137332" y="3260244"/>
            <a:ext cx="457432" cy="501170"/>
          </a:xfrm>
          <a:custGeom>
            <a:avLst/>
            <a:gdLst/>
            <a:ahLst/>
            <a:cxnLst/>
            <a:rect l="l" t="t" r="r" b="b"/>
            <a:pathLst>
              <a:path w="457432" h="501170">
                <a:moveTo>
                  <a:pt x="0" y="0"/>
                </a:moveTo>
                <a:lnTo>
                  <a:pt x="457432" y="0"/>
                </a:lnTo>
                <a:lnTo>
                  <a:pt x="457432" y="501170"/>
                </a:lnTo>
                <a:lnTo>
                  <a:pt x="0" y="50117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1" name="Freeform 22">
            <a:extLst>
              <a:ext uri="{FF2B5EF4-FFF2-40B4-BE49-F238E27FC236}">
                <a16:creationId xmlns:a16="http://schemas.microsoft.com/office/drawing/2014/main" id="{819F5EAC-F133-0872-3D38-2F32F6BCBE63}"/>
              </a:ext>
            </a:extLst>
          </p:cNvPr>
          <p:cNvSpPr/>
          <p:nvPr/>
        </p:nvSpPr>
        <p:spPr>
          <a:xfrm>
            <a:off x="13440975" y="9105348"/>
            <a:ext cx="4237522" cy="877353"/>
          </a:xfrm>
          <a:custGeom>
            <a:avLst/>
            <a:gdLst/>
            <a:ahLst/>
            <a:cxnLst/>
            <a:rect l="l" t="t" r="r" b="b"/>
            <a:pathLst>
              <a:path w="1099708" h="227688">
                <a:moveTo>
                  <a:pt x="35683" y="0"/>
                </a:moveTo>
                <a:lnTo>
                  <a:pt x="1064024" y="0"/>
                </a:lnTo>
                <a:cubicBezTo>
                  <a:pt x="1073488" y="0"/>
                  <a:pt x="1082564" y="3759"/>
                  <a:pt x="1089256" y="10451"/>
                </a:cubicBezTo>
                <a:cubicBezTo>
                  <a:pt x="1095948" y="17143"/>
                  <a:pt x="1099708" y="26220"/>
                  <a:pt x="1099708" y="35683"/>
                </a:cubicBezTo>
                <a:lnTo>
                  <a:pt x="1099708" y="192004"/>
                </a:lnTo>
                <a:cubicBezTo>
                  <a:pt x="1099708" y="211712"/>
                  <a:pt x="1083732" y="227688"/>
                  <a:pt x="1064024" y="227688"/>
                </a:cubicBezTo>
                <a:lnTo>
                  <a:pt x="35683" y="227688"/>
                </a:lnTo>
                <a:cubicBezTo>
                  <a:pt x="15976" y="227688"/>
                  <a:pt x="0" y="211712"/>
                  <a:pt x="0" y="192004"/>
                </a:cubicBezTo>
                <a:lnTo>
                  <a:pt x="0" y="35683"/>
                </a:lnTo>
                <a:cubicBezTo>
                  <a:pt x="0" y="15976"/>
                  <a:pt x="15976" y="0"/>
                  <a:pt x="35683" y="0"/>
                </a:cubicBezTo>
                <a:close/>
              </a:path>
            </a:pathLst>
          </a:custGeom>
          <a:solidFill>
            <a:srgbClr val="B5242B"/>
          </a:solidFill>
        </p:spPr>
        <p:txBody>
          <a:bodyPr/>
          <a:lstStyle/>
          <a:p>
            <a:endParaRPr lang="en-US"/>
          </a:p>
        </p:txBody>
      </p:sp>
      <p:sp>
        <p:nvSpPr>
          <p:cNvPr id="12" name="TextBox 24">
            <a:hlinkClick r:id="rId17" action="ppaction://hlinksldjump"/>
            <a:extLst>
              <a:ext uri="{FF2B5EF4-FFF2-40B4-BE49-F238E27FC236}">
                <a16:creationId xmlns:a16="http://schemas.microsoft.com/office/drawing/2014/main" id="{1DB181EE-0842-5033-3A55-0591F5DC84DE}"/>
              </a:ext>
            </a:extLst>
          </p:cNvPr>
          <p:cNvSpPr txBox="1"/>
          <p:nvPr/>
        </p:nvSpPr>
        <p:spPr>
          <a:xfrm>
            <a:off x="14287064" y="9212396"/>
            <a:ext cx="2857936" cy="622606"/>
          </a:xfrm>
          <a:prstGeom prst="rect">
            <a:avLst/>
          </a:prstGeom>
        </p:spPr>
        <p:txBody>
          <a:bodyPr wrap="square" lIns="0" tIns="0" rIns="0" bIns="0" rtlCol="0" anchor="t">
            <a:spAutoFit/>
          </a:bodyPr>
          <a:lstStyle/>
          <a:p>
            <a:pPr>
              <a:lnSpc>
                <a:spcPts val="5179"/>
              </a:lnSpc>
            </a:pPr>
            <a:r>
              <a:rPr lang="en-US" sz="3699" dirty="0">
                <a:solidFill>
                  <a:srgbClr val="FFFFFF"/>
                </a:solidFill>
                <a:latin typeface="Noto Sans"/>
                <a:ea typeface="Noto Sans"/>
                <a:cs typeface="Noto Sans"/>
                <a:sym typeface="Noto Sans"/>
              </a:rPr>
              <a:t>Thanh </a:t>
            </a:r>
            <a:r>
              <a:rPr lang="en-US" sz="3699" dirty="0" err="1">
                <a:solidFill>
                  <a:srgbClr val="FFFFFF"/>
                </a:solidFill>
                <a:latin typeface="Noto Sans"/>
                <a:ea typeface="Noto Sans"/>
                <a:cs typeface="Noto Sans"/>
                <a:sym typeface="Noto Sans"/>
              </a:rPr>
              <a:t>Toán</a:t>
            </a:r>
            <a:endParaRPr lang="en-US" sz="3699" dirty="0">
              <a:solidFill>
                <a:srgbClr val="FFFFFF"/>
              </a:solidFill>
              <a:latin typeface="Noto Sans"/>
              <a:ea typeface="Noto Sans"/>
              <a:cs typeface="Noto Sans"/>
              <a:sym typeface="Noto Sans"/>
            </a:endParaRPr>
          </a:p>
        </p:txBody>
      </p:sp>
      <p:sp>
        <p:nvSpPr>
          <p:cNvPr id="13" name="Freeform 27">
            <a:extLst>
              <a:ext uri="{FF2B5EF4-FFF2-40B4-BE49-F238E27FC236}">
                <a16:creationId xmlns:a16="http://schemas.microsoft.com/office/drawing/2014/main" id="{3B69C47B-10A4-C447-3026-C16084B67D86}"/>
              </a:ext>
            </a:extLst>
          </p:cNvPr>
          <p:cNvSpPr/>
          <p:nvPr/>
        </p:nvSpPr>
        <p:spPr>
          <a:xfrm>
            <a:off x="403885" y="3279939"/>
            <a:ext cx="420019" cy="396774"/>
          </a:xfrm>
          <a:custGeom>
            <a:avLst/>
            <a:gdLst/>
            <a:ahLst/>
            <a:cxnLst/>
            <a:rect l="l" t="t" r="r" b="b"/>
            <a:pathLst>
              <a:path w="630085" h="548747">
                <a:moveTo>
                  <a:pt x="0" y="0"/>
                </a:moveTo>
                <a:lnTo>
                  <a:pt x="630085" y="0"/>
                </a:lnTo>
                <a:lnTo>
                  <a:pt x="630085" y="548747"/>
                </a:lnTo>
                <a:lnTo>
                  <a:pt x="0" y="548747"/>
                </a:lnTo>
                <a:lnTo>
                  <a:pt x="0" y="0"/>
                </a:lnTo>
                <a:close/>
              </a:path>
            </a:pathLst>
          </a:custGeom>
          <a:blipFill>
            <a:blip r:embed="rId18">
              <a:extLst>
                <a:ext uri="{96DAC541-7B7A-43D3-8B79-37D633B846F1}">
                  <asvg:svgBlip xmlns:asvg="http://schemas.microsoft.com/office/drawing/2016/SVG/main" r:embed="rId19"/>
                </a:ext>
              </a:extLst>
            </a:blip>
            <a:stretch>
              <a:fillRect/>
            </a:stretch>
          </a:blipFill>
          <a:ln cap="rnd">
            <a:noFill/>
            <a:prstDash val="solid"/>
            <a:round/>
          </a:ln>
        </p:spPr>
        <p:txBody>
          <a:bodyPr/>
          <a:lstStyle/>
          <a:p>
            <a:endParaRPr lang="en-US"/>
          </a:p>
        </p:txBody>
      </p:sp>
      <p:grpSp>
        <p:nvGrpSpPr>
          <p:cNvPr id="14" name="Group 4">
            <a:extLst>
              <a:ext uri="{FF2B5EF4-FFF2-40B4-BE49-F238E27FC236}">
                <a16:creationId xmlns:a16="http://schemas.microsoft.com/office/drawing/2014/main" id="{1D9FD3A0-7681-6DA5-86F9-12A82DED7EDC}"/>
              </a:ext>
            </a:extLst>
          </p:cNvPr>
          <p:cNvGrpSpPr/>
          <p:nvPr/>
        </p:nvGrpSpPr>
        <p:grpSpPr>
          <a:xfrm>
            <a:off x="16671747" y="217109"/>
            <a:ext cx="1175107" cy="1159550"/>
            <a:chOff x="0" y="0"/>
            <a:chExt cx="309493" cy="305396"/>
          </a:xfrm>
        </p:grpSpPr>
        <p:sp>
          <p:nvSpPr>
            <p:cNvPr id="15" name="Freeform 5">
              <a:extLst>
                <a:ext uri="{FF2B5EF4-FFF2-40B4-BE49-F238E27FC236}">
                  <a16:creationId xmlns:a16="http://schemas.microsoft.com/office/drawing/2014/main" id="{0168827D-34C9-D0F8-4DFB-3DF996D6A050}"/>
                </a:ext>
              </a:extLst>
            </p:cNvPr>
            <p:cNvSpPr/>
            <p:nvPr/>
          </p:nvSpPr>
          <p:spPr>
            <a:xfrm>
              <a:off x="0" y="0"/>
              <a:ext cx="309493" cy="305396"/>
            </a:xfrm>
            <a:custGeom>
              <a:avLst/>
              <a:gdLst/>
              <a:ahLst/>
              <a:cxnLst/>
              <a:rect l="l" t="t" r="r" b="b"/>
              <a:pathLst>
                <a:path w="309493" h="305396">
                  <a:moveTo>
                    <a:pt x="152698" y="0"/>
                  </a:moveTo>
                  <a:lnTo>
                    <a:pt x="156795" y="0"/>
                  </a:lnTo>
                  <a:cubicBezTo>
                    <a:pt x="197293" y="0"/>
                    <a:pt x="236133" y="16088"/>
                    <a:pt x="264769" y="44724"/>
                  </a:cubicBezTo>
                  <a:cubicBezTo>
                    <a:pt x="293405" y="73361"/>
                    <a:pt x="309493" y="112200"/>
                    <a:pt x="309493" y="152698"/>
                  </a:cubicBezTo>
                  <a:lnTo>
                    <a:pt x="309493" y="152698"/>
                  </a:lnTo>
                  <a:cubicBezTo>
                    <a:pt x="309493" y="237031"/>
                    <a:pt x="241128" y="305396"/>
                    <a:pt x="156795" y="305396"/>
                  </a:cubicBezTo>
                  <a:lnTo>
                    <a:pt x="152698" y="305396"/>
                  </a:lnTo>
                  <a:cubicBezTo>
                    <a:pt x="68365" y="305396"/>
                    <a:pt x="0" y="237031"/>
                    <a:pt x="0" y="152698"/>
                  </a:cubicBezTo>
                  <a:lnTo>
                    <a:pt x="0" y="152698"/>
                  </a:lnTo>
                  <a:cubicBezTo>
                    <a:pt x="0" y="68365"/>
                    <a:pt x="68365" y="0"/>
                    <a:pt x="152698" y="0"/>
                  </a:cubicBezTo>
                  <a:close/>
                </a:path>
              </a:pathLst>
            </a:custGeom>
            <a:solidFill>
              <a:srgbClr val="D2BC67"/>
            </a:solidFill>
          </p:spPr>
          <p:txBody>
            <a:bodyPr/>
            <a:lstStyle/>
            <a:p>
              <a:endParaRPr lang="en-US"/>
            </a:p>
          </p:txBody>
        </p:sp>
        <p:sp>
          <p:nvSpPr>
            <p:cNvPr id="16" name="TextBox 6">
              <a:extLst>
                <a:ext uri="{FF2B5EF4-FFF2-40B4-BE49-F238E27FC236}">
                  <a16:creationId xmlns:a16="http://schemas.microsoft.com/office/drawing/2014/main" id="{F96EF4DA-786B-4770-C426-ECA03918A259}"/>
                </a:ext>
              </a:extLst>
            </p:cNvPr>
            <p:cNvSpPr txBox="1"/>
            <p:nvPr/>
          </p:nvSpPr>
          <p:spPr>
            <a:xfrm>
              <a:off x="0" y="-38100"/>
              <a:ext cx="309493" cy="343496"/>
            </a:xfrm>
            <a:prstGeom prst="rect">
              <a:avLst/>
            </a:prstGeom>
          </p:spPr>
          <p:txBody>
            <a:bodyPr lIns="50800" tIns="50800" rIns="50800" bIns="50800" rtlCol="0" anchor="ctr"/>
            <a:lstStyle/>
            <a:p>
              <a:pPr algn="ctr">
                <a:lnSpc>
                  <a:spcPts val="2659"/>
                </a:lnSpc>
              </a:pPr>
              <a:endParaRPr/>
            </a:p>
          </p:txBody>
        </p:sp>
      </p:grpSp>
      <p:grpSp>
        <p:nvGrpSpPr>
          <p:cNvPr id="20" name="Group 7">
            <a:extLst>
              <a:ext uri="{FF2B5EF4-FFF2-40B4-BE49-F238E27FC236}">
                <a16:creationId xmlns:a16="http://schemas.microsoft.com/office/drawing/2014/main" id="{D2FBDA38-F39E-4062-F730-A162748BAE38}"/>
              </a:ext>
            </a:extLst>
          </p:cNvPr>
          <p:cNvGrpSpPr/>
          <p:nvPr/>
        </p:nvGrpSpPr>
        <p:grpSpPr>
          <a:xfrm>
            <a:off x="16840103" y="377686"/>
            <a:ext cx="838394" cy="838394"/>
            <a:chOff x="0" y="0"/>
            <a:chExt cx="13716000" cy="13716000"/>
          </a:xfrm>
        </p:grpSpPr>
        <p:sp>
          <p:nvSpPr>
            <p:cNvPr id="21" name="Freeform 8">
              <a:hlinkClick r:id="rId20" action="ppaction://hlinksldjump"/>
              <a:extLst>
                <a:ext uri="{FF2B5EF4-FFF2-40B4-BE49-F238E27FC236}">
                  <a16:creationId xmlns:a16="http://schemas.microsoft.com/office/drawing/2014/main" id="{DC003E3F-7DDE-8FFD-87BB-82975B00EB8E}"/>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21"/>
              <a:stretch>
                <a:fillRect/>
              </a:stretch>
            </a:blipFill>
          </p:spPr>
          <p:txBody>
            <a:bodyPr/>
            <a:lstStyle/>
            <a:p>
              <a:endParaRPr lang="en-US" dirty="0"/>
            </a:p>
          </p:txBody>
        </p:sp>
      </p:grpSp>
      <p:grpSp>
        <p:nvGrpSpPr>
          <p:cNvPr id="22" name="Group 22">
            <a:extLst>
              <a:ext uri="{FF2B5EF4-FFF2-40B4-BE49-F238E27FC236}">
                <a16:creationId xmlns:a16="http://schemas.microsoft.com/office/drawing/2014/main" id="{C9BE1665-D46F-0C4A-9D90-6F7472E23C32}"/>
              </a:ext>
            </a:extLst>
          </p:cNvPr>
          <p:cNvGrpSpPr/>
          <p:nvPr/>
        </p:nvGrpSpPr>
        <p:grpSpPr>
          <a:xfrm>
            <a:off x="15127591" y="1376658"/>
            <a:ext cx="2719262" cy="1800923"/>
            <a:chOff x="0" y="0"/>
            <a:chExt cx="716184" cy="474317"/>
          </a:xfrm>
        </p:grpSpPr>
        <p:sp>
          <p:nvSpPr>
            <p:cNvPr id="23" name="Freeform 23">
              <a:extLst>
                <a:ext uri="{FF2B5EF4-FFF2-40B4-BE49-F238E27FC236}">
                  <a16:creationId xmlns:a16="http://schemas.microsoft.com/office/drawing/2014/main" id="{B623C329-5BFF-0A25-DB3F-1BCA2F7F2336}"/>
                </a:ext>
              </a:extLst>
            </p:cNvPr>
            <p:cNvSpPr/>
            <p:nvPr/>
          </p:nvSpPr>
          <p:spPr>
            <a:xfrm>
              <a:off x="0" y="0"/>
              <a:ext cx="716184" cy="474317"/>
            </a:xfrm>
            <a:custGeom>
              <a:avLst/>
              <a:gdLst/>
              <a:ahLst/>
              <a:cxnLst/>
              <a:rect l="l" t="t" r="r" b="b"/>
              <a:pathLst>
                <a:path w="716184" h="474317">
                  <a:moveTo>
                    <a:pt x="145200" y="0"/>
                  </a:moveTo>
                  <a:lnTo>
                    <a:pt x="570984" y="0"/>
                  </a:lnTo>
                  <a:cubicBezTo>
                    <a:pt x="651176" y="0"/>
                    <a:pt x="716184" y="65008"/>
                    <a:pt x="716184" y="145200"/>
                  </a:cubicBezTo>
                  <a:lnTo>
                    <a:pt x="716184" y="329117"/>
                  </a:lnTo>
                  <a:cubicBezTo>
                    <a:pt x="716184" y="409309"/>
                    <a:pt x="651176" y="474317"/>
                    <a:pt x="570984" y="474317"/>
                  </a:cubicBezTo>
                  <a:lnTo>
                    <a:pt x="145200" y="474317"/>
                  </a:lnTo>
                  <a:cubicBezTo>
                    <a:pt x="65008" y="474317"/>
                    <a:pt x="0" y="409309"/>
                    <a:pt x="0" y="329117"/>
                  </a:cubicBezTo>
                  <a:lnTo>
                    <a:pt x="0" y="145200"/>
                  </a:lnTo>
                  <a:cubicBezTo>
                    <a:pt x="0" y="65008"/>
                    <a:pt x="65008" y="0"/>
                    <a:pt x="145200" y="0"/>
                  </a:cubicBezTo>
                  <a:close/>
                </a:path>
              </a:pathLst>
            </a:custGeom>
            <a:solidFill>
              <a:srgbClr val="FFFFFF"/>
            </a:solidFill>
          </p:spPr>
          <p:txBody>
            <a:bodyPr/>
            <a:lstStyle/>
            <a:p>
              <a:endParaRPr lang="en-US"/>
            </a:p>
          </p:txBody>
        </p:sp>
        <p:sp>
          <p:nvSpPr>
            <p:cNvPr id="24" name="TextBox 24">
              <a:extLst>
                <a:ext uri="{FF2B5EF4-FFF2-40B4-BE49-F238E27FC236}">
                  <a16:creationId xmlns:a16="http://schemas.microsoft.com/office/drawing/2014/main" id="{CA0629EB-E48E-3C33-D54E-DC803820FC17}"/>
                </a:ext>
              </a:extLst>
            </p:cNvPr>
            <p:cNvSpPr txBox="1"/>
            <p:nvPr/>
          </p:nvSpPr>
          <p:spPr>
            <a:xfrm>
              <a:off x="0" y="-38100"/>
              <a:ext cx="716184" cy="512417"/>
            </a:xfrm>
            <a:prstGeom prst="rect">
              <a:avLst/>
            </a:prstGeom>
          </p:spPr>
          <p:txBody>
            <a:bodyPr lIns="50800" tIns="50800" rIns="50800" bIns="50800" rtlCol="0" anchor="ctr"/>
            <a:lstStyle/>
            <a:p>
              <a:pPr algn="ctr">
                <a:lnSpc>
                  <a:spcPts val="2659"/>
                </a:lnSpc>
              </a:pPr>
              <a:endParaRPr/>
            </a:p>
          </p:txBody>
        </p:sp>
      </p:grpSp>
      <p:sp>
        <p:nvSpPr>
          <p:cNvPr id="25" name="TextBox 37">
            <a:hlinkClick r:id="rId22" action="ppaction://hlinksldjump"/>
            <a:extLst>
              <a:ext uri="{FF2B5EF4-FFF2-40B4-BE49-F238E27FC236}">
                <a16:creationId xmlns:a16="http://schemas.microsoft.com/office/drawing/2014/main" id="{58B21FAA-B5AA-7D27-1EC2-D15A279696DF}"/>
              </a:ext>
            </a:extLst>
          </p:cNvPr>
          <p:cNvSpPr txBox="1"/>
          <p:nvPr/>
        </p:nvSpPr>
        <p:spPr>
          <a:xfrm>
            <a:off x="15784199" y="2367741"/>
            <a:ext cx="1613727" cy="349250"/>
          </a:xfrm>
          <a:prstGeom prst="rect">
            <a:avLst/>
          </a:prstGeom>
        </p:spPr>
        <p:txBody>
          <a:bodyPr lIns="0" tIns="0" rIns="0" bIns="0" rtlCol="0" anchor="t">
            <a:spAutoFit/>
          </a:bodyPr>
          <a:lstStyle/>
          <a:p>
            <a:pPr algn="l">
              <a:lnSpc>
                <a:spcPts val="2800"/>
              </a:lnSpc>
            </a:pPr>
            <a:r>
              <a:rPr lang="en-US" sz="2000" b="1" u="sng" dirty="0" err="1">
                <a:solidFill>
                  <a:srgbClr val="000000"/>
                </a:solidFill>
                <a:latin typeface="Noto Sans Bold"/>
                <a:ea typeface="Noto Sans Bold"/>
                <a:cs typeface="Noto Sans Bold"/>
                <a:sym typeface="Noto Sans Bold"/>
              </a:rPr>
              <a:t>Đăng</a:t>
            </a:r>
            <a:r>
              <a:rPr lang="en-US" sz="2000" b="1" u="sng" dirty="0">
                <a:solidFill>
                  <a:srgbClr val="000000"/>
                </a:solidFill>
                <a:latin typeface="Noto Sans Bold"/>
                <a:ea typeface="Noto Sans Bold"/>
                <a:cs typeface="Noto Sans Bold"/>
                <a:sym typeface="Noto Sans Bold"/>
              </a:rPr>
              <a:t> </a:t>
            </a:r>
            <a:r>
              <a:rPr lang="en-US" sz="2000" b="1" u="sng" dirty="0" err="1">
                <a:solidFill>
                  <a:srgbClr val="000000"/>
                </a:solidFill>
                <a:latin typeface="Noto Sans Bold"/>
                <a:ea typeface="Noto Sans Bold"/>
                <a:cs typeface="Noto Sans Bold"/>
                <a:sym typeface="Noto Sans Bold"/>
              </a:rPr>
              <a:t>xuất</a:t>
            </a:r>
            <a:endParaRPr lang="en-US" sz="2000" b="1" u="sng" dirty="0">
              <a:solidFill>
                <a:srgbClr val="000000"/>
              </a:solidFill>
              <a:latin typeface="Noto Sans Bold"/>
              <a:ea typeface="Noto Sans Bold"/>
              <a:cs typeface="Noto Sans Bold"/>
              <a:sym typeface="Noto Sans Bold"/>
            </a:endParaRPr>
          </a:p>
        </p:txBody>
      </p:sp>
      <p:sp>
        <p:nvSpPr>
          <p:cNvPr id="26" name="TextBox 38">
            <a:extLst>
              <a:ext uri="{FF2B5EF4-FFF2-40B4-BE49-F238E27FC236}">
                <a16:creationId xmlns:a16="http://schemas.microsoft.com/office/drawing/2014/main" id="{E21D33F7-6869-39E6-D462-B56DD49FD2AD}"/>
              </a:ext>
            </a:extLst>
          </p:cNvPr>
          <p:cNvSpPr txBox="1"/>
          <p:nvPr/>
        </p:nvSpPr>
        <p:spPr>
          <a:xfrm>
            <a:off x="15548874" y="1527001"/>
            <a:ext cx="2297979" cy="396240"/>
          </a:xfrm>
          <a:prstGeom prst="rect">
            <a:avLst/>
          </a:prstGeom>
        </p:spPr>
        <p:txBody>
          <a:bodyPr lIns="0" tIns="0" rIns="0" bIns="0" rtlCol="0" anchor="t">
            <a:spAutoFit/>
          </a:bodyPr>
          <a:lstStyle/>
          <a:p>
            <a:pPr algn="l">
              <a:lnSpc>
                <a:spcPts val="3359"/>
              </a:lnSpc>
            </a:pPr>
            <a:r>
              <a:rPr lang="en-US" sz="2399" dirty="0">
                <a:solidFill>
                  <a:srgbClr val="000000">
                    <a:alpha val="68627"/>
                  </a:srgbClr>
                </a:solidFill>
                <a:latin typeface="Noto Sans"/>
                <a:ea typeface="Noto Sans"/>
                <a:cs typeface="Noto Sans"/>
                <a:sym typeface="Noto Sans"/>
              </a:rPr>
              <a:t> </a:t>
            </a:r>
            <a:r>
              <a:rPr lang="en-US" sz="2399" dirty="0" err="1">
                <a:solidFill>
                  <a:srgbClr val="000000">
                    <a:alpha val="68627"/>
                  </a:srgbClr>
                </a:solidFill>
                <a:latin typeface="Noto Sans"/>
                <a:ea typeface="Noto Sans"/>
                <a:cs typeface="Noto Sans"/>
                <a:sym typeface="Noto Sans"/>
              </a:rPr>
              <a:t>VKLysiucute</a:t>
            </a:r>
            <a:endParaRPr lang="en-US" sz="2399" dirty="0">
              <a:solidFill>
                <a:srgbClr val="000000">
                  <a:alpha val="68627"/>
                </a:srgbClr>
              </a:solidFill>
              <a:latin typeface="Noto Sans"/>
              <a:ea typeface="Noto Sans"/>
              <a:cs typeface="Noto Sans"/>
              <a:sym typeface="Noto Sans"/>
            </a:endParaRPr>
          </a:p>
        </p:txBody>
      </p:sp>
      <p:sp>
        <p:nvSpPr>
          <p:cNvPr id="29" name="TextBox 39">
            <a:extLst>
              <a:ext uri="{FF2B5EF4-FFF2-40B4-BE49-F238E27FC236}">
                <a16:creationId xmlns:a16="http://schemas.microsoft.com/office/drawing/2014/main" id="{6EDA56D5-92AB-D0FE-FC95-8991B8DAECAC}"/>
              </a:ext>
            </a:extLst>
          </p:cNvPr>
          <p:cNvSpPr txBox="1"/>
          <p:nvPr/>
        </p:nvSpPr>
        <p:spPr>
          <a:xfrm>
            <a:off x="15691113" y="1875616"/>
            <a:ext cx="2297979" cy="349250"/>
          </a:xfrm>
          <a:prstGeom prst="rect">
            <a:avLst/>
          </a:prstGeom>
        </p:spPr>
        <p:txBody>
          <a:bodyPr lIns="0" tIns="0" rIns="0" bIns="0" rtlCol="0" anchor="t">
            <a:spAutoFit/>
          </a:bodyPr>
          <a:lstStyle/>
          <a:p>
            <a:pPr algn="l">
              <a:lnSpc>
                <a:spcPts val="2800"/>
              </a:lnSpc>
            </a:pPr>
            <a:r>
              <a:rPr lang="en-US" sz="2000" dirty="0">
                <a:solidFill>
                  <a:srgbClr val="000000">
                    <a:alpha val="68627"/>
                  </a:srgbClr>
                </a:solidFill>
                <a:latin typeface="Noto Sans"/>
                <a:ea typeface="Noto Sans"/>
                <a:cs typeface="Noto Sans"/>
                <a:sym typeface="Noto Sans"/>
              </a:rPr>
              <a:t>ID: 03682632</a:t>
            </a:r>
          </a:p>
        </p:txBody>
      </p:sp>
    </p:spTree>
    <p:extLst>
      <p:ext uri="{BB962C8B-B14F-4D97-AF65-F5344CB8AC3E}">
        <p14:creationId xmlns:p14="http://schemas.microsoft.com/office/powerpoint/2010/main" val="4108765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a:p>
        </p:txBody>
      </p:sp>
      <p:sp>
        <p:nvSpPr>
          <p:cNvPr id="3" name="Freeform 3"/>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3596430" y="253475"/>
            <a:ext cx="1175107" cy="1159550"/>
            <a:chOff x="0" y="0"/>
            <a:chExt cx="309493" cy="305396"/>
          </a:xfrm>
        </p:grpSpPr>
        <p:sp>
          <p:nvSpPr>
            <p:cNvPr id="5" name="Freeform 5"/>
            <p:cNvSpPr/>
            <p:nvPr/>
          </p:nvSpPr>
          <p:spPr>
            <a:xfrm>
              <a:off x="0" y="0"/>
              <a:ext cx="309493" cy="305396"/>
            </a:xfrm>
            <a:custGeom>
              <a:avLst/>
              <a:gdLst/>
              <a:ahLst/>
              <a:cxnLst/>
              <a:rect l="l" t="t" r="r" b="b"/>
              <a:pathLst>
                <a:path w="309493" h="305396">
                  <a:moveTo>
                    <a:pt x="152698" y="0"/>
                  </a:moveTo>
                  <a:lnTo>
                    <a:pt x="156795" y="0"/>
                  </a:lnTo>
                  <a:cubicBezTo>
                    <a:pt x="197293" y="0"/>
                    <a:pt x="236133" y="16088"/>
                    <a:pt x="264769" y="44724"/>
                  </a:cubicBezTo>
                  <a:cubicBezTo>
                    <a:pt x="293405" y="73361"/>
                    <a:pt x="309493" y="112200"/>
                    <a:pt x="309493" y="152698"/>
                  </a:cubicBezTo>
                  <a:lnTo>
                    <a:pt x="309493" y="152698"/>
                  </a:lnTo>
                  <a:cubicBezTo>
                    <a:pt x="309493" y="237031"/>
                    <a:pt x="241128" y="305396"/>
                    <a:pt x="156795" y="305396"/>
                  </a:cubicBezTo>
                  <a:lnTo>
                    <a:pt x="152698" y="305396"/>
                  </a:lnTo>
                  <a:cubicBezTo>
                    <a:pt x="68365" y="305396"/>
                    <a:pt x="0" y="237031"/>
                    <a:pt x="0" y="152698"/>
                  </a:cubicBezTo>
                  <a:lnTo>
                    <a:pt x="0" y="152698"/>
                  </a:lnTo>
                  <a:cubicBezTo>
                    <a:pt x="0" y="68365"/>
                    <a:pt x="68365" y="0"/>
                    <a:pt x="152698" y="0"/>
                  </a:cubicBezTo>
                  <a:close/>
                </a:path>
              </a:pathLst>
            </a:custGeom>
            <a:solidFill>
              <a:srgbClr val="D2BC67"/>
            </a:solidFill>
          </p:spPr>
          <p:txBody>
            <a:bodyPr/>
            <a:lstStyle/>
            <a:p>
              <a:endParaRPr lang="en-US"/>
            </a:p>
          </p:txBody>
        </p:sp>
        <p:sp>
          <p:nvSpPr>
            <p:cNvPr id="6" name="TextBox 6"/>
            <p:cNvSpPr txBox="1"/>
            <p:nvPr/>
          </p:nvSpPr>
          <p:spPr>
            <a:xfrm>
              <a:off x="0" y="-38100"/>
              <a:ext cx="309493" cy="343496"/>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p:nvPr/>
        </p:nvGrpSpPr>
        <p:grpSpPr>
          <a:xfrm>
            <a:off x="776763" y="114333"/>
            <a:ext cx="1450768" cy="1450768"/>
            <a:chOff x="0" y="0"/>
            <a:chExt cx="13716000" cy="13716000"/>
          </a:xfrm>
        </p:grpSpPr>
        <p:sp>
          <p:nvSpPr>
            <p:cNvPr id="9" name="Freeform 9">
              <a:hlinkClick r:id="rId7" action="ppaction://hlinksldjump"/>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8"/>
              <a:stretch>
                <a:fillRect t="-38888" b="-38888"/>
              </a:stretch>
            </a:blipFill>
          </p:spPr>
          <p:txBody>
            <a:bodyPr/>
            <a:lstStyle/>
            <a:p>
              <a:endParaRPr lang="en-US"/>
            </a:p>
          </p:txBody>
        </p:sp>
      </p:grpSp>
      <p:sp>
        <p:nvSpPr>
          <p:cNvPr id="10" name="Freeform 10">
            <a:hlinkClick r:id="rId9" action="ppaction://hlinksldjump"/>
          </p:cNvPr>
          <p:cNvSpPr/>
          <p:nvPr/>
        </p:nvSpPr>
        <p:spPr>
          <a:xfrm>
            <a:off x="15236121"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11" name="Group 11"/>
          <p:cNvGrpSpPr/>
          <p:nvPr/>
        </p:nvGrpSpPr>
        <p:grpSpPr>
          <a:xfrm>
            <a:off x="381956" y="1943358"/>
            <a:ext cx="5390286" cy="6365355"/>
            <a:chOff x="0" y="0"/>
            <a:chExt cx="321638" cy="379820"/>
          </a:xfrm>
        </p:grpSpPr>
        <p:sp>
          <p:nvSpPr>
            <p:cNvPr id="12" name="Freeform 12"/>
            <p:cNvSpPr/>
            <p:nvPr/>
          </p:nvSpPr>
          <p:spPr>
            <a:xfrm>
              <a:off x="0" y="0"/>
              <a:ext cx="321638" cy="379820"/>
            </a:xfrm>
            <a:custGeom>
              <a:avLst/>
              <a:gdLst/>
              <a:ahLst/>
              <a:cxnLst/>
              <a:rect l="l" t="t" r="r" b="b"/>
              <a:pathLst>
                <a:path w="321638" h="379820">
                  <a:moveTo>
                    <a:pt x="20198" y="0"/>
                  </a:moveTo>
                  <a:lnTo>
                    <a:pt x="301441" y="0"/>
                  </a:lnTo>
                  <a:cubicBezTo>
                    <a:pt x="312595" y="0"/>
                    <a:pt x="321638" y="9043"/>
                    <a:pt x="321638" y="20198"/>
                  </a:cubicBezTo>
                  <a:lnTo>
                    <a:pt x="321638" y="359623"/>
                  </a:lnTo>
                  <a:cubicBezTo>
                    <a:pt x="321638" y="370778"/>
                    <a:pt x="312595" y="379820"/>
                    <a:pt x="301441" y="379820"/>
                  </a:cubicBezTo>
                  <a:lnTo>
                    <a:pt x="20198" y="379820"/>
                  </a:lnTo>
                  <a:cubicBezTo>
                    <a:pt x="9043" y="379820"/>
                    <a:pt x="0" y="370778"/>
                    <a:pt x="0" y="359623"/>
                  </a:cubicBezTo>
                  <a:lnTo>
                    <a:pt x="0" y="20198"/>
                  </a:lnTo>
                  <a:cubicBezTo>
                    <a:pt x="0" y="9043"/>
                    <a:pt x="9043" y="0"/>
                    <a:pt x="20198" y="0"/>
                  </a:cubicBezTo>
                  <a:close/>
                </a:path>
              </a:pathLst>
            </a:custGeom>
            <a:solidFill>
              <a:srgbClr val="D6BD9E">
                <a:alpha val="62745"/>
              </a:srgbClr>
            </a:solidFill>
            <a:ln cap="sq">
              <a:noFill/>
              <a:prstDash val="solid"/>
              <a:miter/>
            </a:ln>
          </p:spPr>
          <p:txBody>
            <a:bodyPr/>
            <a:lstStyle/>
            <a:p>
              <a:endParaRPr lang="en-US"/>
            </a:p>
          </p:txBody>
        </p:sp>
        <p:sp>
          <p:nvSpPr>
            <p:cNvPr id="13" name="TextBox 13"/>
            <p:cNvSpPr txBox="1"/>
            <p:nvPr/>
          </p:nvSpPr>
          <p:spPr>
            <a:xfrm>
              <a:off x="0" y="-38100"/>
              <a:ext cx="321638" cy="41792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776763" y="2187942"/>
            <a:ext cx="4535021" cy="5879031"/>
          </a:xfrm>
          <a:custGeom>
            <a:avLst/>
            <a:gdLst/>
            <a:ahLst/>
            <a:cxnLst/>
            <a:rect l="l" t="t" r="r" b="b"/>
            <a:pathLst>
              <a:path w="4535021" h="5879031">
                <a:moveTo>
                  <a:pt x="0" y="0"/>
                </a:moveTo>
                <a:lnTo>
                  <a:pt x="4535021" y="0"/>
                </a:lnTo>
                <a:lnTo>
                  <a:pt x="4535021" y="5879031"/>
                </a:lnTo>
                <a:lnTo>
                  <a:pt x="0" y="5879031"/>
                </a:lnTo>
                <a:lnTo>
                  <a:pt x="0" y="0"/>
                </a:lnTo>
                <a:close/>
              </a:path>
            </a:pathLst>
          </a:custGeom>
          <a:blipFill>
            <a:blip r:embed="rId12"/>
            <a:stretch>
              <a:fillRect t="-7890" b="-7890"/>
            </a:stretch>
          </a:blipFill>
        </p:spPr>
        <p:txBody>
          <a:bodyPr/>
          <a:lstStyle/>
          <a:p>
            <a:endParaRPr lang="en-US"/>
          </a:p>
        </p:txBody>
      </p:sp>
      <p:sp>
        <p:nvSpPr>
          <p:cNvPr id="15" name="Freeform 15"/>
          <p:cNvSpPr/>
          <p:nvPr/>
        </p:nvSpPr>
        <p:spPr>
          <a:xfrm>
            <a:off x="9172313" y="4029144"/>
            <a:ext cx="4450383" cy="4450383"/>
          </a:xfrm>
          <a:custGeom>
            <a:avLst/>
            <a:gdLst/>
            <a:ahLst/>
            <a:cxnLst/>
            <a:rect l="l" t="t" r="r" b="b"/>
            <a:pathLst>
              <a:path w="4450383" h="4450383">
                <a:moveTo>
                  <a:pt x="0" y="0"/>
                </a:moveTo>
                <a:lnTo>
                  <a:pt x="4450383" y="0"/>
                </a:lnTo>
                <a:lnTo>
                  <a:pt x="4450383" y="4450384"/>
                </a:lnTo>
                <a:lnTo>
                  <a:pt x="0" y="4450384"/>
                </a:lnTo>
                <a:lnTo>
                  <a:pt x="0" y="0"/>
                </a:lnTo>
                <a:close/>
              </a:path>
            </a:pathLst>
          </a:custGeom>
          <a:blipFill>
            <a:blip r:embed="rId13"/>
            <a:stretch>
              <a:fillRect/>
            </a:stretch>
          </a:blipFill>
        </p:spPr>
        <p:txBody>
          <a:bodyPr/>
          <a:lstStyle/>
          <a:p>
            <a:endParaRPr lang="en-US"/>
          </a:p>
        </p:txBody>
      </p:sp>
      <p:grpSp>
        <p:nvGrpSpPr>
          <p:cNvPr id="16" name="Group 16"/>
          <p:cNvGrpSpPr/>
          <p:nvPr/>
        </p:nvGrpSpPr>
        <p:grpSpPr>
          <a:xfrm>
            <a:off x="9287535" y="8709078"/>
            <a:ext cx="4219939" cy="917888"/>
            <a:chOff x="0" y="0"/>
            <a:chExt cx="868300" cy="188866"/>
          </a:xfrm>
        </p:grpSpPr>
        <p:sp>
          <p:nvSpPr>
            <p:cNvPr id="17" name="Freeform 17"/>
            <p:cNvSpPr/>
            <p:nvPr/>
          </p:nvSpPr>
          <p:spPr>
            <a:xfrm>
              <a:off x="0" y="0"/>
              <a:ext cx="868300" cy="188866"/>
            </a:xfrm>
            <a:custGeom>
              <a:avLst/>
              <a:gdLst/>
              <a:ahLst/>
              <a:cxnLst/>
              <a:rect l="l" t="t" r="r" b="b"/>
              <a:pathLst>
                <a:path w="868300" h="188866">
                  <a:moveTo>
                    <a:pt x="35832" y="0"/>
                  </a:moveTo>
                  <a:lnTo>
                    <a:pt x="832468" y="0"/>
                  </a:lnTo>
                  <a:cubicBezTo>
                    <a:pt x="841971" y="0"/>
                    <a:pt x="851085" y="3775"/>
                    <a:pt x="857805" y="10495"/>
                  </a:cubicBezTo>
                  <a:cubicBezTo>
                    <a:pt x="864525" y="17215"/>
                    <a:pt x="868300" y="26329"/>
                    <a:pt x="868300" y="35832"/>
                  </a:cubicBezTo>
                  <a:lnTo>
                    <a:pt x="868300" y="153034"/>
                  </a:lnTo>
                  <a:cubicBezTo>
                    <a:pt x="868300" y="172823"/>
                    <a:pt x="852258" y="188866"/>
                    <a:pt x="832468" y="188866"/>
                  </a:cubicBezTo>
                  <a:lnTo>
                    <a:pt x="35832" y="188866"/>
                  </a:lnTo>
                  <a:cubicBezTo>
                    <a:pt x="16043" y="188866"/>
                    <a:pt x="0" y="172823"/>
                    <a:pt x="0" y="153034"/>
                  </a:cubicBezTo>
                  <a:lnTo>
                    <a:pt x="0" y="35832"/>
                  </a:lnTo>
                  <a:cubicBezTo>
                    <a:pt x="0" y="16043"/>
                    <a:pt x="16043" y="0"/>
                    <a:pt x="35832" y="0"/>
                  </a:cubicBezTo>
                  <a:close/>
                </a:path>
              </a:pathLst>
            </a:custGeom>
            <a:solidFill>
              <a:srgbClr val="B5242B"/>
            </a:solidFill>
          </p:spPr>
          <p:txBody>
            <a:bodyPr/>
            <a:lstStyle/>
            <a:p>
              <a:endParaRPr lang="en-US"/>
            </a:p>
          </p:txBody>
        </p:sp>
        <p:sp>
          <p:nvSpPr>
            <p:cNvPr id="18" name="TextBox 18"/>
            <p:cNvSpPr txBox="1"/>
            <p:nvPr/>
          </p:nvSpPr>
          <p:spPr>
            <a:xfrm>
              <a:off x="0" y="-38100"/>
              <a:ext cx="868300" cy="226966"/>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8033039" y="1886208"/>
            <a:ext cx="10718427" cy="2330450"/>
          </a:xfrm>
          <a:prstGeom prst="rect">
            <a:avLst/>
          </a:prstGeom>
        </p:spPr>
        <p:txBody>
          <a:bodyPr lIns="0" tIns="0" rIns="0" bIns="0" rtlCol="0" anchor="t">
            <a:spAutoFit/>
          </a:bodyPr>
          <a:lstStyle/>
          <a:p>
            <a:pPr algn="just">
              <a:lnSpc>
                <a:spcPts val="4060"/>
              </a:lnSpc>
            </a:pPr>
            <a:r>
              <a:rPr lang="en-US" sz="2900" b="1">
                <a:solidFill>
                  <a:srgbClr val="EC4E56"/>
                </a:solidFill>
                <a:latin typeface="Canva Sans Bold"/>
                <a:ea typeface="Canva Sans Bold"/>
                <a:cs typeface="Canva Sans Bold"/>
                <a:sym typeface="Canva Sans Bold"/>
              </a:rPr>
              <a:t>Cách thanh toán: </a:t>
            </a:r>
          </a:p>
          <a:p>
            <a:pPr algn="just">
              <a:lnSpc>
                <a:spcPts val="3640"/>
              </a:lnSpc>
            </a:pPr>
            <a:r>
              <a:rPr lang="en-US" sz="2600">
                <a:solidFill>
                  <a:srgbClr val="000000"/>
                </a:solidFill>
                <a:latin typeface="Canva Sans"/>
                <a:ea typeface="Canva Sans"/>
                <a:cs typeface="Canva Sans"/>
                <a:sym typeface="Canva Sans"/>
              </a:rPr>
              <a:t>Bước 1: Quét mã QR bên dưới để thanh toán</a:t>
            </a:r>
          </a:p>
          <a:p>
            <a:pPr algn="just">
              <a:lnSpc>
                <a:spcPts val="3640"/>
              </a:lnSpc>
            </a:pPr>
            <a:r>
              <a:rPr lang="en-US" sz="2600">
                <a:solidFill>
                  <a:srgbClr val="000000"/>
                </a:solidFill>
                <a:latin typeface="Canva Sans"/>
                <a:ea typeface="Canva Sans"/>
                <a:cs typeface="Canva Sans"/>
                <a:sym typeface="Canva Sans"/>
              </a:rPr>
              <a:t>Bước 2: Ấn nút “Đã thanh toán”</a:t>
            </a:r>
          </a:p>
          <a:p>
            <a:pPr algn="just">
              <a:lnSpc>
                <a:spcPts val="3640"/>
              </a:lnSpc>
            </a:pPr>
            <a:r>
              <a:rPr lang="en-US" sz="2600">
                <a:solidFill>
                  <a:srgbClr val="000000"/>
                </a:solidFill>
                <a:latin typeface="Canva Sans"/>
                <a:ea typeface="Canva Sans"/>
                <a:cs typeface="Canva Sans"/>
                <a:sym typeface="Canva Sans"/>
              </a:rPr>
              <a:t>Bước 3: Chờ hệ thống xác nhận</a:t>
            </a:r>
          </a:p>
          <a:p>
            <a:pPr algn="just">
              <a:lnSpc>
                <a:spcPts val="3640"/>
              </a:lnSpc>
            </a:pPr>
            <a:endParaRPr lang="en-US" sz="2600">
              <a:solidFill>
                <a:srgbClr val="000000"/>
              </a:solidFill>
              <a:latin typeface="Canva Sans"/>
              <a:ea typeface="Canva Sans"/>
              <a:cs typeface="Canva Sans"/>
              <a:sym typeface="Canva Sans"/>
            </a:endParaRPr>
          </a:p>
        </p:txBody>
      </p:sp>
      <p:sp>
        <p:nvSpPr>
          <p:cNvPr id="20" name="TextBox 20"/>
          <p:cNvSpPr txBox="1"/>
          <p:nvPr/>
        </p:nvSpPr>
        <p:spPr>
          <a:xfrm>
            <a:off x="560534" y="8277027"/>
            <a:ext cx="5211708" cy="778377"/>
          </a:xfrm>
          <a:prstGeom prst="rect">
            <a:avLst/>
          </a:prstGeom>
        </p:spPr>
        <p:txBody>
          <a:bodyPr wrap="square" lIns="0" tIns="0" rIns="0" bIns="0" rtlCol="0" anchor="t">
            <a:spAutoFit/>
          </a:bodyPr>
          <a:lstStyle/>
          <a:p>
            <a:pPr>
              <a:lnSpc>
                <a:spcPts val="6447"/>
              </a:lnSpc>
            </a:pPr>
            <a:r>
              <a:rPr lang="en-US" sz="4605" b="1" dirty="0" err="1">
                <a:solidFill>
                  <a:srgbClr val="EC4E56"/>
                </a:solidFill>
                <a:latin typeface="Noto Sans Bold"/>
                <a:ea typeface="Noto Sans Bold"/>
                <a:cs typeface="Noto Sans Bold"/>
                <a:sym typeface="Noto Sans Bold"/>
              </a:rPr>
              <a:t>Tổng</a:t>
            </a:r>
            <a:r>
              <a:rPr lang="en-US" sz="4605" b="1" dirty="0">
                <a:solidFill>
                  <a:srgbClr val="EC4E56"/>
                </a:solidFill>
                <a:latin typeface="Noto Sans Bold"/>
                <a:ea typeface="Noto Sans Bold"/>
                <a:cs typeface="Noto Sans Bold"/>
                <a:sym typeface="Noto Sans Bold"/>
              </a:rPr>
              <a:t>: 50.000 VNĐ</a:t>
            </a:r>
          </a:p>
        </p:txBody>
      </p:sp>
      <p:sp>
        <p:nvSpPr>
          <p:cNvPr id="21" name="TextBox 21">
            <a:hlinkClick r:id="rId14" action="ppaction://hlinksldjump"/>
          </p:cNvPr>
          <p:cNvSpPr txBox="1"/>
          <p:nvPr/>
        </p:nvSpPr>
        <p:spPr>
          <a:xfrm>
            <a:off x="9920177" y="8844489"/>
            <a:ext cx="3262423" cy="580390"/>
          </a:xfrm>
          <a:prstGeom prst="rect">
            <a:avLst/>
          </a:prstGeom>
        </p:spPr>
        <p:txBody>
          <a:bodyPr wrap="square" lIns="0" tIns="0" rIns="0" bIns="0" rtlCol="0" anchor="t">
            <a:spAutoFit/>
          </a:bodyPr>
          <a:lstStyle/>
          <a:p>
            <a:pPr>
              <a:lnSpc>
                <a:spcPts val="4759"/>
              </a:lnSpc>
            </a:pPr>
            <a:r>
              <a:rPr lang="en-US" sz="3399" dirty="0" err="1">
                <a:solidFill>
                  <a:srgbClr val="FFFFFF"/>
                </a:solidFill>
                <a:latin typeface="Canva Sans"/>
                <a:ea typeface="Canva Sans"/>
                <a:cs typeface="Canva Sans"/>
                <a:sym typeface="Canva Sans"/>
              </a:rPr>
              <a:t>Đã</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thanh</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toán</a:t>
            </a:r>
            <a:endParaRPr lang="en-US" sz="3399" dirty="0">
              <a:solidFill>
                <a:srgbClr val="FFFFFF"/>
              </a:solidFill>
              <a:latin typeface="Canva Sans"/>
              <a:ea typeface="Canva Sans"/>
              <a:cs typeface="Canva Sans"/>
              <a:sym typeface="Canva Sans"/>
            </a:endParaRPr>
          </a:p>
        </p:txBody>
      </p:sp>
      <p:grpSp>
        <p:nvGrpSpPr>
          <p:cNvPr id="22" name="Group 22"/>
          <p:cNvGrpSpPr/>
          <p:nvPr/>
        </p:nvGrpSpPr>
        <p:grpSpPr>
          <a:xfrm>
            <a:off x="16840103" y="377686"/>
            <a:ext cx="838394" cy="838394"/>
            <a:chOff x="0" y="0"/>
            <a:chExt cx="13716000" cy="13716000"/>
          </a:xfrm>
        </p:grpSpPr>
        <p:sp>
          <p:nvSpPr>
            <p:cNvPr id="23" name="Freeform 23">
              <a:hlinkClick r:id="rId15" action="ppaction://hlinksldjump"/>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16"/>
              <a:stretch>
                <a:fillRect/>
              </a:stretch>
            </a:blipFill>
          </p:spPr>
          <p:txBody>
            <a:bodyPr/>
            <a:lstStyle/>
            <a:p>
              <a:endParaRPr lang="en-US" dirty="0"/>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6F3DE-9CBC-AE71-ECD5-748A481D4F1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C75A404-66BC-CAAE-C095-38EBFF6A7B4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a:p>
        </p:txBody>
      </p:sp>
      <p:sp>
        <p:nvSpPr>
          <p:cNvPr id="3" name="Freeform 3">
            <a:extLst>
              <a:ext uri="{FF2B5EF4-FFF2-40B4-BE49-F238E27FC236}">
                <a16:creationId xmlns:a16="http://schemas.microsoft.com/office/drawing/2014/main" id="{7212B8CF-80D8-3928-B608-35370D669BB6}"/>
              </a:ext>
            </a:extLst>
          </p:cNvPr>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AD1B11EB-E689-CDA1-03AC-5B2790646C63}"/>
              </a:ext>
            </a:extLst>
          </p:cNvPr>
          <p:cNvGrpSpPr/>
          <p:nvPr/>
        </p:nvGrpSpPr>
        <p:grpSpPr>
          <a:xfrm>
            <a:off x="13596430" y="253475"/>
            <a:ext cx="1175107" cy="1159550"/>
            <a:chOff x="0" y="0"/>
            <a:chExt cx="309493" cy="305396"/>
          </a:xfrm>
        </p:grpSpPr>
        <p:sp>
          <p:nvSpPr>
            <p:cNvPr id="5" name="Freeform 5">
              <a:extLst>
                <a:ext uri="{FF2B5EF4-FFF2-40B4-BE49-F238E27FC236}">
                  <a16:creationId xmlns:a16="http://schemas.microsoft.com/office/drawing/2014/main" id="{5F6A6416-F707-BC09-9E2E-862E768544C8}"/>
                </a:ext>
              </a:extLst>
            </p:cNvPr>
            <p:cNvSpPr/>
            <p:nvPr/>
          </p:nvSpPr>
          <p:spPr>
            <a:xfrm>
              <a:off x="0" y="0"/>
              <a:ext cx="309493" cy="305396"/>
            </a:xfrm>
            <a:custGeom>
              <a:avLst/>
              <a:gdLst/>
              <a:ahLst/>
              <a:cxnLst/>
              <a:rect l="l" t="t" r="r" b="b"/>
              <a:pathLst>
                <a:path w="309493" h="305396">
                  <a:moveTo>
                    <a:pt x="152698" y="0"/>
                  </a:moveTo>
                  <a:lnTo>
                    <a:pt x="156795" y="0"/>
                  </a:lnTo>
                  <a:cubicBezTo>
                    <a:pt x="197293" y="0"/>
                    <a:pt x="236133" y="16088"/>
                    <a:pt x="264769" y="44724"/>
                  </a:cubicBezTo>
                  <a:cubicBezTo>
                    <a:pt x="293405" y="73361"/>
                    <a:pt x="309493" y="112200"/>
                    <a:pt x="309493" y="152698"/>
                  </a:cubicBezTo>
                  <a:lnTo>
                    <a:pt x="309493" y="152698"/>
                  </a:lnTo>
                  <a:cubicBezTo>
                    <a:pt x="309493" y="237031"/>
                    <a:pt x="241128" y="305396"/>
                    <a:pt x="156795" y="305396"/>
                  </a:cubicBezTo>
                  <a:lnTo>
                    <a:pt x="152698" y="305396"/>
                  </a:lnTo>
                  <a:cubicBezTo>
                    <a:pt x="68365" y="305396"/>
                    <a:pt x="0" y="237031"/>
                    <a:pt x="0" y="152698"/>
                  </a:cubicBezTo>
                  <a:lnTo>
                    <a:pt x="0" y="152698"/>
                  </a:lnTo>
                  <a:cubicBezTo>
                    <a:pt x="0" y="68365"/>
                    <a:pt x="68365" y="0"/>
                    <a:pt x="152698" y="0"/>
                  </a:cubicBezTo>
                  <a:close/>
                </a:path>
              </a:pathLst>
            </a:custGeom>
            <a:solidFill>
              <a:srgbClr val="D2BC67"/>
            </a:solidFill>
          </p:spPr>
          <p:txBody>
            <a:bodyPr/>
            <a:lstStyle/>
            <a:p>
              <a:endParaRPr lang="en-US"/>
            </a:p>
          </p:txBody>
        </p:sp>
        <p:sp>
          <p:nvSpPr>
            <p:cNvPr id="6" name="TextBox 6">
              <a:extLst>
                <a:ext uri="{FF2B5EF4-FFF2-40B4-BE49-F238E27FC236}">
                  <a16:creationId xmlns:a16="http://schemas.microsoft.com/office/drawing/2014/main" id="{66D3FFE8-FCFF-640A-1F55-C35661E444DC}"/>
                </a:ext>
              </a:extLst>
            </p:cNvPr>
            <p:cNvSpPr txBox="1"/>
            <p:nvPr/>
          </p:nvSpPr>
          <p:spPr>
            <a:xfrm>
              <a:off x="0" y="-38100"/>
              <a:ext cx="309493" cy="343496"/>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5DE860E7-83EC-4DAB-2008-1E9CC27AA4DB}"/>
              </a:ext>
            </a:extLst>
          </p:cNvPr>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a:extLst>
              <a:ext uri="{FF2B5EF4-FFF2-40B4-BE49-F238E27FC236}">
                <a16:creationId xmlns:a16="http://schemas.microsoft.com/office/drawing/2014/main" id="{0B4BE709-FAFB-6369-5DFC-9EB3775DB8BF}"/>
              </a:ext>
            </a:extLst>
          </p:cNvPr>
          <p:cNvGrpSpPr/>
          <p:nvPr/>
        </p:nvGrpSpPr>
        <p:grpSpPr>
          <a:xfrm>
            <a:off x="776763" y="114333"/>
            <a:ext cx="1450768" cy="1450768"/>
            <a:chOff x="0" y="0"/>
            <a:chExt cx="13716000" cy="13716000"/>
          </a:xfrm>
        </p:grpSpPr>
        <p:sp>
          <p:nvSpPr>
            <p:cNvPr id="9" name="Freeform 9">
              <a:hlinkClick r:id="rId7" action="ppaction://hlinksldjump"/>
              <a:extLst>
                <a:ext uri="{FF2B5EF4-FFF2-40B4-BE49-F238E27FC236}">
                  <a16:creationId xmlns:a16="http://schemas.microsoft.com/office/drawing/2014/main" id="{62B7F90F-2EB2-26F4-E4A9-ACCE240B2E5E}"/>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8"/>
              <a:stretch>
                <a:fillRect t="-38888" b="-38888"/>
              </a:stretch>
            </a:blipFill>
          </p:spPr>
          <p:txBody>
            <a:bodyPr/>
            <a:lstStyle/>
            <a:p>
              <a:endParaRPr lang="en-US"/>
            </a:p>
          </p:txBody>
        </p:sp>
      </p:grpSp>
      <p:sp>
        <p:nvSpPr>
          <p:cNvPr id="10" name="Freeform 10">
            <a:hlinkClick r:id="rId9" action="ppaction://hlinksldjump"/>
            <a:extLst>
              <a:ext uri="{FF2B5EF4-FFF2-40B4-BE49-F238E27FC236}">
                <a16:creationId xmlns:a16="http://schemas.microsoft.com/office/drawing/2014/main" id="{0DD2D4A2-2E94-8FDE-61B1-E03F1407B2D9}"/>
              </a:ext>
            </a:extLst>
          </p:cNvPr>
          <p:cNvSpPr/>
          <p:nvPr/>
        </p:nvSpPr>
        <p:spPr>
          <a:xfrm>
            <a:off x="15236121"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11" name="Group 11">
            <a:extLst>
              <a:ext uri="{FF2B5EF4-FFF2-40B4-BE49-F238E27FC236}">
                <a16:creationId xmlns:a16="http://schemas.microsoft.com/office/drawing/2014/main" id="{D5686A52-9104-5BCB-3F51-A886EE2D5F83}"/>
              </a:ext>
            </a:extLst>
          </p:cNvPr>
          <p:cNvGrpSpPr/>
          <p:nvPr/>
        </p:nvGrpSpPr>
        <p:grpSpPr>
          <a:xfrm>
            <a:off x="381956" y="1943358"/>
            <a:ext cx="5390286" cy="6365355"/>
            <a:chOff x="0" y="0"/>
            <a:chExt cx="321638" cy="379820"/>
          </a:xfrm>
        </p:grpSpPr>
        <p:sp>
          <p:nvSpPr>
            <p:cNvPr id="12" name="Freeform 12">
              <a:extLst>
                <a:ext uri="{FF2B5EF4-FFF2-40B4-BE49-F238E27FC236}">
                  <a16:creationId xmlns:a16="http://schemas.microsoft.com/office/drawing/2014/main" id="{BB22090F-B9C7-6D09-796D-0BFD51B33295}"/>
                </a:ext>
              </a:extLst>
            </p:cNvPr>
            <p:cNvSpPr/>
            <p:nvPr/>
          </p:nvSpPr>
          <p:spPr>
            <a:xfrm>
              <a:off x="0" y="0"/>
              <a:ext cx="321638" cy="379820"/>
            </a:xfrm>
            <a:custGeom>
              <a:avLst/>
              <a:gdLst/>
              <a:ahLst/>
              <a:cxnLst/>
              <a:rect l="l" t="t" r="r" b="b"/>
              <a:pathLst>
                <a:path w="321638" h="379820">
                  <a:moveTo>
                    <a:pt x="20198" y="0"/>
                  </a:moveTo>
                  <a:lnTo>
                    <a:pt x="301441" y="0"/>
                  </a:lnTo>
                  <a:cubicBezTo>
                    <a:pt x="312595" y="0"/>
                    <a:pt x="321638" y="9043"/>
                    <a:pt x="321638" y="20198"/>
                  </a:cubicBezTo>
                  <a:lnTo>
                    <a:pt x="321638" y="359623"/>
                  </a:lnTo>
                  <a:cubicBezTo>
                    <a:pt x="321638" y="370778"/>
                    <a:pt x="312595" y="379820"/>
                    <a:pt x="301441" y="379820"/>
                  </a:cubicBezTo>
                  <a:lnTo>
                    <a:pt x="20198" y="379820"/>
                  </a:lnTo>
                  <a:cubicBezTo>
                    <a:pt x="9043" y="379820"/>
                    <a:pt x="0" y="370778"/>
                    <a:pt x="0" y="359623"/>
                  </a:cubicBezTo>
                  <a:lnTo>
                    <a:pt x="0" y="20198"/>
                  </a:lnTo>
                  <a:cubicBezTo>
                    <a:pt x="0" y="9043"/>
                    <a:pt x="9043" y="0"/>
                    <a:pt x="20198" y="0"/>
                  </a:cubicBezTo>
                  <a:close/>
                </a:path>
              </a:pathLst>
            </a:custGeom>
            <a:solidFill>
              <a:srgbClr val="D6BD9E">
                <a:alpha val="62745"/>
              </a:srgbClr>
            </a:solidFill>
            <a:ln cap="sq">
              <a:noFill/>
              <a:prstDash val="solid"/>
              <a:miter/>
            </a:ln>
          </p:spPr>
          <p:txBody>
            <a:bodyPr/>
            <a:lstStyle/>
            <a:p>
              <a:endParaRPr lang="en-US"/>
            </a:p>
          </p:txBody>
        </p:sp>
        <p:sp>
          <p:nvSpPr>
            <p:cNvPr id="13" name="TextBox 13">
              <a:extLst>
                <a:ext uri="{FF2B5EF4-FFF2-40B4-BE49-F238E27FC236}">
                  <a16:creationId xmlns:a16="http://schemas.microsoft.com/office/drawing/2014/main" id="{7377F455-5F4F-1B43-E253-C84F76FEDF03}"/>
                </a:ext>
              </a:extLst>
            </p:cNvPr>
            <p:cNvSpPr txBox="1"/>
            <p:nvPr/>
          </p:nvSpPr>
          <p:spPr>
            <a:xfrm>
              <a:off x="0" y="-38100"/>
              <a:ext cx="321638" cy="417920"/>
            </a:xfrm>
            <a:prstGeom prst="rect">
              <a:avLst/>
            </a:prstGeom>
          </p:spPr>
          <p:txBody>
            <a:bodyPr lIns="50800" tIns="50800" rIns="50800" bIns="50800" rtlCol="0" anchor="ctr"/>
            <a:lstStyle/>
            <a:p>
              <a:pPr algn="ctr">
                <a:lnSpc>
                  <a:spcPts val="2659"/>
                </a:lnSpc>
              </a:pPr>
              <a:endParaRPr/>
            </a:p>
          </p:txBody>
        </p:sp>
      </p:grpSp>
      <p:sp>
        <p:nvSpPr>
          <p:cNvPr id="14" name="Freeform 14">
            <a:extLst>
              <a:ext uri="{FF2B5EF4-FFF2-40B4-BE49-F238E27FC236}">
                <a16:creationId xmlns:a16="http://schemas.microsoft.com/office/drawing/2014/main" id="{2A314483-AE2A-78E3-09D9-056E309D8C5D}"/>
              </a:ext>
            </a:extLst>
          </p:cNvPr>
          <p:cNvSpPr/>
          <p:nvPr/>
        </p:nvSpPr>
        <p:spPr>
          <a:xfrm>
            <a:off x="776763" y="2187942"/>
            <a:ext cx="4535021" cy="5879031"/>
          </a:xfrm>
          <a:custGeom>
            <a:avLst/>
            <a:gdLst/>
            <a:ahLst/>
            <a:cxnLst/>
            <a:rect l="l" t="t" r="r" b="b"/>
            <a:pathLst>
              <a:path w="4535021" h="5879031">
                <a:moveTo>
                  <a:pt x="0" y="0"/>
                </a:moveTo>
                <a:lnTo>
                  <a:pt x="4535021" y="0"/>
                </a:lnTo>
                <a:lnTo>
                  <a:pt x="4535021" y="5879031"/>
                </a:lnTo>
                <a:lnTo>
                  <a:pt x="0" y="5879031"/>
                </a:lnTo>
                <a:lnTo>
                  <a:pt x="0" y="0"/>
                </a:lnTo>
                <a:close/>
              </a:path>
            </a:pathLst>
          </a:custGeom>
          <a:blipFill>
            <a:blip r:embed="rId12"/>
            <a:stretch>
              <a:fillRect t="-7890" b="-7890"/>
            </a:stretch>
          </a:blipFill>
        </p:spPr>
        <p:txBody>
          <a:bodyPr/>
          <a:lstStyle/>
          <a:p>
            <a:endParaRPr lang="en-US"/>
          </a:p>
        </p:txBody>
      </p:sp>
      <p:sp>
        <p:nvSpPr>
          <p:cNvPr id="15" name="Freeform 15">
            <a:extLst>
              <a:ext uri="{FF2B5EF4-FFF2-40B4-BE49-F238E27FC236}">
                <a16:creationId xmlns:a16="http://schemas.microsoft.com/office/drawing/2014/main" id="{05EBD717-13A0-4283-56D4-9819F6CB7C86}"/>
              </a:ext>
            </a:extLst>
          </p:cNvPr>
          <p:cNvSpPr/>
          <p:nvPr/>
        </p:nvSpPr>
        <p:spPr>
          <a:xfrm>
            <a:off x="9172313" y="4029144"/>
            <a:ext cx="4450383" cy="4450383"/>
          </a:xfrm>
          <a:custGeom>
            <a:avLst/>
            <a:gdLst/>
            <a:ahLst/>
            <a:cxnLst/>
            <a:rect l="l" t="t" r="r" b="b"/>
            <a:pathLst>
              <a:path w="4450383" h="4450383">
                <a:moveTo>
                  <a:pt x="0" y="0"/>
                </a:moveTo>
                <a:lnTo>
                  <a:pt x="4450383" y="0"/>
                </a:lnTo>
                <a:lnTo>
                  <a:pt x="4450383" y="4450384"/>
                </a:lnTo>
                <a:lnTo>
                  <a:pt x="0" y="4450384"/>
                </a:lnTo>
                <a:lnTo>
                  <a:pt x="0" y="0"/>
                </a:lnTo>
                <a:close/>
              </a:path>
            </a:pathLst>
          </a:custGeom>
          <a:blipFill>
            <a:blip r:embed="rId13"/>
            <a:stretch>
              <a:fillRect/>
            </a:stretch>
          </a:blipFill>
        </p:spPr>
        <p:txBody>
          <a:bodyPr/>
          <a:lstStyle/>
          <a:p>
            <a:endParaRPr lang="en-US"/>
          </a:p>
        </p:txBody>
      </p:sp>
      <p:grpSp>
        <p:nvGrpSpPr>
          <p:cNvPr id="16" name="Group 16">
            <a:extLst>
              <a:ext uri="{FF2B5EF4-FFF2-40B4-BE49-F238E27FC236}">
                <a16:creationId xmlns:a16="http://schemas.microsoft.com/office/drawing/2014/main" id="{CD623253-6081-36E2-DCF0-C11A5F0ECB1D}"/>
              </a:ext>
            </a:extLst>
          </p:cNvPr>
          <p:cNvGrpSpPr/>
          <p:nvPr/>
        </p:nvGrpSpPr>
        <p:grpSpPr>
          <a:xfrm>
            <a:off x="9287535" y="8709078"/>
            <a:ext cx="4219939" cy="917888"/>
            <a:chOff x="0" y="0"/>
            <a:chExt cx="868300" cy="188866"/>
          </a:xfrm>
        </p:grpSpPr>
        <p:sp>
          <p:nvSpPr>
            <p:cNvPr id="17" name="Freeform 17">
              <a:extLst>
                <a:ext uri="{FF2B5EF4-FFF2-40B4-BE49-F238E27FC236}">
                  <a16:creationId xmlns:a16="http://schemas.microsoft.com/office/drawing/2014/main" id="{FBEDB96F-9EA6-763C-C846-B2125B05ABB5}"/>
                </a:ext>
              </a:extLst>
            </p:cNvPr>
            <p:cNvSpPr/>
            <p:nvPr/>
          </p:nvSpPr>
          <p:spPr>
            <a:xfrm>
              <a:off x="0" y="0"/>
              <a:ext cx="868300" cy="188866"/>
            </a:xfrm>
            <a:custGeom>
              <a:avLst/>
              <a:gdLst/>
              <a:ahLst/>
              <a:cxnLst/>
              <a:rect l="l" t="t" r="r" b="b"/>
              <a:pathLst>
                <a:path w="868300" h="188866">
                  <a:moveTo>
                    <a:pt x="35832" y="0"/>
                  </a:moveTo>
                  <a:lnTo>
                    <a:pt x="832468" y="0"/>
                  </a:lnTo>
                  <a:cubicBezTo>
                    <a:pt x="841971" y="0"/>
                    <a:pt x="851085" y="3775"/>
                    <a:pt x="857805" y="10495"/>
                  </a:cubicBezTo>
                  <a:cubicBezTo>
                    <a:pt x="864525" y="17215"/>
                    <a:pt x="868300" y="26329"/>
                    <a:pt x="868300" y="35832"/>
                  </a:cubicBezTo>
                  <a:lnTo>
                    <a:pt x="868300" y="153034"/>
                  </a:lnTo>
                  <a:cubicBezTo>
                    <a:pt x="868300" y="172823"/>
                    <a:pt x="852258" y="188866"/>
                    <a:pt x="832468" y="188866"/>
                  </a:cubicBezTo>
                  <a:lnTo>
                    <a:pt x="35832" y="188866"/>
                  </a:lnTo>
                  <a:cubicBezTo>
                    <a:pt x="16043" y="188866"/>
                    <a:pt x="0" y="172823"/>
                    <a:pt x="0" y="153034"/>
                  </a:cubicBezTo>
                  <a:lnTo>
                    <a:pt x="0" y="35832"/>
                  </a:lnTo>
                  <a:cubicBezTo>
                    <a:pt x="0" y="16043"/>
                    <a:pt x="16043" y="0"/>
                    <a:pt x="35832" y="0"/>
                  </a:cubicBezTo>
                  <a:close/>
                </a:path>
              </a:pathLst>
            </a:custGeom>
            <a:solidFill>
              <a:srgbClr val="B5242B"/>
            </a:solidFill>
          </p:spPr>
          <p:txBody>
            <a:bodyPr/>
            <a:lstStyle/>
            <a:p>
              <a:endParaRPr lang="en-US"/>
            </a:p>
          </p:txBody>
        </p:sp>
        <p:sp>
          <p:nvSpPr>
            <p:cNvPr id="18" name="TextBox 18">
              <a:extLst>
                <a:ext uri="{FF2B5EF4-FFF2-40B4-BE49-F238E27FC236}">
                  <a16:creationId xmlns:a16="http://schemas.microsoft.com/office/drawing/2014/main" id="{20A66BF9-1043-16A7-8C07-8708E14A1715}"/>
                </a:ext>
              </a:extLst>
            </p:cNvPr>
            <p:cNvSpPr txBox="1"/>
            <p:nvPr/>
          </p:nvSpPr>
          <p:spPr>
            <a:xfrm>
              <a:off x="0" y="-38100"/>
              <a:ext cx="868300" cy="226966"/>
            </a:xfrm>
            <a:prstGeom prst="rect">
              <a:avLst/>
            </a:prstGeom>
          </p:spPr>
          <p:txBody>
            <a:bodyPr lIns="50800" tIns="50800" rIns="50800" bIns="50800" rtlCol="0" anchor="ctr"/>
            <a:lstStyle/>
            <a:p>
              <a:pPr algn="ctr">
                <a:lnSpc>
                  <a:spcPts val="2659"/>
                </a:lnSpc>
              </a:pPr>
              <a:endParaRPr/>
            </a:p>
          </p:txBody>
        </p:sp>
      </p:grpSp>
      <p:sp>
        <p:nvSpPr>
          <p:cNvPr id="19" name="TextBox 19">
            <a:extLst>
              <a:ext uri="{FF2B5EF4-FFF2-40B4-BE49-F238E27FC236}">
                <a16:creationId xmlns:a16="http://schemas.microsoft.com/office/drawing/2014/main" id="{B8995586-384B-C461-F7B9-83DCE2E29E9D}"/>
              </a:ext>
            </a:extLst>
          </p:cNvPr>
          <p:cNvSpPr txBox="1"/>
          <p:nvPr/>
        </p:nvSpPr>
        <p:spPr>
          <a:xfrm>
            <a:off x="8033039" y="1886208"/>
            <a:ext cx="10718427" cy="2330450"/>
          </a:xfrm>
          <a:prstGeom prst="rect">
            <a:avLst/>
          </a:prstGeom>
        </p:spPr>
        <p:txBody>
          <a:bodyPr lIns="0" tIns="0" rIns="0" bIns="0" rtlCol="0" anchor="t">
            <a:spAutoFit/>
          </a:bodyPr>
          <a:lstStyle/>
          <a:p>
            <a:pPr algn="just">
              <a:lnSpc>
                <a:spcPts val="4060"/>
              </a:lnSpc>
            </a:pPr>
            <a:r>
              <a:rPr lang="en-US" sz="2900" b="1">
                <a:solidFill>
                  <a:srgbClr val="EC4E56"/>
                </a:solidFill>
                <a:latin typeface="Canva Sans Bold"/>
                <a:ea typeface="Canva Sans Bold"/>
                <a:cs typeface="Canva Sans Bold"/>
                <a:sym typeface="Canva Sans Bold"/>
              </a:rPr>
              <a:t>Cách thanh toán: </a:t>
            </a:r>
          </a:p>
          <a:p>
            <a:pPr algn="just">
              <a:lnSpc>
                <a:spcPts val="3640"/>
              </a:lnSpc>
            </a:pPr>
            <a:r>
              <a:rPr lang="en-US" sz="2600">
                <a:solidFill>
                  <a:srgbClr val="000000"/>
                </a:solidFill>
                <a:latin typeface="Canva Sans"/>
                <a:ea typeface="Canva Sans"/>
                <a:cs typeface="Canva Sans"/>
                <a:sym typeface="Canva Sans"/>
              </a:rPr>
              <a:t>Bước 1: Quét mã QR bên dưới để thanh toán</a:t>
            </a:r>
          </a:p>
          <a:p>
            <a:pPr algn="just">
              <a:lnSpc>
                <a:spcPts val="3640"/>
              </a:lnSpc>
            </a:pPr>
            <a:r>
              <a:rPr lang="en-US" sz="2600">
                <a:solidFill>
                  <a:srgbClr val="000000"/>
                </a:solidFill>
                <a:latin typeface="Canva Sans"/>
                <a:ea typeface="Canva Sans"/>
                <a:cs typeface="Canva Sans"/>
                <a:sym typeface="Canva Sans"/>
              </a:rPr>
              <a:t>Bước 2: Ấn nút “Đã thanh toán”</a:t>
            </a:r>
          </a:p>
          <a:p>
            <a:pPr algn="just">
              <a:lnSpc>
                <a:spcPts val="3640"/>
              </a:lnSpc>
            </a:pPr>
            <a:r>
              <a:rPr lang="en-US" sz="2600">
                <a:solidFill>
                  <a:srgbClr val="000000"/>
                </a:solidFill>
                <a:latin typeface="Canva Sans"/>
                <a:ea typeface="Canva Sans"/>
                <a:cs typeface="Canva Sans"/>
                <a:sym typeface="Canva Sans"/>
              </a:rPr>
              <a:t>Bước 3: Chờ hệ thống xác nhận</a:t>
            </a:r>
          </a:p>
          <a:p>
            <a:pPr algn="just">
              <a:lnSpc>
                <a:spcPts val="3640"/>
              </a:lnSpc>
            </a:pPr>
            <a:endParaRPr lang="en-US" sz="2600">
              <a:solidFill>
                <a:srgbClr val="000000"/>
              </a:solidFill>
              <a:latin typeface="Canva Sans"/>
              <a:ea typeface="Canva Sans"/>
              <a:cs typeface="Canva Sans"/>
              <a:sym typeface="Canva Sans"/>
            </a:endParaRPr>
          </a:p>
        </p:txBody>
      </p:sp>
      <p:sp>
        <p:nvSpPr>
          <p:cNvPr id="20" name="TextBox 20">
            <a:extLst>
              <a:ext uri="{FF2B5EF4-FFF2-40B4-BE49-F238E27FC236}">
                <a16:creationId xmlns:a16="http://schemas.microsoft.com/office/drawing/2014/main" id="{18434A99-B0B7-39D7-82C0-56A69DE30043}"/>
              </a:ext>
            </a:extLst>
          </p:cNvPr>
          <p:cNvSpPr txBox="1"/>
          <p:nvPr/>
        </p:nvSpPr>
        <p:spPr>
          <a:xfrm>
            <a:off x="560534" y="8277027"/>
            <a:ext cx="5211708" cy="778377"/>
          </a:xfrm>
          <a:prstGeom prst="rect">
            <a:avLst/>
          </a:prstGeom>
        </p:spPr>
        <p:txBody>
          <a:bodyPr wrap="square" lIns="0" tIns="0" rIns="0" bIns="0" rtlCol="0" anchor="t">
            <a:spAutoFit/>
          </a:bodyPr>
          <a:lstStyle/>
          <a:p>
            <a:pPr>
              <a:lnSpc>
                <a:spcPts val="6447"/>
              </a:lnSpc>
            </a:pPr>
            <a:r>
              <a:rPr lang="en-US" sz="4605" b="1" dirty="0" err="1">
                <a:solidFill>
                  <a:srgbClr val="EC4E56"/>
                </a:solidFill>
                <a:latin typeface="Noto Sans Bold"/>
                <a:ea typeface="Noto Sans Bold"/>
                <a:cs typeface="Noto Sans Bold"/>
                <a:sym typeface="Noto Sans Bold"/>
              </a:rPr>
              <a:t>Tổng</a:t>
            </a:r>
            <a:r>
              <a:rPr lang="en-US" sz="4605" b="1" dirty="0">
                <a:solidFill>
                  <a:srgbClr val="EC4E56"/>
                </a:solidFill>
                <a:latin typeface="Noto Sans Bold"/>
                <a:ea typeface="Noto Sans Bold"/>
                <a:cs typeface="Noto Sans Bold"/>
                <a:sym typeface="Noto Sans Bold"/>
              </a:rPr>
              <a:t>: 50.000 VNĐ</a:t>
            </a:r>
          </a:p>
        </p:txBody>
      </p:sp>
      <p:sp>
        <p:nvSpPr>
          <p:cNvPr id="21" name="TextBox 21">
            <a:hlinkClick r:id="rId14" action="ppaction://hlinksldjump"/>
            <a:extLst>
              <a:ext uri="{FF2B5EF4-FFF2-40B4-BE49-F238E27FC236}">
                <a16:creationId xmlns:a16="http://schemas.microsoft.com/office/drawing/2014/main" id="{D434DDF0-F7B4-EC3F-E10D-012E795FD0D3}"/>
              </a:ext>
            </a:extLst>
          </p:cNvPr>
          <p:cNvSpPr txBox="1"/>
          <p:nvPr/>
        </p:nvSpPr>
        <p:spPr>
          <a:xfrm>
            <a:off x="9920177" y="8844489"/>
            <a:ext cx="3262423" cy="580390"/>
          </a:xfrm>
          <a:prstGeom prst="rect">
            <a:avLst/>
          </a:prstGeom>
        </p:spPr>
        <p:txBody>
          <a:bodyPr wrap="square" lIns="0" tIns="0" rIns="0" bIns="0" rtlCol="0" anchor="t">
            <a:spAutoFit/>
          </a:bodyPr>
          <a:lstStyle/>
          <a:p>
            <a:pPr>
              <a:lnSpc>
                <a:spcPts val="4759"/>
              </a:lnSpc>
            </a:pPr>
            <a:r>
              <a:rPr lang="en-US" sz="3399" dirty="0" err="1">
                <a:solidFill>
                  <a:srgbClr val="FFFFFF"/>
                </a:solidFill>
                <a:latin typeface="Canva Sans"/>
                <a:ea typeface="Canva Sans"/>
                <a:cs typeface="Canva Sans"/>
                <a:sym typeface="Canva Sans"/>
              </a:rPr>
              <a:t>Đã</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thanh</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toán</a:t>
            </a:r>
            <a:endParaRPr lang="en-US" sz="3399" dirty="0">
              <a:solidFill>
                <a:srgbClr val="FFFFFF"/>
              </a:solidFill>
              <a:latin typeface="Canva Sans"/>
              <a:ea typeface="Canva Sans"/>
              <a:cs typeface="Canva Sans"/>
              <a:sym typeface="Canva Sans"/>
            </a:endParaRPr>
          </a:p>
        </p:txBody>
      </p:sp>
      <p:grpSp>
        <p:nvGrpSpPr>
          <p:cNvPr id="24" name="Group 4">
            <a:extLst>
              <a:ext uri="{FF2B5EF4-FFF2-40B4-BE49-F238E27FC236}">
                <a16:creationId xmlns:a16="http://schemas.microsoft.com/office/drawing/2014/main" id="{77474E41-963C-157B-4449-6805AC484559}"/>
              </a:ext>
            </a:extLst>
          </p:cNvPr>
          <p:cNvGrpSpPr/>
          <p:nvPr/>
        </p:nvGrpSpPr>
        <p:grpSpPr>
          <a:xfrm>
            <a:off x="16671747" y="217109"/>
            <a:ext cx="1175107" cy="1159550"/>
            <a:chOff x="0" y="0"/>
            <a:chExt cx="309493" cy="305396"/>
          </a:xfrm>
        </p:grpSpPr>
        <p:sp>
          <p:nvSpPr>
            <p:cNvPr id="25" name="Freeform 5">
              <a:extLst>
                <a:ext uri="{FF2B5EF4-FFF2-40B4-BE49-F238E27FC236}">
                  <a16:creationId xmlns:a16="http://schemas.microsoft.com/office/drawing/2014/main" id="{685891AD-9FE9-FB72-F9C5-EFFC37172126}"/>
                </a:ext>
              </a:extLst>
            </p:cNvPr>
            <p:cNvSpPr/>
            <p:nvPr/>
          </p:nvSpPr>
          <p:spPr>
            <a:xfrm>
              <a:off x="0" y="0"/>
              <a:ext cx="309493" cy="305396"/>
            </a:xfrm>
            <a:custGeom>
              <a:avLst/>
              <a:gdLst/>
              <a:ahLst/>
              <a:cxnLst/>
              <a:rect l="l" t="t" r="r" b="b"/>
              <a:pathLst>
                <a:path w="309493" h="305396">
                  <a:moveTo>
                    <a:pt x="152698" y="0"/>
                  </a:moveTo>
                  <a:lnTo>
                    <a:pt x="156795" y="0"/>
                  </a:lnTo>
                  <a:cubicBezTo>
                    <a:pt x="197293" y="0"/>
                    <a:pt x="236133" y="16088"/>
                    <a:pt x="264769" y="44724"/>
                  </a:cubicBezTo>
                  <a:cubicBezTo>
                    <a:pt x="293405" y="73361"/>
                    <a:pt x="309493" y="112200"/>
                    <a:pt x="309493" y="152698"/>
                  </a:cubicBezTo>
                  <a:lnTo>
                    <a:pt x="309493" y="152698"/>
                  </a:lnTo>
                  <a:cubicBezTo>
                    <a:pt x="309493" y="237031"/>
                    <a:pt x="241128" y="305396"/>
                    <a:pt x="156795" y="305396"/>
                  </a:cubicBezTo>
                  <a:lnTo>
                    <a:pt x="152698" y="305396"/>
                  </a:lnTo>
                  <a:cubicBezTo>
                    <a:pt x="68365" y="305396"/>
                    <a:pt x="0" y="237031"/>
                    <a:pt x="0" y="152698"/>
                  </a:cubicBezTo>
                  <a:lnTo>
                    <a:pt x="0" y="152698"/>
                  </a:lnTo>
                  <a:cubicBezTo>
                    <a:pt x="0" y="68365"/>
                    <a:pt x="68365" y="0"/>
                    <a:pt x="152698" y="0"/>
                  </a:cubicBezTo>
                  <a:close/>
                </a:path>
              </a:pathLst>
            </a:custGeom>
            <a:solidFill>
              <a:srgbClr val="D2BC67"/>
            </a:solidFill>
          </p:spPr>
          <p:txBody>
            <a:bodyPr/>
            <a:lstStyle/>
            <a:p>
              <a:endParaRPr lang="en-US"/>
            </a:p>
          </p:txBody>
        </p:sp>
        <p:sp>
          <p:nvSpPr>
            <p:cNvPr id="26" name="TextBox 6">
              <a:extLst>
                <a:ext uri="{FF2B5EF4-FFF2-40B4-BE49-F238E27FC236}">
                  <a16:creationId xmlns:a16="http://schemas.microsoft.com/office/drawing/2014/main" id="{225CC73B-4B48-35C5-696F-EA31230320F0}"/>
                </a:ext>
              </a:extLst>
            </p:cNvPr>
            <p:cNvSpPr txBox="1"/>
            <p:nvPr/>
          </p:nvSpPr>
          <p:spPr>
            <a:xfrm>
              <a:off x="0" y="-38100"/>
              <a:ext cx="309493" cy="343496"/>
            </a:xfrm>
            <a:prstGeom prst="rect">
              <a:avLst/>
            </a:prstGeom>
          </p:spPr>
          <p:txBody>
            <a:bodyPr lIns="50800" tIns="50800" rIns="50800" bIns="50800" rtlCol="0" anchor="ctr"/>
            <a:lstStyle/>
            <a:p>
              <a:pPr algn="ctr">
                <a:lnSpc>
                  <a:spcPts val="2659"/>
                </a:lnSpc>
              </a:pPr>
              <a:endParaRPr/>
            </a:p>
          </p:txBody>
        </p:sp>
      </p:grpSp>
      <p:grpSp>
        <p:nvGrpSpPr>
          <p:cNvPr id="27" name="Group 7">
            <a:extLst>
              <a:ext uri="{FF2B5EF4-FFF2-40B4-BE49-F238E27FC236}">
                <a16:creationId xmlns:a16="http://schemas.microsoft.com/office/drawing/2014/main" id="{0DB62F83-DD84-8767-D52D-773F2B333614}"/>
              </a:ext>
            </a:extLst>
          </p:cNvPr>
          <p:cNvGrpSpPr/>
          <p:nvPr/>
        </p:nvGrpSpPr>
        <p:grpSpPr>
          <a:xfrm>
            <a:off x="16840103" y="377686"/>
            <a:ext cx="838394" cy="838394"/>
            <a:chOff x="0" y="0"/>
            <a:chExt cx="13716000" cy="13716000"/>
          </a:xfrm>
        </p:grpSpPr>
        <p:sp>
          <p:nvSpPr>
            <p:cNvPr id="28" name="Freeform 8">
              <a:hlinkClick r:id="rId15" action="ppaction://hlinksldjump"/>
              <a:extLst>
                <a:ext uri="{FF2B5EF4-FFF2-40B4-BE49-F238E27FC236}">
                  <a16:creationId xmlns:a16="http://schemas.microsoft.com/office/drawing/2014/main" id="{9D5AA99F-9C77-9E46-E64A-2068FAD4DF8A}"/>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16"/>
              <a:stretch>
                <a:fillRect/>
              </a:stretch>
            </a:blipFill>
          </p:spPr>
          <p:txBody>
            <a:bodyPr/>
            <a:lstStyle/>
            <a:p>
              <a:endParaRPr lang="en-US" dirty="0"/>
            </a:p>
          </p:txBody>
        </p:sp>
      </p:grpSp>
      <p:grpSp>
        <p:nvGrpSpPr>
          <p:cNvPr id="29" name="Group 22">
            <a:extLst>
              <a:ext uri="{FF2B5EF4-FFF2-40B4-BE49-F238E27FC236}">
                <a16:creationId xmlns:a16="http://schemas.microsoft.com/office/drawing/2014/main" id="{CD387165-1B19-518A-CF7A-3B38E684423E}"/>
              </a:ext>
            </a:extLst>
          </p:cNvPr>
          <p:cNvGrpSpPr/>
          <p:nvPr/>
        </p:nvGrpSpPr>
        <p:grpSpPr>
          <a:xfrm>
            <a:off x="15127591" y="1376658"/>
            <a:ext cx="2719262" cy="1800923"/>
            <a:chOff x="0" y="0"/>
            <a:chExt cx="716184" cy="474317"/>
          </a:xfrm>
        </p:grpSpPr>
        <p:sp>
          <p:nvSpPr>
            <p:cNvPr id="30" name="Freeform 23">
              <a:extLst>
                <a:ext uri="{FF2B5EF4-FFF2-40B4-BE49-F238E27FC236}">
                  <a16:creationId xmlns:a16="http://schemas.microsoft.com/office/drawing/2014/main" id="{877971EE-83E5-E426-5277-00361EB42B1E}"/>
                </a:ext>
              </a:extLst>
            </p:cNvPr>
            <p:cNvSpPr/>
            <p:nvPr/>
          </p:nvSpPr>
          <p:spPr>
            <a:xfrm>
              <a:off x="0" y="0"/>
              <a:ext cx="716184" cy="474317"/>
            </a:xfrm>
            <a:custGeom>
              <a:avLst/>
              <a:gdLst/>
              <a:ahLst/>
              <a:cxnLst/>
              <a:rect l="l" t="t" r="r" b="b"/>
              <a:pathLst>
                <a:path w="716184" h="474317">
                  <a:moveTo>
                    <a:pt x="145200" y="0"/>
                  </a:moveTo>
                  <a:lnTo>
                    <a:pt x="570984" y="0"/>
                  </a:lnTo>
                  <a:cubicBezTo>
                    <a:pt x="651176" y="0"/>
                    <a:pt x="716184" y="65008"/>
                    <a:pt x="716184" y="145200"/>
                  </a:cubicBezTo>
                  <a:lnTo>
                    <a:pt x="716184" y="329117"/>
                  </a:lnTo>
                  <a:cubicBezTo>
                    <a:pt x="716184" y="409309"/>
                    <a:pt x="651176" y="474317"/>
                    <a:pt x="570984" y="474317"/>
                  </a:cubicBezTo>
                  <a:lnTo>
                    <a:pt x="145200" y="474317"/>
                  </a:lnTo>
                  <a:cubicBezTo>
                    <a:pt x="65008" y="474317"/>
                    <a:pt x="0" y="409309"/>
                    <a:pt x="0" y="329117"/>
                  </a:cubicBezTo>
                  <a:lnTo>
                    <a:pt x="0" y="145200"/>
                  </a:lnTo>
                  <a:cubicBezTo>
                    <a:pt x="0" y="65008"/>
                    <a:pt x="65008" y="0"/>
                    <a:pt x="145200" y="0"/>
                  </a:cubicBezTo>
                  <a:close/>
                </a:path>
              </a:pathLst>
            </a:custGeom>
            <a:solidFill>
              <a:srgbClr val="FFFFFF"/>
            </a:solidFill>
          </p:spPr>
          <p:txBody>
            <a:bodyPr/>
            <a:lstStyle/>
            <a:p>
              <a:endParaRPr lang="en-US"/>
            </a:p>
          </p:txBody>
        </p:sp>
        <p:sp>
          <p:nvSpPr>
            <p:cNvPr id="31" name="TextBox 24">
              <a:extLst>
                <a:ext uri="{FF2B5EF4-FFF2-40B4-BE49-F238E27FC236}">
                  <a16:creationId xmlns:a16="http://schemas.microsoft.com/office/drawing/2014/main" id="{DC61A800-F5ED-0642-EBF7-1FF78FB68A51}"/>
                </a:ext>
              </a:extLst>
            </p:cNvPr>
            <p:cNvSpPr txBox="1"/>
            <p:nvPr/>
          </p:nvSpPr>
          <p:spPr>
            <a:xfrm>
              <a:off x="0" y="-38100"/>
              <a:ext cx="716184" cy="512417"/>
            </a:xfrm>
            <a:prstGeom prst="rect">
              <a:avLst/>
            </a:prstGeom>
          </p:spPr>
          <p:txBody>
            <a:bodyPr lIns="50800" tIns="50800" rIns="50800" bIns="50800" rtlCol="0" anchor="ctr"/>
            <a:lstStyle/>
            <a:p>
              <a:pPr algn="ctr">
                <a:lnSpc>
                  <a:spcPts val="2659"/>
                </a:lnSpc>
              </a:pPr>
              <a:endParaRPr/>
            </a:p>
          </p:txBody>
        </p:sp>
      </p:grpSp>
      <p:sp>
        <p:nvSpPr>
          <p:cNvPr id="32" name="TextBox 37">
            <a:hlinkClick r:id="rId17" action="ppaction://hlinksldjump"/>
            <a:extLst>
              <a:ext uri="{FF2B5EF4-FFF2-40B4-BE49-F238E27FC236}">
                <a16:creationId xmlns:a16="http://schemas.microsoft.com/office/drawing/2014/main" id="{8ED283E2-A07D-4E3A-3DBC-2DBB796B6ACA}"/>
              </a:ext>
            </a:extLst>
          </p:cNvPr>
          <p:cNvSpPr txBox="1"/>
          <p:nvPr/>
        </p:nvSpPr>
        <p:spPr>
          <a:xfrm>
            <a:off x="15784199" y="2367741"/>
            <a:ext cx="1613727" cy="349250"/>
          </a:xfrm>
          <a:prstGeom prst="rect">
            <a:avLst/>
          </a:prstGeom>
        </p:spPr>
        <p:txBody>
          <a:bodyPr lIns="0" tIns="0" rIns="0" bIns="0" rtlCol="0" anchor="t">
            <a:spAutoFit/>
          </a:bodyPr>
          <a:lstStyle/>
          <a:p>
            <a:pPr algn="l">
              <a:lnSpc>
                <a:spcPts val="2800"/>
              </a:lnSpc>
            </a:pPr>
            <a:r>
              <a:rPr lang="en-US" sz="2000" b="1" u="sng" dirty="0" err="1">
                <a:solidFill>
                  <a:srgbClr val="000000"/>
                </a:solidFill>
                <a:latin typeface="Noto Sans Bold"/>
                <a:ea typeface="Noto Sans Bold"/>
                <a:cs typeface="Noto Sans Bold"/>
                <a:sym typeface="Noto Sans Bold"/>
              </a:rPr>
              <a:t>Đăng</a:t>
            </a:r>
            <a:r>
              <a:rPr lang="en-US" sz="2000" b="1" u="sng" dirty="0">
                <a:solidFill>
                  <a:srgbClr val="000000"/>
                </a:solidFill>
                <a:latin typeface="Noto Sans Bold"/>
                <a:ea typeface="Noto Sans Bold"/>
                <a:cs typeface="Noto Sans Bold"/>
                <a:sym typeface="Noto Sans Bold"/>
              </a:rPr>
              <a:t> </a:t>
            </a:r>
            <a:r>
              <a:rPr lang="en-US" sz="2000" b="1" u="sng" dirty="0" err="1">
                <a:solidFill>
                  <a:srgbClr val="000000"/>
                </a:solidFill>
                <a:latin typeface="Noto Sans Bold"/>
                <a:ea typeface="Noto Sans Bold"/>
                <a:cs typeface="Noto Sans Bold"/>
                <a:sym typeface="Noto Sans Bold"/>
              </a:rPr>
              <a:t>xuất</a:t>
            </a:r>
            <a:endParaRPr lang="en-US" sz="2000" b="1" u="sng" dirty="0">
              <a:solidFill>
                <a:srgbClr val="000000"/>
              </a:solidFill>
              <a:latin typeface="Noto Sans Bold"/>
              <a:ea typeface="Noto Sans Bold"/>
              <a:cs typeface="Noto Sans Bold"/>
              <a:sym typeface="Noto Sans Bold"/>
            </a:endParaRPr>
          </a:p>
        </p:txBody>
      </p:sp>
      <p:sp>
        <p:nvSpPr>
          <p:cNvPr id="33" name="TextBox 38">
            <a:extLst>
              <a:ext uri="{FF2B5EF4-FFF2-40B4-BE49-F238E27FC236}">
                <a16:creationId xmlns:a16="http://schemas.microsoft.com/office/drawing/2014/main" id="{F2F6A259-FE9F-8B78-6B49-2C73CBE4144E}"/>
              </a:ext>
            </a:extLst>
          </p:cNvPr>
          <p:cNvSpPr txBox="1"/>
          <p:nvPr/>
        </p:nvSpPr>
        <p:spPr>
          <a:xfrm>
            <a:off x="15548874" y="1527001"/>
            <a:ext cx="2297979" cy="396240"/>
          </a:xfrm>
          <a:prstGeom prst="rect">
            <a:avLst/>
          </a:prstGeom>
        </p:spPr>
        <p:txBody>
          <a:bodyPr lIns="0" tIns="0" rIns="0" bIns="0" rtlCol="0" anchor="t">
            <a:spAutoFit/>
          </a:bodyPr>
          <a:lstStyle/>
          <a:p>
            <a:pPr algn="l">
              <a:lnSpc>
                <a:spcPts val="3359"/>
              </a:lnSpc>
            </a:pPr>
            <a:r>
              <a:rPr lang="en-US" sz="2399" dirty="0">
                <a:solidFill>
                  <a:srgbClr val="000000">
                    <a:alpha val="68627"/>
                  </a:srgbClr>
                </a:solidFill>
                <a:latin typeface="Noto Sans"/>
                <a:ea typeface="Noto Sans"/>
                <a:cs typeface="Noto Sans"/>
                <a:sym typeface="Noto Sans"/>
              </a:rPr>
              <a:t> </a:t>
            </a:r>
            <a:r>
              <a:rPr lang="en-US" sz="2399" dirty="0" err="1">
                <a:solidFill>
                  <a:srgbClr val="000000">
                    <a:alpha val="68627"/>
                  </a:srgbClr>
                </a:solidFill>
                <a:latin typeface="Noto Sans"/>
                <a:ea typeface="Noto Sans"/>
                <a:cs typeface="Noto Sans"/>
                <a:sym typeface="Noto Sans"/>
              </a:rPr>
              <a:t>VKLysiucute</a:t>
            </a:r>
            <a:endParaRPr lang="en-US" sz="2399" dirty="0">
              <a:solidFill>
                <a:srgbClr val="000000">
                  <a:alpha val="68627"/>
                </a:srgbClr>
              </a:solidFill>
              <a:latin typeface="Noto Sans"/>
              <a:ea typeface="Noto Sans"/>
              <a:cs typeface="Noto Sans"/>
              <a:sym typeface="Noto Sans"/>
            </a:endParaRPr>
          </a:p>
        </p:txBody>
      </p:sp>
      <p:sp>
        <p:nvSpPr>
          <p:cNvPr id="34" name="TextBox 39">
            <a:extLst>
              <a:ext uri="{FF2B5EF4-FFF2-40B4-BE49-F238E27FC236}">
                <a16:creationId xmlns:a16="http://schemas.microsoft.com/office/drawing/2014/main" id="{73A40F88-AF8E-6464-D0F4-D5CA89A53942}"/>
              </a:ext>
            </a:extLst>
          </p:cNvPr>
          <p:cNvSpPr txBox="1"/>
          <p:nvPr/>
        </p:nvSpPr>
        <p:spPr>
          <a:xfrm>
            <a:off x="15691113" y="1875616"/>
            <a:ext cx="2297979" cy="349250"/>
          </a:xfrm>
          <a:prstGeom prst="rect">
            <a:avLst/>
          </a:prstGeom>
        </p:spPr>
        <p:txBody>
          <a:bodyPr lIns="0" tIns="0" rIns="0" bIns="0" rtlCol="0" anchor="t">
            <a:spAutoFit/>
          </a:bodyPr>
          <a:lstStyle/>
          <a:p>
            <a:pPr algn="l">
              <a:lnSpc>
                <a:spcPts val="2800"/>
              </a:lnSpc>
            </a:pPr>
            <a:r>
              <a:rPr lang="en-US" sz="2000" dirty="0">
                <a:solidFill>
                  <a:srgbClr val="000000">
                    <a:alpha val="68627"/>
                  </a:srgbClr>
                </a:solidFill>
                <a:latin typeface="Noto Sans"/>
                <a:ea typeface="Noto Sans"/>
                <a:cs typeface="Noto Sans"/>
                <a:sym typeface="Noto Sans"/>
              </a:rPr>
              <a:t>ID: 03682632</a:t>
            </a:r>
          </a:p>
        </p:txBody>
      </p:sp>
    </p:spTree>
    <p:extLst>
      <p:ext uri="{BB962C8B-B14F-4D97-AF65-F5344CB8AC3E}">
        <p14:creationId xmlns:p14="http://schemas.microsoft.com/office/powerpoint/2010/main" val="31348843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9F7B7-ED1F-DD19-C318-7A57F21D7F6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7830731-B575-C9A1-E68B-01B40A94A56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a:p>
        </p:txBody>
      </p:sp>
      <p:sp>
        <p:nvSpPr>
          <p:cNvPr id="3" name="Freeform 3">
            <a:extLst>
              <a:ext uri="{FF2B5EF4-FFF2-40B4-BE49-F238E27FC236}">
                <a16:creationId xmlns:a16="http://schemas.microsoft.com/office/drawing/2014/main" id="{D70A5C9F-4924-E8C2-9B16-0426728C7B2C}"/>
              </a:ext>
            </a:extLst>
          </p:cNvPr>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087F3663-E5A5-7B33-B160-47CB1990CB32}"/>
              </a:ext>
            </a:extLst>
          </p:cNvPr>
          <p:cNvGrpSpPr/>
          <p:nvPr/>
        </p:nvGrpSpPr>
        <p:grpSpPr>
          <a:xfrm>
            <a:off x="13596430" y="253475"/>
            <a:ext cx="1175107" cy="1159550"/>
            <a:chOff x="0" y="0"/>
            <a:chExt cx="309493" cy="305396"/>
          </a:xfrm>
        </p:grpSpPr>
        <p:sp>
          <p:nvSpPr>
            <p:cNvPr id="5" name="Freeform 5">
              <a:extLst>
                <a:ext uri="{FF2B5EF4-FFF2-40B4-BE49-F238E27FC236}">
                  <a16:creationId xmlns:a16="http://schemas.microsoft.com/office/drawing/2014/main" id="{E8D8A6DD-5C2E-9D1D-5D42-48DC73554E48}"/>
                </a:ext>
              </a:extLst>
            </p:cNvPr>
            <p:cNvSpPr/>
            <p:nvPr/>
          </p:nvSpPr>
          <p:spPr>
            <a:xfrm>
              <a:off x="0" y="0"/>
              <a:ext cx="309493" cy="305396"/>
            </a:xfrm>
            <a:custGeom>
              <a:avLst/>
              <a:gdLst/>
              <a:ahLst/>
              <a:cxnLst/>
              <a:rect l="l" t="t" r="r" b="b"/>
              <a:pathLst>
                <a:path w="309493" h="305396">
                  <a:moveTo>
                    <a:pt x="152698" y="0"/>
                  </a:moveTo>
                  <a:lnTo>
                    <a:pt x="156795" y="0"/>
                  </a:lnTo>
                  <a:cubicBezTo>
                    <a:pt x="197293" y="0"/>
                    <a:pt x="236133" y="16088"/>
                    <a:pt x="264769" y="44724"/>
                  </a:cubicBezTo>
                  <a:cubicBezTo>
                    <a:pt x="293405" y="73361"/>
                    <a:pt x="309493" y="112200"/>
                    <a:pt x="309493" y="152698"/>
                  </a:cubicBezTo>
                  <a:lnTo>
                    <a:pt x="309493" y="152698"/>
                  </a:lnTo>
                  <a:cubicBezTo>
                    <a:pt x="309493" y="237031"/>
                    <a:pt x="241128" y="305396"/>
                    <a:pt x="156795" y="305396"/>
                  </a:cubicBezTo>
                  <a:lnTo>
                    <a:pt x="152698" y="305396"/>
                  </a:lnTo>
                  <a:cubicBezTo>
                    <a:pt x="68365" y="305396"/>
                    <a:pt x="0" y="237031"/>
                    <a:pt x="0" y="152698"/>
                  </a:cubicBezTo>
                  <a:lnTo>
                    <a:pt x="0" y="152698"/>
                  </a:lnTo>
                  <a:cubicBezTo>
                    <a:pt x="0" y="68365"/>
                    <a:pt x="68365" y="0"/>
                    <a:pt x="152698" y="0"/>
                  </a:cubicBezTo>
                  <a:close/>
                </a:path>
              </a:pathLst>
            </a:custGeom>
            <a:solidFill>
              <a:srgbClr val="D2BC67"/>
            </a:solidFill>
          </p:spPr>
          <p:txBody>
            <a:bodyPr/>
            <a:lstStyle/>
            <a:p>
              <a:endParaRPr lang="en-US"/>
            </a:p>
          </p:txBody>
        </p:sp>
        <p:sp>
          <p:nvSpPr>
            <p:cNvPr id="6" name="TextBox 6">
              <a:extLst>
                <a:ext uri="{FF2B5EF4-FFF2-40B4-BE49-F238E27FC236}">
                  <a16:creationId xmlns:a16="http://schemas.microsoft.com/office/drawing/2014/main" id="{C0EAD834-3634-DD61-746C-78CA29AE6FF6}"/>
                </a:ext>
              </a:extLst>
            </p:cNvPr>
            <p:cNvSpPr txBox="1"/>
            <p:nvPr/>
          </p:nvSpPr>
          <p:spPr>
            <a:xfrm>
              <a:off x="0" y="-38100"/>
              <a:ext cx="309493" cy="343496"/>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CE11F628-E638-DD33-CEA3-576F779CDA1A}"/>
              </a:ext>
            </a:extLst>
          </p:cNvPr>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a:extLst>
              <a:ext uri="{FF2B5EF4-FFF2-40B4-BE49-F238E27FC236}">
                <a16:creationId xmlns:a16="http://schemas.microsoft.com/office/drawing/2014/main" id="{A0C70E24-7E12-B71F-A9D9-A3FC5F1DEFDE}"/>
              </a:ext>
            </a:extLst>
          </p:cNvPr>
          <p:cNvGrpSpPr/>
          <p:nvPr/>
        </p:nvGrpSpPr>
        <p:grpSpPr>
          <a:xfrm>
            <a:off x="776763" y="114333"/>
            <a:ext cx="1450768" cy="1450768"/>
            <a:chOff x="0" y="0"/>
            <a:chExt cx="13716000" cy="13716000"/>
          </a:xfrm>
        </p:grpSpPr>
        <p:sp>
          <p:nvSpPr>
            <p:cNvPr id="9" name="Freeform 9">
              <a:hlinkClick r:id="rId7" action="ppaction://hlinksldjump"/>
              <a:extLst>
                <a:ext uri="{FF2B5EF4-FFF2-40B4-BE49-F238E27FC236}">
                  <a16:creationId xmlns:a16="http://schemas.microsoft.com/office/drawing/2014/main" id="{DB36323C-B3F8-2E18-D4D1-1344A50DF07F}"/>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8"/>
              <a:stretch>
                <a:fillRect t="-38888" b="-38888"/>
              </a:stretch>
            </a:blipFill>
          </p:spPr>
          <p:txBody>
            <a:bodyPr/>
            <a:lstStyle/>
            <a:p>
              <a:endParaRPr lang="en-US"/>
            </a:p>
          </p:txBody>
        </p:sp>
      </p:grpSp>
      <p:sp>
        <p:nvSpPr>
          <p:cNvPr id="10" name="Freeform 10">
            <a:hlinkClick r:id="rId9" action="ppaction://hlinksldjump"/>
            <a:extLst>
              <a:ext uri="{FF2B5EF4-FFF2-40B4-BE49-F238E27FC236}">
                <a16:creationId xmlns:a16="http://schemas.microsoft.com/office/drawing/2014/main" id="{4B341018-781D-EFE8-4C1F-BFCC8C55577E}"/>
              </a:ext>
            </a:extLst>
          </p:cNvPr>
          <p:cNvSpPr/>
          <p:nvPr/>
        </p:nvSpPr>
        <p:spPr>
          <a:xfrm>
            <a:off x="15236121"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11" name="Group 11">
            <a:extLst>
              <a:ext uri="{FF2B5EF4-FFF2-40B4-BE49-F238E27FC236}">
                <a16:creationId xmlns:a16="http://schemas.microsoft.com/office/drawing/2014/main" id="{FD7EA625-193A-23B5-FC15-52803FADE980}"/>
              </a:ext>
            </a:extLst>
          </p:cNvPr>
          <p:cNvGrpSpPr/>
          <p:nvPr/>
        </p:nvGrpSpPr>
        <p:grpSpPr>
          <a:xfrm>
            <a:off x="381956" y="1943358"/>
            <a:ext cx="5390286" cy="6365355"/>
            <a:chOff x="0" y="0"/>
            <a:chExt cx="321638" cy="379820"/>
          </a:xfrm>
        </p:grpSpPr>
        <p:sp>
          <p:nvSpPr>
            <p:cNvPr id="12" name="Freeform 12">
              <a:extLst>
                <a:ext uri="{FF2B5EF4-FFF2-40B4-BE49-F238E27FC236}">
                  <a16:creationId xmlns:a16="http://schemas.microsoft.com/office/drawing/2014/main" id="{B9A77A16-8753-FF97-A21C-D938E36DA219}"/>
                </a:ext>
              </a:extLst>
            </p:cNvPr>
            <p:cNvSpPr/>
            <p:nvPr/>
          </p:nvSpPr>
          <p:spPr>
            <a:xfrm>
              <a:off x="0" y="0"/>
              <a:ext cx="321638" cy="379820"/>
            </a:xfrm>
            <a:custGeom>
              <a:avLst/>
              <a:gdLst/>
              <a:ahLst/>
              <a:cxnLst/>
              <a:rect l="l" t="t" r="r" b="b"/>
              <a:pathLst>
                <a:path w="321638" h="379820">
                  <a:moveTo>
                    <a:pt x="20198" y="0"/>
                  </a:moveTo>
                  <a:lnTo>
                    <a:pt x="301441" y="0"/>
                  </a:lnTo>
                  <a:cubicBezTo>
                    <a:pt x="312595" y="0"/>
                    <a:pt x="321638" y="9043"/>
                    <a:pt x="321638" y="20198"/>
                  </a:cubicBezTo>
                  <a:lnTo>
                    <a:pt x="321638" y="359623"/>
                  </a:lnTo>
                  <a:cubicBezTo>
                    <a:pt x="321638" y="370778"/>
                    <a:pt x="312595" y="379820"/>
                    <a:pt x="301441" y="379820"/>
                  </a:cubicBezTo>
                  <a:lnTo>
                    <a:pt x="20198" y="379820"/>
                  </a:lnTo>
                  <a:cubicBezTo>
                    <a:pt x="9043" y="379820"/>
                    <a:pt x="0" y="370778"/>
                    <a:pt x="0" y="359623"/>
                  </a:cubicBezTo>
                  <a:lnTo>
                    <a:pt x="0" y="20198"/>
                  </a:lnTo>
                  <a:cubicBezTo>
                    <a:pt x="0" y="9043"/>
                    <a:pt x="9043" y="0"/>
                    <a:pt x="20198" y="0"/>
                  </a:cubicBezTo>
                  <a:close/>
                </a:path>
              </a:pathLst>
            </a:custGeom>
            <a:solidFill>
              <a:srgbClr val="D6BD9E">
                <a:alpha val="62745"/>
              </a:srgbClr>
            </a:solidFill>
            <a:ln cap="sq">
              <a:noFill/>
              <a:prstDash val="solid"/>
              <a:miter/>
            </a:ln>
          </p:spPr>
          <p:txBody>
            <a:bodyPr/>
            <a:lstStyle/>
            <a:p>
              <a:endParaRPr lang="en-US"/>
            </a:p>
          </p:txBody>
        </p:sp>
        <p:sp>
          <p:nvSpPr>
            <p:cNvPr id="13" name="TextBox 13">
              <a:extLst>
                <a:ext uri="{FF2B5EF4-FFF2-40B4-BE49-F238E27FC236}">
                  <a16:creationId xmlns:a16="http://schemas.microsoft.com/office/drawing/2014/main" id="{521260C7-9170-400F-A44B-1C3E5D77FE6E}"/>
                </a:ext>
              </a:extLst>
            </p:cNvPr>
            <p:cNvSpPr txBox="1"/>
            <p:nvPr/>
          </p:nvSpPr>
          <p:spPr>
            <a:xfrm>
              <a:off x="0" y="-38100"/>
              <a:ext cx="321638" cy="417920"/>
            </a:xfrm>
            <a:prstGeom prst="rect">
              <a:avLst/>
            </a:prstGeom>
          </p:spPr>
          <p:txBody>
            <a:bodyPr lIns="50800" tIns="50800" rIns="50800" bIns="50800" rtlCol="0" anchor="ctr"/>
            <a:lstStyle/>
            <a:p>
              <a:pPr algn="ctr">
                <a:lnSpc>
                  <a:spcPts val="2659"/>
                </a:lnSpc>
              </a:pPr>
              <a:endParaRPr/>
            </a:p>
          </p:txBody>
        </p:sp>
      </p:grpSp>
      <p:sp>
        <p:nvSpPr>
          <p:cNvPr id="14" name="Freeform 14">
            <a:extLst>
              <a:ext uri="{FF2B5EF4-FFF2-40B4-BE49-F238E27FC236}">
                <a16:creationId xmlns:a16="http://schemas.microsoft.com/office/drawing/2014/main" id="{46144FD6-096A-D17C-E5FB-17CD91DCB1E7}"/>
              </a:ext>
            </a:extLst>
          </p:cNvPr>
          <p:cNvSpPr/>
          <p:nvPr/>
        </p:nvSpPr>
        <p:spPr>
          <a:xfrm>
            <a:off x="776763" y="2187942"/>
            <a:ext cx="4535021" cy="5879031"/>
          </a:xfrm>
          <a:custGeom>
            <a:avLst/>
            <a:gdLst/>
            <a:ahLst/>
            <a:cxnLst/>
            <a:rect l="l" t="t" r="r" b="b"/>
            <a:pathLst>
              <a:path w="4535021" h="5879031">
                <a:moveTo>
                  <a:pt x="0" y="0"/>
                </a:moveTo>
                <a:lnTo>
                  <a:pt x="4535021" y="0"/>
                </a:lnTo>
                <a:lnTo>
                  <a:pt x="4535021" y="5879031"/>
                </a:lnTo>
                <a:lnTo>
                  <a:pt x="0" y="5879031"/>
                </a:lnTo>
                <a:lnTo>
                  <a:pt x="0" y="0"/>
                </a:lnTo>
                <a:close/>
              </a:path>
            </a:pathLst>
          </a:custGeom>
          <a:blipFill>
            <a:blip r:embed="rId12"/>
            <a:stretch>
              <a:fillRect t="-7890" b="-7890"/>
            </a:stretch>
          </a:blipFill>
        </p:spPr>
        <p:txBody>
          <a:bodyPr/>
          <a:lstStyle/>
          <a:p>
            <a:endParaRPr lang="en-US"/>
          </a:p>
        </p:txBody>
      </p:sp>
      <p:sp>
        <p:nvSpPr>
          <p:cNvPr id="15" name="Freeform 15">
            <a:extLst>
              <a:ext uri="{FF2B5EF4-FFF2-40B4-BE49-F238E27FC236}">
                <a16:creationId xmlns:a16="http://schemas.microsoft.com/office/drawing/2014/main" id="{61530A34-F77A-8167-5CBF-DD4464AE5F3D}"/>
              </a:ext>
            </a:extLst>
          </p:cNvPr>
          <p:cNvSpPr/>
          <p:nvPr/>
        </p:nvSpPr>
        <p:spPr>
          <a:xfrm>
            <a:off x="9172313" y="4029144"/>
            <a:ext cx="4450383" cy="4450383"/>
          </a:xfrm>
          <a:custGeom>
            <a:avLst/>
            <a:gdLst/>
            <a:ahLst/>
            <a:cxnLst/>
            <a:rect l="l" t="t" r="r" b="b"/>
            <a:pathLst>
              <a:path w="4450383" h="4450383">
                <a:moveTo>
                  <a:pt x="0" y="0"/>
                </a:moveTo>
                <a:lnTo>
                  <a:pt x="4450383" y="0"/>
                </a:lnTo>
                <a:lnTo>
                  <a:pt x="4450383" y="4450384"/>
                </a:lnTo>
                <a:lnTo>
                  <a:pt x="0" y="4450384"/>
                </a:lnTo>
                <a:lnTo>
                  <a:pt x="0" y="0"/>
                </a:lnTo>
                <a:close/>
              </a:path>
            </a:pathLst>
          </a:custGeom>
          <a:blipFill>
            <a:blip r:embed="rId13"/>
            <a:stretch>
              <a:fillRect/>
            </a:stretch>
          </a:blipFill>
        </p:spPr>
        <p:txBody>
          <a:bodyPr/>
          <a:lstStyle/>
          <a:p>
            <a:endParaRPr lang="en-US"/>
          </a:p>
        </p:txBody>
      </p:sp>
      <p:grpSp>
        <p:nvGrpSpPr>
          <p:cNvPr id="16" name="Group 16">
            <a:extLst>
              <a:ext uri="{FF2B5EF4-FFF2-40B4-BE49-F238E27FC236}">
                <a16:creationId xmlns:a16="http://schemas.microsoft.com/office/drawing/2014/main" id="{B4AC791E-A9F7-84D4-D550-8EFED1960760}"/>
              </a:ext>
            </a:extLst>
          </p:cNvPr>
          <p:cNvGrpSpPr/>
          <p:nvPr/>
        </p:nvGrpSpPr>
        <p:grpSpPr>
          <a:xfrm>
            <a:off x="9287535" y="8709078"/>
            <a:ext cx="4219939" cy="917888"/>
            <a:chOff x="0" y="0"/>
            <a:chExt cx="868300" cy="188866"/>
          </a:xfrm>
        </p:grpSpPr>
        <p:sp>
          <p:nvSpPr>
            <p:cNvPr id="17" name="Freeform 17">
              <a:extLst>
                <a:ext uri="{FF2B5EF4-FFF2-40B4-BE49-F238E27FC236}">
                  <a16:creationId xmlns:a16="http://schemas.microsoft.com/office/drawing/2014/main" id="{D301E2DE-3A61-C0AC-A551-7F3632D608A8}"/>
                </a:ext>
              </a:extLst>
            </p:cNvPr>
            <p:cNvSpPr/>
            <p:nvPr/>
          </p:nvSpPr>
          <p:spPr>
            <a:xfrm>
              <a:off x="0" y="0"/>
              <a:ext cx="868300" cy="188866"/>
            </a:xfrm>
            <a:custGeom>
              <a:avLst/>
              <a:gdLst/>
              <a:ahLst/>
              <a:cxnLst/>
              <a:rect l="l" t="t" r="r" b="b"/>
              <a:pathLst>
                <a:path w="868300" h="188866">
                  <a:moveTo>
                    <a:pt x="35832" y="0"/>
                  </a:moveTo>
                  <a:lnTo>
                    <a:pt x="832468" y="0"/>
                  </a:lnTo>
                  <a:cubicBezTo>
                    <a:pt x="841971" y="0"/>
                    <a:pt x="851085" y="3775"/>
                    <a:pt x="857805" y="10495"/>
                  </a:cubicBezTo>
                  <a:cubicBezTo>
                    <a:pt x="864525" y="17215"/>
                    <a:pt x="868300" y="26329"/>
                    <a:pt x="868300" y="35832"/>
                  </a:cubicBezTo>
                  <a:lnTo>
                    <a:pt x="868300" y="153034"/>
                  </a:lnTo>
                  <a:cubicBezTo>
                    <a:pt x="868300" y="172823"/>
                    <a:pt x="852258" y="188866"/>
                    <a:pt x="832468" y="188866"/>
                  </a:cubicBezTo>
                  <a:lnTo>
                    <a:pt x="35832" y="188866"/>
                  </a:lnTo>
                  <a:cubicBezTo>
                    <a:pt x="16043" y="188866"/>
                    <a:pt x="0" y="172823"/>
                    <a:pt x="0" y="153034"/>
                  </a:cubicBezTo>
                  <a:lnTo>
                    <a:pt x="0" y="35832"/>
                  </a:lnTo>
                  <a:cubicBezTo>
                    <a:pt x="0" y="16043"/>
                    <a:pt x="16043" y="0"/>
                    <a:pt x="35832" y="0"/>
                  </a:cubicBezTo>
                  <a:close/>
                </a:path>
              </a:pathLst>
            </a:custGeom>
            <a:solidFill>
              <a:srgbClr val="B5242B"/>
            </a:solidFill>
          </p:spPr>
          <p:txBody>
            <a:bodyPr/>
            <a:lstStyle/>
            <a:p>
              <a:endParaRPr lang="en-US"/>
            </a:p>
          </p:txBody>
        </p:sp>
        <p:sp>
          <p:nvSpPr>
            <p:cNvPr id="18" name="TextBox 18">
              <a:extLst>
                <a:ext uri="{FF2B5EF4-FFF2-40B4-BE49-F238E27FC236}">
                  <a16:creationId xmlns:a16="http://schemas.microsoft.com/office/drawing/2014/main" id="{A260815D-B5C6-FABF-3344-CEDE921ACCDC}"/>
                </a:ext>
              </a:extLst>
            </p:cNvPr>
            <p:cNvSpPr txBox="1"/>
            <p:nvPr/>
          </p:nvSpPr>
          <p:spPr>
            <a:xfrm>
              <a:off x="0" y="-38100"/>
              <a:ext cx="868300" cy="226966"/>
            </a:xfrm>
            <a:prstGeom prst="rect">
              <a:avLst/>
            </a:prstGeom>
          </p:spPr>
          <p:txBody>
            <a:bodyPr lIns="50800" tIns="50800" rIns="50800" bIns="50800" rtlCol="0" anchor="ctr"/>
            <a:lstStyle/>
            <a:p>
              <a:pPr algn="ctr">
                <a:lnSpc>
                  <a:spcPts val="2659"/>
                </a:lnSpc>
              </a:pPr>
              <a:endParaRPr/>
            </a:p>
          </p:txBody>
        </p:sp>
      </p:grpSp>
      <p:sp>
        <p:nvSpPr>
          <p:cNvPr id="19" name="TextBox 19">
            <a:extLst>
              <a:ext uri="{FF2B5EF4-FFF2-40B4-BE49-F238E27FC236}">
                <a16:creationId xmlns:a16="http://schemas.microsoft.com/office/drawing/2014/main" id="{217AF37B-096C-01E7-E660-87868CC600DA}"/>
              </a:ext>
            </a:extLst>
          </p:cNvPr>
          <p:cNvSpPr txBox="1"/>
          <p:nvPr/>
        </p:nvSpPr>
        <p:spPr>
          <a:xfrm>
            <a:off x="8033039" y="1886208"/>
            <a:ext cx="10718427" cy="2330450"/>
          </a:xfrm>
          <a:prstGeom prst="rect">
            <a:avLst/>
          </a:prstGeom>
        </p:spPr>
        <p:txBody>
          <a:bodyPr lIns="0" tIns="0" rIns="0" bIns="0" rtlCol="0" anchor="t">
            <a:spAutoFit/>
          </a:bodyPr>
          <a:lstStyle/>
          <a:p>
            <a:pPr algn="just">
              <a:lnSpc>
                <a:spcPts val="4060"/>
              </a:lnSpc>
            </a:pPr>
            <a:r>
              <a:rPr lang="en-US" sz="2900" b="1">
                <a:solidFill>
                  <a:srgbClr val="EC4E56"/>
                </a:solidFill>
                <a:latin typeface="Canva Sans Bold"/>
                <a:ea typeface="Canva Sans Bold"/>
                <a:cs typeface="Canva Sans Bold"/>
                <a:sym typeface="Canva Sans Bold"/>
              </a:rPr>
              <a:t>Cách thanh toán: </a:t>
            </a:r>
          </a:p>
          <a:p>
            <a:pPr algn="just">
              <a:lnSpc>
                <a:spcPts val="3640"/>
              </a:lnSpc>
            </a:pPr>
            <a:r>
              <a:rPr lang="en-US" sz="2600">
                <a:solidFill>
                  <a:srgbClr val="000000"/>
                </a:solidFill>
                <a:latin typeface="Canva Sans"/>
                <a:ea typeface="Canva Sans"/>
                <a:cs typeface="Canva Sans"/>
                <a:sym typeface="Canva Sans"/>
              </a:rPr>
              <a:t>Bước 1: Quét mã QR bên dưới để thanh toán</a:t>
            </a:r>
          </a:p>
          <a:p>
            <a:pPr algn="just">
              <a:lnSpc>
                <a:spcPts val="3640"/>
              </a:lnSpc>
            </a:pPr>
            <a:r>
              <a:rPr lang="en-US" sz="2600">
                <a:solidFill>
                  <a:srgbClr val="000000"/>
                </a:solidFill>
                <a:latin typeface="Canva Sans"/>
                <a:ea typeface="Canva Sans"/>
                <a:cs typeface="Canva Sans"/>
                <a:sym typeface="Canva Sans"/>
              </a:rPr>
              <a:t>Bước 2: Ấn nút “Đã thanh toán”</a:t>
            </a:r>
          </a:p>
          <a:p>
            <a:pPr algn="just">
              <a:lnSpc>
                <a:spcPts val="3640"/>
              </a:lnSpc>
            </a:pPr>
            <a:r>
              <a:rPr lang="en-US" sz="2600">
                <a:solidFill>
                  <a:srgbClr val="000000"/>
                </a:solidFill>
                <a:latin typeface="Canva Sans"/>
                <a:ea typeface="Canva Sans"/>
                <a:cs typeface="Canva Sans"/>
                <a:sym typeface="Canva Sans"/>
              </a:rPr>
              <a:t>Bước 3: Chờ hệ thống xác nhận</a:t>
            </a:r>
          </a:p>
          <a:p>
            <a:pPr algn="just">
              <a:lnSpc>
                <a:spcPts val="3640"/>
              </a:lnSpc>
            </a:pPr>
            <a:endParaRPr lang="en-US" sz="2600">
              <a:solidFill>
                <a:srgbClr val="000000"/>
              </a:solidFill>
              <a:latin typeface="Canva Sans"/>
              <a:ea typeface="Canva Sans"/>
              <a:cs typeface="Canva Sans"/>
              <a:sym typeface="Canva Sans"/>
            </a:endParaRPr>
          </a:p>
        </p:txBody>
      </p:sp>
      <p:sp>
        <p:nvSpPr>
          <p:cNvPr id="20" name="TextBox 20">
            <a:extLst>
              <a:ext uri="{FF2B5EF4-FFF2-40B4-BE49-F238E27FC236}">
                <a16:creationId xmlns:a16="http://schemas.microsoft.com/office/drawing/2014/main" id="{EDAFAB2F-2650-EF18-C6CF-C892311F8052}"/>
              </a:ext>
            </a:extLst>
          </p:cNvPr>
          <p:cNvSpPr txBox="1"/>
          <p:nvPr/>
        </p:nvSpPr>
        <p:spPr>
          <a:xfrm>
            <a:off x="560534" y="8277027"/>
            <a:ext cx="5211708" cy="778377"/>
          </a:xfrm>
          <a:prstGeom prst="rect">
            <a:avLst/>
          </a:prstGeom>
        </p:spPr>
        <p:txBody>
          <a:bodyPr wrap="square" lIns="0" tIns="0" rIns="0" bIns="0" rtlCol="0" anchor="t">
            <a:spAutoFit/>
          </a:bodyPr>
          <a:lstStyle/>
          <a:p>
            <a:pPr>
              <a:lnSpc>
                <a:spcPts val="6447"/>
              </a:lnSpc>
            </a:pPr>
            <a:r>
              <a:rPr lang="en-US" sz="4605" b="1" dirty="0" err="1">
                <a:solidFill>
                  <a:srgbClr val="EC4E56"/>
                </a:solidFill>
                <a:latin typeface="Noto Sans Bold"/>
                <a:ea typeface="Noto Sans Bold"/>
                <a:cs typeface="Noto Sans Bold"/>
                <a:sym typeface="Noto Sans Bold"/>
              </a:rPr>
              <a:t>Tổng</a:t>
            </a:r>
            <a:r>
              <a:rPr lang="en-US" sz="4605" b="1" dirty="0">
                <a:solidFill>
                  <a:srgbClr val="EC4E56"/>
                </a:solidFill>
                <a:latin typeface="Noto Sans Bold"/>
                <a:ea typeface="Noto Sans Bold"/>
                <a:cs typeface="Noto Sans Bold"/>
                <a:sym typeface="Noto Sans Bold"/>
              </a:rPr>
              <a:t>: 50.000 VNĐ</a:t>
            </a:r>
          </a:p>
        </p:txBody>
      </p:sp>
      <p:sp>
        <p:nvSpPr>
          <p:cNvPr id="21" name="TextBox 21">
            <a:hlinkClick r:id="rId14" action="ppaction://hlinksldjump"/>
            <a:extLst>
              <a:ext uri="{FF2B5EF4-FFF2-40B4-BE49-F238E27FC236}">
                <a16:creationId xmlns:a16="http://schemas.microsoft.com/office/drawing/2014/main" id="{F4F3BB32-3C3E-FCB9-10AC-54068F05763E}"/>
              </a:ext>
            </a:extLst>
          </p:cNvPr>
          <p:cNvSpPr txBox="1"/>
          <p:nvPr/>
        </p:nvSpPr>
        <p:spPr>
          <a:xfrm>
            <a:off x="9920177" y="8844489"/>
            <a:ext cx="3262423" cy="580390"/>
          </a:xfrm>
          <a:prstGeom prst="rect">
            <a:avLst/>
          </a:prstGeom>
        </p:spPr>
        <p:txBody>
          <a:bodyPr wrap="square" lIns="0" tIns="0" rIns="0" bIns="0" rtlCol="0" anchor="t">
            <a:spAutoFit/>
          </a:bodyPr>
          <a:lstStyle/>
          <a:p>
            <a:pPr>
              <a:lnSpc>
                <a:spcPts val="4759"/>
              </a:lnSpc>
            </a:pPr>
            <a:r>
              <a:rPr lang="en-US" sz="3399" dirty="0" err="1">
                <a:solidFill>
                  <a:srgbClr val="FFFFFF"/>
                </a:solidFill>
                <a:latin typeface="Canva Sans"/>
                <a:ea typeface="Canva Sans"/>
                <a:cs typeface="Canva Sans"/>
                <a:sym typeface="Canva Sans"/>
              </a:rPr>
              <a:t>Đã</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thanh</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toán</a:t>
            </a:r>
            <a:endParaRPr lang="en-US" sz="3399" dirty="0">
              <a:solidFill>
                <a:srgbClr val="FFFFFF"/>
              </a:solidFill>
              <a:latin typeface="Canva Sans"/>
              <a:ea typeface="Canva Sans"/>
              <a:cs typeface="Canva Sans"/>
              <a:sym typeface="Canva Sans"/>
            </a:endParaRPr>
          </a:p>
        </p:txBody>
      </p:sp>
      <p:grpSp>
        <p:nvGrpSpPr>
          <p:cNvPr id="22" name="Group 22">
            <a:extLst>
              <a:ext uri="{FF2B5EF4-FFF2-40B4-BE49-F238E27FC236}">
                <a16:creationId xmlns:a16="http://schemas.microsoft.com/office/drawing/2014/main" id="{2174AF60-AB3A-AC9B-17B5-963C8B433F63}"/>
              </a:ext>
            </a:extLst>
          </p:cNvPr>
          <p:cNvGrpSpPr/>
          <p:nvPr/>
        </p:nvGrpSpPr>
        <p:grpSpPr>
          <a:xfrm>
            <a:off x="16840103" y="377686"/>
            <a:ext cx="838394" cy="838394"/>
            <a:chOff x="0" y="0"/>
            <a:chExt cx="13716000" cy="13716000"/>
          </a:xfrm>
        </p:grpSpPr>
        <p:sp>
          <p:nvSpPr>
            <p:cNvPr id="23" name="Freeform 23">
              <a:hlinkClick r:id="rId15" action="ppaction://hlinksldjump"/>
              <a:extLst>
                <a:ext uri="{FF2B5EF4-FFF2-40B4-BE49-F238E27FC236}">
                  <a16:creationId xmlns:a16="http://schemas.microsoft.com/office/drawing/2014/main" id="{3BD0C642-7AA0-03D4-C6E2-404E7BFA7325}"/>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16"/>
              <a:stretch>
                <a:fillRect/>
              </a:stretch>
            </a:blipFill>
          </p:spPr>
          <p:txBody>
            <a:bodyPr/>
            <a:lstStyle/>
            <a:p>
              <a:endParaRPr lang="en-US"/>
            </a:p>
          </p:txBody>
        </p:sp>
      </p:grpSp>
    </p:spTree>
    <p:extLst>
      <p:ext uri="{BB962C8B-B14F-4D97-AF65-F5344CB8AC3E}">
        <p14:creationId xmlns:p14="http://schemas.microsoft.com/office/powerpoint/2010/main" val="590158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91423-7343-0B42-DE10-A7C4592F302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A6427C6-2C24-B484-FDAE-EA77E4909AC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a:p>
        </p:txBody>
      </p:sp>
      <p:sp>
        <p:nvSpPr>
          <p:cNvPr id="3" name="Freeform 3">
            <a:extLst>
              <a:ext uri="{FF2B5EF4-FFF2-40B4-BE49-F238E27FC236}">
                <a16:creationId xmlns:a16="http://schemas.microsoft.com/office/drawing/2014/main" id="{8FE8126F-9ADF-5947-EF32-5A7ADD8C8023}"/>
              </a:ext>
            </a:extLst>
          </p:cNvPr>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45878A2A-D06A-D3A5-C2E3-0029F709EBF6}"/>
              </a:ext>
            </a:extLst>
          </p:cNvPr>
          <p:cNvGrpSpPr/>
          <p:nvPr/>
        </p:nvGrpSpPr>
        <p:grpSpPr>
          <a:xfrm>
            <a:off x="13596430" y="253475"/>
            <a:ext cx="1175107" cy="1159550"/>
            <a:chOff x="0" y="0"/>
            <a:chExt cx="309493" cy="305396"/>
          </a:xfrm>
        </p:grpSpPr>
        <p:sp>
          <p:nvSpPr>
            <p:cNvPr id="5" name="Freeform 5">
              <a:extLst>
                <a:ext uri="{FF2B5EF4-FFF2-40B4-BE49-F238E27FC236}">
                  <a16:creationId xmlns:a16="http://schemas.microsoft.com/office/drawing/2014/main" id="{6D3A33AB-8BBE-FC46-8E5C-B556329E5AAD}"/>
                </a:ext>
              </a:extLst>
            </p:cNvPr>
            <p:cNvSpPr/>
            <p:nvPr/>
          </p:nvSpPr>
          <p:spPr>
            <a:xfrm>
              <a:off x="0" y="0"/>
              <a:ext cx="309493" cy="305396"/>
            </a:xfrm>
            <a:custGeom>
              <a:avLst/>
              <a:gdLst/>
              <a:ahLst/>
              <a:cxnLst/>
              <a:rect l="l" t="t" r="r" b="b"/>
              <a:pathLst>
                <a:path w="309493" h="305396">
                  <a:moveTo>
                    <a:pt x="152698" y="0"/>
                  </a:moveTo>
                  <a:lnTo>
                    <a:pt x="156795" y="0"/>
                  </a:lnTo>
                  <a:cubicBezTo>
                    <a:pt x="197293" y="0"/>
                    <a:pt x="236133" y="16088"/>
                    <a:pt x="264769" y="44724"/>
                  </a:cubicBezTo>
                  <a:cubicBezTo>
                    <a:pt x="293405" y="73361"/>
                    <a:pt x="309493" y="112200"/>
                    <a:pt x="309493" y="152698"/>
                  </a:cubicBezTo>
                  <a:lnTo>
                    <a:pt x="309493" y="152698"/>
                  </a:lnTo>
                  <a:cubicBezTo>
                    <a:pt x="309493" y="237031"/>
                    <a:pt x="241128" y="305396"/>
                    <a:pt x="156795" y="305396"/>
                  </a:cubicBezTo>
                  <a:lnTo>
                    <a:pt x="152698" y="305396"/>
                  </a:lnTo>
                  <a:cubicBezTo>
                    <a:pt x="68365" y="305396"/>
                    <a:pt x="0" y="237031"/>
                    <a:pt x="0" y="152698"/>
                  </a:cubicBezTo>
                  <a:lnTo>
                    <a:pt x="0" y="152698"/>
                  </a:lnTo>
                  <a:cubicBezTo>
                    <a:pt x="0" y="68365"/>
                    <a:pt x="68365" y="0"/>
                    <a:pt x="152698" y="0"/>
                  </a:cubicBezTo>
                  <a:close/>
                </a:path>
              </a:pathLst>
            </a:custGeom>
            <a:solidFill>
              <a:srgbClr val="D2BC67"/>
            </a:solidFill>
          </p:spPr>
          <p:txBody>
            <a:bodyPr/>
            <a:lstStyle/>
            <a:p>
              <a:endParaRPr lang="en-US"/>
            </a:p>
          </p:txBody>
        </p:sp>
        <p:sp>
          <p:nvSpPr>
            <p:cNvPr id="6" name="TextBox 6">
              <a:extLst>
                <a:ext uri="{FF2B5EF4-FFF2-40B4-BE49-F238E27FC236}">
                  <a16:creationId xmlns:a16="http://schemas.microsoft.com/office/drawing/2014/main" id="{34D53EAA-B175-67BD-9D5F-2A46D963DD21}"/>
                </a:ext>
              </a:extLst>
            </p:cNvPr>
            <p:cNvSpPr txBox="1"/>
            <p:nvPr/>
          </p:nvSpPr>
          <p:spPr>
            <a:xfrm>
              <a:off x="0" y="-38100"/>
              <a:ext cx="309493" cy="343496"/>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06E58E58-A3CF-81EA-553F-84D53DFBA933}"/>
              </a:ext>
            </a:extLst>
          </p:cNvPr>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a:extLst>
              <a:ext uri="{FF2B5EF4-FFF2-40B4-BE49-F238E27FC236}">
                <a16:creationId xmlns:a16="http://schemas.microsoft.com/office/drawing/2014/main" id="{331B287E-3345-E515-115C-F6AA3EDDBE17}"/>
              </a:ext>
            </a:extLst>
          </p:cNvPr>
          <p:cNvGrpSpPr/>
          <p:nvPr/>
        </p:nvGrpSpPr>
        <p:grpSpPr>
          <a:xfrm>
            <a:off x="776763" y="114333"/>
            <a:ext cx="1450768" cy="1450768"/>
            <a:chOff x="0" y="0"/>
            <a:chExt cx="13716000" cy="13716000"/>
          </a:xfrm>
        </p:grpSpPr>
        <p:sp>
          <p:nvSpPr>
            <p:cNvPr id="9" name="Freeform 9">
              <a:hlinkClick r:id="rId7" action="ppaction://hlinksldjump"/>
              <a:extLst>
                <a:ext uri="{FF2B5EF4-FFF2-40B4-BE49-F238E27FC236}">
                  <a16:creationId xmlns:a16="http://schemas.microsoft.com/office/drawing/2014/main" id="{76A7E99D-F0CE-9D08-48DF-CD6E9AB776F5}"/>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8"/>
              <a:stretch>
                <a:fillRect t="-38888" b="-38888"/>
              </a:stretch>
            </a:blipFill>
          </p:spPr>
          <p:txBody>
            <a:bodyPr/>
            <a:lstStyle/>
            <a:p>
              <a:endParaRPr lang="en-US"/>
            </a:p>
          </p:txBody>
        </p:sp>
      </p:grpSp>
      <p:sp>
        <p:nvSpPr>
          <p:cNvPr id="10" name="Freeform 10">
            <a:hlinkClick r:id="rId9" action="ppaction://hlinksldjump"/>
            <a:extLst>
              <a:ext uri="{FF2B5EF4-FFF2-40B4-BE49-F238E27FC236}">
                <a16:creationId xmlns:a16="http://schemas.microsoft.com/office/drawing/2014/main" id="{04C7431E-BE93-2EBE-4A24-875C4C65958D}"/>
              </a:ext>
            </a:extLst>
          </p:cNvPr>
          <p:cNvSpPr/>
          <p:nvPr/>
        </p:nvSpPr>
        <p:spPr>
          <a:xfrm>
            <a:off x="15236121"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11" name="Group 11">
            <a:extLst>
              <a:ext uri="{FF2B5EF4-FFF2-40B4-BE49-F238E27FC236}">
                <a16:creationId xmlns:a16="http://schemas.microsoft.com/office/drawing/2014/main" id="{81BBAED3-88C9-9EBA-5E80-3CAABFFF0361}"/>
              </a:ext>
            </a:extLst>
          </p:cNvPr>
          <p:cNvGrpSpPr/>
          <p:nvPr/>
        </p:nvGrpSpPr>
        <p:grpSpPr>
          <a:xfrm>
            <a:off x="381956" y="1943358"/>
            <a:ext cx="5390286" cy="6365355"/>
            <a:chOff x="0" y="0"/>
            <a:chExt cx="321638" cy="379820"/>
          </a:xfrm>
        </p:grpSpPr>
        <p:sp>
          <p:nvSpPr>
            <p:cNvPr id="12" name="Freeform 12">
              <a:extLst>
                <a:ext uri="{FF2B5EF4-FFF2-40B4-BE49-F238E27FC236}">
                  <a16:creationId xmlns:a16="http://schemas.microsoft.com/office/drawing/2014/main" id="{29452B33-7C0B-2E4E-BC8F-FF8330BF78A0}"/>
                </a:ext>
              </a:extLst>
            </p:cNvPr>
            <p:cNvSpPr/>
            <p:nvPr/>
          </p:nvSpPr>
          <p:spPr>
            <a:xfrm>
              <a:off x="0" y="0"/>
              <a:ext cx="321638" cy="379820"/>
            </a:xfrm>
            <a:custGeom>
              <a:avLst/>
              <a:gdLst/>
              <a:ahLst/>
              <a:cxnLst/>
              <a:rect l="l" t="t" r="r" b="b"/>
              <a:pathLst>
                <a:path w="321638" h="379820">
                  <a:moveTo>
                    <a:pt x="20198" y="0"/>
                  </a:moveTo>
                  <a:lnTo>
                    <a:pt x="301441" y="0"/>
                  </a:lnTo>
                  <a:cubicBezTo>
                    <a:pt x="312595" y="0"/>
                    <a:pt x="321638" y="9043"/>
                    <a:pt x="321638" y="20198"/>
                  </a:cubicBezTo>
                  <a:lnTo>
                    <a:pt x="321638" y="359623"/>
                  </a:lnTo>
                  <a:cubicBezTo>
                    <a:pt x="321638" y="370778"/>
                    <a:pt x="312595" y="379820"/>
                    <a:pt x="301441" y="379820"/>
                  </a:cubicBezTo>
                  <a:lnTo>
                    <a:pt x="20198" y="379820"/>
                  </a:lnTo>
                  <a:cubicBezTo>
                    <a:pt x="9043" y="379820"/>
                    <a:pt x="0" y="370778"/>
                    <a:pt x="0" y="359623"/>
                  </a:cubicBezTo>
                  <a:lnTo>
                    <a:pt x="0" y="20198"/>
                  </a:lnTo>
                  <a:cubicBezTo>
                    <a:pt x="0" y="9043"/>
                    <a:pt x="9043" y="0"/>
                    <a:pt x="20198" y="0"/>
                  </a:cubicBezTo>
                  <a:close/>
                </a:path>
              </a:pathLst>
            </a:custGeom>
            <a:solidFill>
              <a:srgbClr val="D6BD9E">
                <a:alpha val="62745"/>
              </a:srgbClr>
            </a:solidFill>
            <a:ln cap="sq">
              <a:noFill/>
              <a:prstDash val="solid"/>
              <a:miter/>
            </a:ln>
          </p:spPr>
          <p:txBody>
            <a:bodyPr/>
            <a:lstStyle/>
            <a:p>
              <a:endParaRPr lang="en-US"/>
            </a:p>
          </p:txBody>
        </p:sp>
        <p:sp>
          <p:nvSpPr>
            <p:cNvPr id="13" name="TextBox 13">
              <a:extLst>
                <a:ext uri="{FF2B5EF4-FFF2-40B4-BE49-F238E27FC236}">
                  <a16:creationId xmlns:a16="http://schemas.microsoft.com/office/drawing/2014/main" id="{386974F0-310B-939B-5B7B-A8D2506C3F18}"/>
                </a:ext>
              </a:extLst>
            </p:cNvPr>
            <p:cNvSpPr txBox="1"/>
            <p:nvPr/>
          </p:nvSpPr>
          <p:spPr>
            <a:xfrm>
              <a:off x="0" y="-38100"/>
              <a:ext cx="321638" cy="417920"/>
            </a:xfrm>
            <a:prstGeom prst="rect">
              <a:avLst/>
            </a:prstGeom>
          </p:spPr>
          <p:txBody>
            <a:bodyPr lIns="50800" tIns="50800" rIns="50800" bIns="50800" rtlCol="0" anchor="ctr"/>
            <a:lstStyle/>
            <a:p>
              <a:pPr algn="ctr">
                <a:lnSpc>
                  <a:spcPts val="2659"/>
                </a:lnSpc>
              </a:pPr>
              <a:endParaRPr/>
            </a:p>
          </p:txBody>
        </p:sp>
      </p:grpSp>
      <p:sp>
        <p:nvSpPr>
          <p:cNvPr id="14" name="Freeform 14">
            <a:extLst>
              <a:ext uri="{FF2B5EF4-FFF2-40B4-BE49-F238E27FC236}">
                <a16:creationId xmlns:a16="http://schemas.microsoft.com/office/drawing/2014/main" id="{253AA37E-35BF-382D-3DBA-703B2CA72FE6}"/>
              </a:ext>
            </a:extLst>
          </p:cNvPr>
          <p:cNvSpPr/>
          <p:nvPr/>
        </p:nvSpPr>
        <p:spPr>
          <a:xfrm>
            <a:off x="776763" y="2187942"/>
            <a:ext cx="4535021" cy="5879031"/>
          </a:xfrm>
          <a:custGeom>
            <a:avLst/>
            <a:gdLst/>
            <a:ahLst/>
            <a:cxnLst/>
            <a:rect l="l" t="t" r="r" b="b"/>
            <a:pathLst>
              <a:path w="4535021" h="5879031">
                <a:moveTo>
                  <a:pt x="0" y="0"/>
                </a:moveTo>
                <a:lnTo>
                  <a:pt x="4535021" y="0"/>
                </a:lnTo>
                <a:lnTo>
                  <a:pt x="4535021" y="5879031"/>
                </a:lnTo>
                <a:lnTo>
                  <a:pt x="0" y="5879031"/>
                </a:lnTo>
                <a:lnTo>
                  <a:pt x="0" y="0"/>
                </a:lnTo>
                <a:close/>
              </a:path>
            </a:pathLst>
          </a:custGeom>
          <a:blipFill>
            <a:blip r:embed="rId12"/>
            <a:stretch>
              <a:fillRect t="-7890" b="-7890"/>
            </a:stretch>
          </a:blipFill>
        </p:spPr>
        <p:txBody>
          <a:bodyPr/>
          <a:lstStyle/>
          <a:p>
            <a:endParaRPr lang="en-US"/>
          </a:p>
        </p:txBody>
      </p:sp>
      <p:sp>
        <p:nvSpPr>
          <p:cNvPr id="15" name="Freeform 15">
            <a:extLst>
              <a:ext uri="{FF2B5EF4-FFF2-40B4-BE49-F238E27FC236}">
                <a16:creationId xmlns:a16="http://schemas.microsoft.com/office/drawing/2014/main" id="{E7678FC7-93AF-5F3C-67A5-D99BAE2476E5}"/>
              </a:ext>
            </a:extLst>
          </p:cNvPr>
          <p:cNvSpPr/>
          <p:nvPr/>
        </p:nvSpPr>
        <p:spPr>
          <a:xfrm>
            <a:off x="9172313" y="4029144"/>
            <a:ext cx="4450383" cy="4450383"/>
          </a:xfrm>
          <a:custGeom>
            <a:avLst/>
            <a:gdLst/>
            <a:ahLst/>
            <a:cxnLst/>
            <a:rect l="l" t="t" r="r" b="b"/>
            <a:pathLst>
              <a:path w="4450383" h="4450383">
                <a:moveTo>
                  <a:pt x="0" y="0"/>
                </a:moveTo>
                <a:lnTo>
                  <a:pt x="4450383" y="0"/>
                </a:lnTo>
                <a:lnTo>
                  <a:pt x="4450383" y="4450384"/>
                </a:lnTo>
                <a:lnTo>
                  <a:pt x="0" y="4450384"/>
                </a:lnTo>
                <a:lnTo>
                  <a:pt x="0" y="0"/>
                </a:lnTo>
                <a:close/>
              </a:path>
            </a:pathLst>
          </a:custGeom>
          <a:blipFill>
            <a:blip r:embed="rId13"/>
            <a:stretch>
              <a:fillRect/>
            </a:stretch>
          </a:blipFill>
        </p:spPr>
        <p:txBody>
          <a:bodyPr/>
          <a:lstStyle/>
          <a:p>
            <a:endParaRPr lang="en-US"/>
          </a:p>
        </p:txBody>
      </p:sp>
      <p:grpSp>
        <p:nvGrpSpPr>
          <p:cNvPr id="16" name="Group 16">
            <a:extLst>
              <a:ext uri="{FF2B5EF4-FFF2-40B4-BE49-F238E27FC236}">
                <a16:creationId xmlns:a16="http://schemas.microsoft.com/office/drawing/2014/main" id="{E0ADE4E0-4F28-2DC7-F800-42C51A01BB80}"/>
              </a:ext>
            </a:extLst>
          </p:cNvPr>
          <p:cNvGrpSpPr/>
          <p:nvPr/>
        </p:nvGrpSpPr>
        <p:grpSpPr>
          <a:xfrm>
            <a:off x="9287535" y="8709078"/>
            <a:ext cx="4219939" cy="917888"/>
            <a:chOff x="0" y="0"/>
            <a:chExt cx="868300" cy="188866"/>
          </a:xfrm>
        </p:grpSpPr>
        <p:sp>
          <p:nvSpPr>
            <p:cNvPr id="17" name="Freeform 17">
              <a:extLst>
                <a:ext uri="{FF2B5EF4-FFF2-40B4-BE49-F238E27FC236}">
                  <a16:creationId xmlns:a16="http://schemas.microsoft.com/office/drawing/2014/main" id="{46920E53-8B58-5C66-953A-6C92721F4F91}"/>
                </a:ext>
              </a:extLst>
            </p:cNvPr>
            <p:cNvSpPr/>
            <p:nvPr/>
          </p:nvSpPr>
          <p:spPr>
            <a:xfrm>
              <a:off x="0" y="0"/>
              <a:ext cx="868300" cy="188866"/>
            </a:xfrm>
            <a:custGeom>
              <a:avLst/>
              <a:gdLst/>
              <a:ahLst/>
              <a:cxnLst/>
              <a:rect l="l" t="t" r="r" b="b"/>
              <a:pathLst>
                <a:path w="868300" h="188866">
                  <a:moveTo>
                    <a:pt x="35832" y="0"/>
                  </a:moveTo>
                  <a:lnTo>
                    <a:pt x="832468" y="0"/>
                  </a:lnTo>
                  <a:cubicBezTo>
                    <a:pt x="841971" y="0"/>
                    <a:pt x="851085" y="3775"/>
                    <a:pt x="857805" y="10495"/>
                  </a:cubicBezTo>
                  <a:cubicBezTo>
                    <a:pt x="864525" y="17215"/>
                    <a:pt x="868300" y="26329"/>
                    <a:pt x="868300" y="35832"/>
                  </a:cubicBezTo>
                  <a:lnTo>
                    <a:pt x="868300" y="153034"/>
                  </a:lnTo>
                  <a:cubicBezTo>
                    <a:pt x="868300" y="172823"/>
                    <a:pt x="852258" y="188866"/>
                    <a:pt x="832468" y="188866"/>
                  </a:cubicBezTo>
                  <a:lnTo>
                    <a:pt x="35832" y="188866"/>
                  </a:lnTo>
                  <a:cubicBezTo>
                    <a:pt x="16043" y="188866"/>
                    <a:pt x="0" y="172823"/>
                    <a:pt x="0" y="153034"/>
                  </a:cubicBezTo>
                  <a:lnTo>
                    <a:pt x="0" y="35832"/>
                  </a:lnTo>
                  <a:cubicBezTo>
                    <a:pt x="0" y="16043"/>
                    <a:pt x="16043" y="0"/>
                    <a:pt x="35832" y="0"/>
                  </a:cubicBezTo>
                  <a:close/>
                </a:path>
              </a:pathLst>
            </a:custGeom>
            <a:solidFill>
              <a:srgbClr val="B5242B"/>
            </a:solidFill>
          </p:spPr>
          <p:txBody>
            <a:bodyPr/>
            <a:lstStyle/>
            <a:p>
              <a:endParaRPr lang="en-US"/>
            </a:p>
          </p:txBody>
        </p:sp>
        <p:sp>
          <p:nvSpPr>
            <p:cNvPr id="18" name="TextBox 18">
              <a:extLst>
                <a:ext uri="{FF2B5EF4-FFF2-40B4-BE49-F238E27FC236}">
                  <a16:creationId xmlns:a16="http://schemas.microsoft.com/office/drawing/2014/main" id="{3FB1AD39-6D10-6F8F-BA49-82C0D237D476}"/>
                </a:ext>
              </a:extLst>
            </p:cNvPr>
            <p:cNvSpPr txBox="1"/>
            <p:nvPr/>
          </p:nvSpPr>
          <p:spPr>
            <a:xfrm>
              <a:off x="0" y="-38100"/>
              <a:ext cx="868300" cy="226966"/>
            </a:xfrm>
            <a:prstGeom prst="rect">
              <a:avLst/>
            </a:prstGeom>
          </p:spPr>
          <p:txBody>
            <a:bodyPr lIns="50800" tIns="50800" rIns="50800" bIns="50800" rtlCol="0" anchor="ctr"/>
            <a:lstStyle/>
            <a:p>
              <a:pPr algn="ctr">
                <a:lnSpc>
                  <a:spcPts val="2659"/>
                </a:lnSpc>
              </a:pPr>
              <a:endParaRPr/>
            </a:p>
          </p:txBody>
        </p:sp>
      </p:grpSp>
      <p:sp>
        <p:nvSpPr>
          <p:cNvPr id="19" name="TextBox 19">
            <a:extLst>
              <a:ext uri="{FF2B5EF4-FFF2-40B4-BE49-F238E27FC236}">
                <a16:creationId xmlns:a16="http://schemas.microsoft.com/office/drawing/2014/main" id="{80E110E0-B285-5F7A-1642-77814CFBC157}"/>
              </a:ext>
            </a:extLst>
          </p:cNvPr>
          <p:cNvSpPr txBox="1"/>
          <p:nvPr/>
        </p:nvSpPr>
        <p:spPr>
          <a:xfrm>
            <a:off x="8033039" y="1886208"/>
            <a:ext cx="10718427" cy="2330450"/>
          </a:xfrm>
          <a:prstGeom prst="rect">
            <a:avLst/>
          </a:prstGeom>
        </p:spPr>
        <p:txBody>
          <a:bodyPr lIns="0" tIns="0" rIns="0" bIns="0" rtlCol="0" anchor="t">
            <a:spAutoFit/>
          </a:bodyPr>
          <a:lstStyle/>
          <a:p>
            <a:pPr algn="just">
              <a:lnSpc>
                <a:spcPts val="4060"/>
              </a:lnSpc>
            </a:pPr>
            <a:r>
              <a:rPr lang="en-US" sz="2900" b="1">
                <a:solidFill>
                  <a:srgbClr val="EC4E56"/>
                </a:solidFill>
                <a:latin typeface="Canva Sans Bold"/>
                <a:ea typeface="Canva Sans Bold"/>
                <a:cs typeface="Canva Sans Bold"/>
                <a:sym typeface="Canva Sans Bold"/>
              </a:rPr>
              <a:t>Cách thanh toán: </a:t>
            </a:r>
          </a:p>
          <a:p>
            <a:pPr algn="just">
              <a:lnSpc>
                <a:spcPts val="3640"/>
              </a:lnSpc>
            </a:pPr>
            <a:r>
              <a:rPr lang="en-US" sz="2600">
                <a:solidFill>
                  <a:srgbClr val="000000"/>
                </a:solidFill>
                <a:latin typeface="Canva Sans"/>
                <a:ea typeface="Canva Sans"/>
                <a:cs typeface="Canva Sans"/>
                <a:sym typeface="Canva Sans"/>
              </a:rPr>
              <a:t>Bước 1: Quét mã QR bên dưới để thanh toán</a:t>
            </a:r>
          </a:p>
          <a:p>
            <a:pPr algn="just">
              <a:lnSpc>
                <a:spcPts val="3640"/>
              </a:lnSpc>
            </a:pPr>
            <a:r>
              <a:rPr lang="en-US" sz="2600">
                <a:solidFill>
                  <a:srgbClr val="000000"/>
                </a:solidFill>
                <a:latin typeface="Canva Sans"/>
                <a:ea typeface="Canva Sans"/>
                <a:cs typeface="Canva Sans"/>
                <a:sym typeface="Canva Sans"/>
              </a:rPr>
              <a:t>Bước 2: Ấn nút “Đã thanh toán”</a:t>
            </a:r>
          </a:p>
          <a:p>
            <a:pPr algn="just">
              <a:lnSpc>
                <a:spcPts val="3640"/>
              </a:lnSpc>
            </a:pPr>
            <a:r>
              <a:rPr lang="en-US" sz="2600">
                <a:solidFill>
                  <a:srgbClr val="000000"/>
                </a:solidFill>
                <a:latin typeface="Canva Sans"/>
                <a:ea typeface="Canva Sans"/>
                <a:cs typeface="Canva Sans"/>
                <a:sym typeface="Canva Sans"/>
              </a:rPr>
              <a:t>Bước 3: Chờ hệ thống xác nhận</a:t>
            </a:r>
          </a:p>
          <a:p>
            <a:pPr algn="just">
              <a:lnSpc>
                <a:spcPts val="3640"/>
              </a:lnSpc>
            </a:pPr>
            <a:endParaRPr lang="en-US" sz="2600">
              <a:solidFill>
                <a:srgbClr val="000000"/>
              </a:solidFill>
              <a:latin typeface="Canva Sans"/>
              <a:ea typeface="Canva Sans"/>
              <a:cs typeface="Canva Sans"/>
              <a:sym typeface="Canva Sans"/>
            </a:endParaRPr>
          </a:p>
        </p:txBody>
      </p:sp>
      <p:sp>
        <p:nvSpPr>
          <p:cNvPr id="20" name="TextBox 20">
            <a:extLst>
              <a:ext uri="{FF2B5EF4-FFF2-40B4-BE49-F238E27FC236}">
                <a16:creationId xmlns:a16="http://schemas.microsoft.com/office/drawing/2014/main" id="{DCC15427-EBF0-369B-9F3D-D8618001C117}"/>
              </a:ext>
            </a:extLst>
          </p:cNvPr>
          <p:cNvSpPr txBox="1"/>
          <p:nvPr/>
        </p:nvSpPr>
        <p:spPr>
          <a:xfrm>
            <a:off x="560534" y="8277027"/>
            <a:ext cx="5211708" cy="778377"/>
          </a:xfrm>
          <a:prstGeom prst="rect">
            <a:avLst/>
          </a:prstGeom>
        </p:spPr>
        <p:txBody>
          <a:bodyPr wrap="square" lIns="0" tIns="0" rIns="0" bIns="0" rtlCol="0" anchor="t">
            <a:spAutoFit/>
          </a:bodyPr>
          <a:lstStyle/>
          <a:p>
            <a:pPr>
              <a:lnSpc>
                <a:spcPts val="6447"/>
              </a:lnSpc>
            </a:pPr>
            <a:r>
              <a:rPr lang="en-US" sz="4605" b="1" dirty="0" err="1">
                <a:solidFill>
                  <a:srgbClr val="EC4E56"/>
                </a:solidFill>
                <a:latin typeface="Noto Sans Bold"/>
                <a:ea typeface="Noto Sans Bold"/>
                <a:cs typeface="Noto Sans Bold"/>
                <a:sym typeface="Noto Sans Bold"/>
              </a:rPr>
              <a:t>Tổng</a:t>
            </a:r>
            <a:r>
              <a:rPr lang="en-US" sz="4605" b="1" dirty="0">
                <a:solidFill>
                  <a:srgbClr val="EC4E56"/>
                </a:solidFill>
                <a:latin typeface="Noto Sans Bold"/>
                <a:ea typeface="Noto Sans Bold"/>
                <a:cs typeface="Noto Sans Bold"/>
                <a:sym typeface="Noto Sans Bold"/>
              </a:rPr>
              <a:t>: 50.000 VNĐ</a:t>
            </a:r>
          </a:p>
        </p:txBody>
      </p:sp>
      <p:sp>
        <p:nvSpPr>
          <p:cNvPr id="21" name="TextBox 21">
            <a:hlinkClick r:id="rId14" action="ppaction://hlinksldjump"/>
            <a:extLst>
              <a:ext uri="{FF2B5EF4-FFF2-40B4-BE49-F238E27FC236}">
                <a16:creationId xmlns:a16="http://schemas.microsoft.com/office/drawing/2014/main" id="{B04143CE-8EE7-020A-59E3-597BAD5CD169}"/>
              </a:ext>
            </a:extLst>
          </p:cNvPr>
          <p:cNvSpPr txBox="1"/>
          <p:nvPr/>
        </p:nvSpPr>
        <p:spPr>
          <a:xfrm>
            <a:off x="9920177" y="8844489"/>
            <a:ext cx="3262423" cy="580390"/>
          </a:xfrm>
          <a:prstGeom prst="rect">
            <a:avLst/>
          </a:prstGeom>
        </p:spPr>
        <p:txBody>
          <a:bodyPr wrap="square" lIns="0" tIns="0" rIns="0" bIns="0" rtlCol="0" anchor="t">
            <a:spAutoFit/>
          </a:bodyPr>
          <a:lstStyle/>
          <a:p>
            <a:pPr>
              <a:lnSpc>
                <a:spcPts val="4759"/>
              </a:lnSpc>
            </a:pPr>
            <a:r>
              <a:rPr lang="en-US" sz="3399" dirty="0" err="1">
                <a:solidFill>
                  <a:srgbClr val="FFFFFF"/>
                </a:solidFill>
                <a:latin typeface="Canva Sans"/>
                <a:ea typeface="Canva Sans"/>
                <a:cs typeface="Canva Sans"/>
                <a:sym typeface="Canva Sans"/>
              </a:rPr>
              <a:t>Đã</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thanh</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toán</a:t>
            </a:r>
            <a:endParaRPr lang="en-US" sz="3399" dirty="0">
              <a:solidFill>
                <a:srgbClr val="FFFFFF"/>
              </a:solidFill>
              <a:latin typeface="Canva Sans"/>
              <a:ea typeface="Canva Sans"/>
              <a:cs typeface="Canva Sans"/>
              <a:sym typeface="Canva Sans"/>
            </a:endParaRPr>
          </a:p>
        </p:txBody>
      </p:sp>
      <p:grpSp>
        <p:nvGrpSpPr>
          <p:cNvPr id="24" name="Group 4">
            <a:extLst>
              <a:ext uri="{FF2B5EF4-FFF2-40B4-BE49-F238E27FC236}">
                <a16:creationId xmlns:a16="http://schemas.microsoft.com/office/drawing/2014/main" id="{FE5F76BE-F776-F2ED-F179-05C2DBDB8EE9}"/>
              </a:ext>
            </a:extLst>
          </p:cNvPr>
          <p:cNvGrpSpPr/>
          <p:nvPr/>
        </p:nvGrpSpPr>
        <p:grpSpPr>
          <a:xfrm>
            <a:off x="16671747" y="217109"/>
            <a:ext cx="1175107" cy="1159550"/>
            <a:chOff x="0" y="0"/>
            <a:chExt cx="309493" cy="305396"/>
          </a:xfrm>
        </p:grpSpPr>
        <p:sp>
          <p:nvSpPr>
            <p:cNvPr id="25" name="Freeform 5">
              <a:extLst>
                <a:ext uri="{FF2B5EF4-FFF2-40B4-BE49-F238E27FC236}">
                  <a16:creationId xmlns:a16="http://schemas.microsoft.com/office/drawing/2014/main" id="{F0EF8395-98E9-9A43-E508-AB755CA4B976}"/>
                </a:ext>
              </a:extLst>
            </p:cNvPr>
            <p:cNvSpPr/>
            <p:nvPr/>
          </p:nvSpPr>
          <p:spPr>
            <a:xfrm>
              <a:off x="0" y="0"/>
              <a:ext cx="309493" cy="305396"/>
            </a:xfrm>
            <a:custGeom>
              <a:avLst/>
              <a:gdLst/>
              <a:ahLst/>
              <a:cxnLst/>
              <a:rect l="l" t="t" r="r" b="b"/>
              <a:pathLst>
                <a:path w="309493" h="305396">
                  <a:moveTo>
                    <a:pt x="152698" y="0"/>
                  </a:moveTo>
                  <a:lnTo>
                    <a:pt x="156795" y="0"/>
                  </a:lnTo>
                  <a:cubicBezTo>
                    <a:pt x="197293" y="0"/>
                    <a:pt x="236133" y="16088"/>
                    <a:pt x="264769" y="44724"/>
                  </a:cubicBezTo>
                  <a:cubicBezTo>
                    <a:pt x="293405" y="73361"/>
                    <a:pt x="309493" y="112200"/>
                    <a:pt x="309493" y="152698"/>
                  </a:cubicBezTo>
                  <a:lnTo>
                    <a:pt x="309493" y="152698"/>
                  </a:lnTo>
                  <a:cubicBezTo>
                    <a:pt x="309493" y="237031"/>
                    <a:pt x="241128" y="305396"/>
                    <a:pt x="156795" y="305396"/>
                  </a:cubicBezTo>
                  <a:lnTo>
                    <a:pt x="152698" y="305396"/>
                  </a:lnTo>
                  <a:cubicBezTo>
                    <a:pt x="68365" y="305396"/>
                    <a:pt x="0" y="237031"/>
                    <a:pt x="0" y="152698"/>
                  </a:cubicBezTo>
                  <a:lnTo>
                    <a:pt x="0" y="152698"/>
                  </a:lnTo>
                  <a:cubicBezTo>
                    <a:pt x="0" y="68365"/>
                    <a:pt x="68365" y="0"/>
                    <a:pt x="152698" y="0"/>
                  </a:cubicBezTo>
                  <a:close/>
                </a:path>
              </a:pathLst>
            </a:custGeom>
            <a:solidFill>
              <a:srgbClr val="D2BC67"/>
            </a:solidFill>
          </p:spPr>
          <p:txBody>
            <a:bodyPr/>
            <a:lstStyle/>
            <a:p>
              <a:endParaRPr lang="en-US"/>
            </a:p>
          </p:txBody>
        </p:sp>
        <p:sp>
          <p:nvSpPr>
            <p:cNvPr id="26" name="TextBox 6">
              <a:extLst>
                <a:ext uri="{FF2B5EF4-FFF2-40B4-BE49-F238E27FC236}">
                  <a16:creationId xmlns:a16="http://schemas.microsoft.com/office/drawing/2014/main" id="{B4D7DC2E-C27B-73DC-9C20-4157D9E130E6}"/>
                </a:ext>
              </a:extLst>
            </p:cNvPr>
            <p:cNvSpPr txBox="1"/>
            <p:nvPr/>
          </p:nvSpPr>
          <p:spPr>
            <a:xfrm>
              <a:off x="0" y="-38100"/>
              <a:ext cx="309493" cy="343496"/>
            </a:xfrm>
            <a:prstGeom prst="rect">
              <a:avLst/>
            </a:prstGeom>
          </p:spPr>
          <p:txBody>
            <a:bodyPr lIns="50800" tIns="50800" rIns="50800" bIns="50800" rtlCol="0" anchor="ctr"/>
            <a:lstStyle/>
            <a:p>
              <a:pPr algn="ctr">
                <a:lnSpc>
                  <a:spcPts val="2659"/>
                </a:lnSpc>
              </a:pPr>
              <a:endParaRPr/>
            </a:p>
          </p:txBody>
        </p:sp>
      </p:grpSp>
      <p:grpSp>
        <p:nvGrpSpPr>
          <p:cNvPr id="27" name="Group 7">
            <a:extLst>
              <a:ext uri="{FF2B5EF4-FFF2-40B4-BE49-F238E27FC236}">
                <a16:creationId xmlns:a16="http://schemas.microsoft.com/office/drawing/2014/main" id="{24DE99A1-69F4-D3A3-2BAC-CEB381988489}"/>
              </a:ext>
            </a:extLst>
          </p:cNvPr>
          <p:cNvGrpSpPr/>
          <p:nvPr/>
        </p:nvGrpSpPr>
        <p:grpSpPr>
          <a:xfrm>
            <a:off x="16840103" y="377686"/>
            <a:ext cx="838394" cy="838394"/>
            <a:chOff x="0" y="0"/>
            <a:chExt cx="13716000" cy="13716000"/>
          </a:xfrm>
        </p:grpSpPr>
        <p:sp>
          <p:nvSpPr>
            <p:cNvPr id="28" name="Freeform 8">
              <a:hlinkClick r:id="rId15" action="ppaction://hlinksldjump"/>
              <a:extLst>
                <a:ext uri="{FF2B5EF4-FFF2-40B4-BE49-F238E27FC236}">
                  <a16:creationId xmlns:a16="http://schemas.microsoft.com/office/drawing/2014/main" id="{E6C16F74-2BCF-232B-F9D2-12A4F64265AD}"/>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16"/>
              <a:stretch>
                <a:fillRect/>
              </a:stretch>
            </a:blipFill>
          </p:spPr>
          <p:txBody>
            <a:bodyPr/>
            <a:lstStyle/>
            <a:p>
              <a:endParaRPr lang="en-US" dirty="0"/>
            </a:p>
          </p:txBody>
        </p:sp>
      </p:grpSp>
      <p:grpSp>
        <p:nvGrpSpPr>
          <p:cNvPr id="29" name="Group 22">
            <a:extLst>
              <a:ext uri="{FF2B5EF4-FFF2-40B4-BE49-F238E27FC236}">
                <a16:creationId xmlns:a16="http://schemas.microsoft.com/office/drawing/2014/main" id="{C446489F-ED02-2C49-A61E-CA66C7A0C6D1}"/>
              </a:ext>
            </a:extLst>
          </p:cNvPr>
          <p:cNvGrpSpPr/>
          <p:nvPr/>
        </p:nvGrpSpPr>
        <p:grpSpPr>
          <a:xfrm>
            <a:off x="15127591" y="1376658"/>
            <a:ext cx="2719262" cy="1800923"/>
            <a:chOff x="0" y="0"/>
            <a:chExt cx="716184" cy="474317"/>
          </a:xfrm>
        </p:grpSpPr>
        <p:sp>
          <p:nvSpPr>
            <p:cNvPr id="30" name="Freeform 23">
              <a:extLst>
                <a:ext uri="{FF2B5EF4-FFF2-40B4-BE49-F238E27FC236}">
                  <a16:creationId xmlns:a16="http://schemas.microsoft.com/office/drawing/2014/main" id="{09F5F5D5-02A6-70F8-71E8-5503D59D95DE}"/>
                </a:ext>
              </a:extLst>
            </p:cNvPr>
            <p:cNvSpPr/>
            <p:nvPr/>
          </p:nvSpPr>
          <p:spPr>
            <a:xfrm>
              <a:off x="0" y="0"/>
              <a:ext cx="716184" cy="474317"/>
            </a:xfrm>
            <a:custGeom>
              <a:avLst/>
              <a:gdLst/>
              <a:ahLst/>
              <a:cxnLst/>
              <a:rect l="l" t="t" r="r" b="b"/>
              <a:pathLst>
                <a:path w="716184" h="474317">
                  <a:moveTo>
                    <a:pt x="145200" y="0"/>
                  </a:moveTo>
                  <a:lnTo>
                    <a:pt x="570984" y="0"/>
                  </a:lnTo>
                  <a:cubicBezTo>
                    <a:pt x="651176" y="0"/>
                    <a:pt x="716184" y="65008"/>
                    <a:pt x="716184" y="145200"/>
                  </a:cubicBezTo>
                  <a:lnTo>
                    <a:pt x="716184" y="329117"/>
                  </a:lnTo>
                  <a:cubicBezTo>
                    <a:pt x="716184" y="409309"/>
                    <a:pt x="651176" y="474317"/>
                    <a:pt x="570984" y="474317"/>
                  </a:cubicBezTo>
                  <a:lnTo>
                    <a:pt x="145200" y="474317"/>
                  </a:lnTo>
                  <a:cubicBezTo>
                    <a:pt x="65008" y="474317"/>
                    <a:pt x="0" y="409309"/>
                    <a:pt x="0" y="329117"/>
                  </a:cubicBezTo>
                  <a:lnTo>
                    <a:pt x="0" y="145200"/>
                  </a:lnTo>
                  <a:cubicBezTo>
                    <a:pt x="0" y="65008"/>
                    <a:pt x="65008" y="0"/>
                    <a:pt x="145200" y="0"/>
                  </a:cubicBezTo>
                  <a:close/>
                </a:path>
              </a:pathLst>
            </a:custGeom>
            <a:solidFill>
              <a:srgbClr val="FFFFFF"/>
            </a:solidFill>
          </p:spPr>
          <p:txBody>
            <a:bodyPr/>
            <a:lstStyle/>
            <a:p>
              <a:endParaRPr lang="en-US"/>
            </a:p>
          </p:txBody>
        </p:sp>
        <p:sp>
          <p:nvSpPr>
            <p:cNvPr id="31" name="TextBox 24">
              <a:extLst>
                <a:ext uri="{FF2B5EF4-FFF2-40B4-BE49-F238E27FC236}">
                  <a16:creationId xmlns:a16="http://schemas.microsoft.com/office/drawing/2014/main" id="{430506CE-D16F-3700-98E2-8F9950B0DB08}"/>
                </a:ext>
              </a:extLst>
            </p:cNvPr>
            <p:cNvSpPr txBox="1"/>
            <p:nvPr/>
          </p:nvSpPr>
          <p:spPr>
            <a:xfrm>
              <a:off x="0" y="-38100"/>
              <a:ext cx="716184" cy="512417"/>
            </a:xfrm>
            <a:prstGeom prst="rect">
              <a:avLst/>
            </a:prstGeom>
          </p:spPr>
          <p:txBody>
            <a:bodyPr lIns="50800" tIns="50800" rIns="50800" bIns="50800" rtlCol="0" anchor="ctr"/>
            <a:lstStyle/>
            <a:p>
              <a:pPr algn="ctr">
                <a:lnSpc>
                  <a:spcPts val="2659"/>
                </a:lnSpc>
              </a:pPr>
              <a:endParaRPr/>
            </a:p>
          </p:txBody>
        </p:sp>
      </p:grpSp>
      <p:sp>
        <p:nvSpPr>
          <p:cNvPr id="32" name="TextBox 37">
            <a:hlinkClick r:id="rId17" action="ppaction://hlinksldjump"/>
            <a:extLst>
              <a:ext uri="{FF2B5EF4-FFF2-40B4-BE49-F238E27FC236}">
                <a16:creationId xmlns:a16="http://schemas.microsoft.com/office/drawing/2014/main" id="{3036F40F-B065-FD70-6838-3F02963550B8}"/>
              </a:ext>
            </a:extLst>
          </p:cNvPr>
          <p:cNvSpPr txBox="1"/>
          <p:nvPr/>
        </p:nvSpPr>
        <p:spPr>
          <a:xfrm>
            <a:off x="15784199" y="2367741"/>
            <a:ext cx="1613727" cy="349250"/>
          </a:xfrm>
          <a:prstGeom prst="rect">
            <a:avLst/>
          </a:prstGeom>
        </p:spPr>
        <p:txBody>
          <a:bodyPr lIns="0" tIns="0" rIns="0" bIns="0" rtlCol="0" anchor="t">
            <a:spAutoFit/>
          </a:bodyPr>
          <a:lstStyle/>
          <a:p>
            <a:pPr algn="l">
              <a:lnSpc>
                <a:spcPts val="2800"/>
              </a:lnSpc>
            </a:pPr>
            <a:r>
              <a:rPr lang="en-US" sz="2000" b="1" u="sng" dirty="0" err="1">
                <a:solidFill>
                  <a:srgbClr val="000000"/>
                </a:solidFill>
                <a:latin typeface="Noto Sans Bold"/>
                <a:ea typeface="Noto Sans Bold"/>
                <a:cs typeface="Noto Sans Bold"/>
                <a:sym typeface="Noto Sans Bold"/>
              </a:rPr>
              <a:t>Đăng</a:t>
            </a:r>
            <a:r>
              <a:rPr lang="en-US" sz="2000" b="1" u="sng" dirty="0">
                <a:solidFill>
                  <a:srgbClr val="000000"/>
                </a:solidFill>
                <a:latin typeface="Noto Sans Bold"/>
                <a:ea typeface="Noto Sans Bold"/>
                <a:cs typeface="Noto Sans Bold"/>
                <a:sym typeface="Noto Sans Bold"/>
              </a:rPr>
              <a:t> </a:t>
            </a:r>
            <a:r>
              <a:rPr lang="en-US" sz="2000" b="1" u="sng" dirty="0" err="1">
                <a:solidFill>
                  <a:srgbClr val="000000"/>
                </a:solidFill>
                <a:latin typeface="Noto Sans Bold"/>
                <a:ea typeface="Noto Sans Bold"/>
                <a:cs typeface="Noto Sans Bold"/>
                <a:sym typeface="Noto Sans Bold"/>
              </a:rPr>
              <a:t>xuất</a:t>
            </a:r>
            <a:endParaRPr lang="en-US" sz="2000" b="1" u="sng" dirty="0">
              <a:solidFill>
                <a:srgbClr val="000000"/>
              </a:solidFill>
              <a:latin typeface="Noto Sans Bold"/>
              <a:ea typeface="Noto Sans Bold"/>
              <a:cs typeface="Noto Sans Bold"/>
              <a:sym typeface="Noto Sans Bold"/>
            </a:endParaRPr>
          </a:p>
        </p:txBody>
      </p:sp>
      <p:sp>
        <p:nvSpPr>
          <p:cNvPr id="33" name="TextBox 38">
            <a:extLst>
              <a:ext uri="{FF2B5EF4-FFF2-40B4-BE49-F238E27FC236}">
                <a16:creationId xmlns:a16="http://schemas.microsoft.com/office/drawing/2014/main" id="{758C54FD-5766-1D1E-E8F8-C90BD43E2246}"/>
              </a:ext>
            </a:extLst>
          </p:cNvPr>
          <p:cNvSpPr txBox="1"/>
          <p:nvPr/>
        </p:nvSpPr>
        <p:spPr>
          <a:xfrm>
            <a:off x="15548874" y="1527001"/>
            <a:ext cx="2297979" cy="396240"/>
          </a:xfrm>
          <a:prstGeom prst="rect">
            <a:avLst/>
          </a:prstGeom>
        </p:spPr>
        <p:txBody>
          <a:bodyPr lIns="0" tIns="0" rIns="0" bIns="0" rtlCol="0" anchor="t">
            <a:spAutoFit/>
          </a:bodyPr>
          <a:lstStyle/>
          <a:p>
            <a:pPr algn="l">
              <a:lnSpc>
                <a:spcPts val="3359"/>
              </a:lnSpc>
            </a:pPr>
            <a:r>
              <a:rPr lang="en-US" sz="2399" dirty="0">
                <a:solidFill>
                  <a:srgbClr val="000000">
                    <a:alpha val="68627"/>
                  </a:srgbClr>
                </a:solidFill>
                <a:latin typeface="Noto Sans"/>
                <a:ea typeface="Noto Sans"/>
                <a:cs typeface="Noto Sans"/>
                <a:sym typeface="Noto Sans"/>
              </a:rPr>
              <a:t> </a:t>
            </a:r>
            <a:r>
              <a:rPr lang="en-US" sz="2399" dirty="0" err="1">
                <a:solidFill>
                  <a:srgbClr val="000000">
                    <a:alpha val="68627"/>
                  </a:srgbClr>
                </a:solidFill>
                <a:latin typeface="Noto Sans"/>
                <a:ea typeface="Noto Sans"/>
                <a:cs typeface="Noto Sans"/>
                <a:sym typeface="Noto Sans"/>
              </a:rPr>
              <a:t>VKLysiucute</a:t>
            </a:r>
            <a:endParaRPr lang="en-US" sz="2399" dirty="0">
              <a:solidFill>
                <a:srgbClr val="000000">
                  <a:alpha val="68627"/>
                </a:srgbClr>
              </a:solidFill>
              <a:latin typeface="Noto Sans"/>
              <a:ea typeface="Noto Sans"/>
              <a:cs typeface="Noto Sans"/>
              <a:sym typeface="Noto Sans"/>
            </a:endParaRPr>
          </a:p>
        </p:txBody>
      </p:sp>
      <p:sp>
        <p:nvSpPr>
          <p:cNvPr id="34" name="TextBox 39">
            <a:extLst>
              <a:ext uri="{FF2B5EF4-FFF2-40B4-BE49-F238E27FC236}">
                <a16:creationId xmlns:a16="http://schemas.microsoft.com/office/drawing/2014/main" id="{6A5E923A-4DC1-7285-62AB-61BA886DEACF}"/>
              </a:ext>
            </a:extLst>
          </p:cNvPr>
          <p:cNvSpPr txBox="1"/>
          <p:nvPr/>
        </p:nvSpPr>
        <p:spPr>
          <a:xfrm>
            <a:off x="15691113" y="1875616"/>
            <a:ext cx="2297979" cy="349250"/>
          </a:xfrm>
          <a:prstGeom prst="rect">
            <a:avLst/>
          </a:prstGeom>
        </p:spPr>
        <p:txBody>
          <a:bodyPr lIns="0" tIns="0" rIns="0" bIns="0" rtlCol="0" anchor="t">
            <a:spAutoFit/>
          </a:bodyPr>
          <a:lstStyle/>
          <a:p>
            <a:pPr algn="l">
              <a:lnSpc>
                <a:spcPts val="2800"/>
              </a:lnSpc>
            </a:pPr>
            <a:r>
              <a:rPr lang="en-US" sz="2000" dirty="0">
                <a:solidFill>
                  <a:srgbClr val="000000">
                    <a:alpha val="68627"/>
                  </a:srgbClr>
                </a:solidFill>
                <a:latin typeface="Noto Sans"/>
                <a:ea typeface="Noto Sans"/>
                <a:cs typeface="Noto Sans"/>
                <a:sym typeface="Noto Sans"/>
              </a:rPr>
              <a:t>ID: 03682632</a:t>
            </a:r>
          </a:p>
        </p:txBody>
      </p:sp>
    </p:spTree>
    <p:extLst>
      <p:ext uri="{BB962C8B-B14F-4D97-AF65-F5344CB8AC3E}">
        <p14:creationId xmlns:p14="http://schemas.microsoft.com/office/powerpoint/2010/main" val="24356540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a:p>
        </p:txBody>
      </p:sp>
      <p:sp>
        <p:nvSpPr>
          <p:cNvPr id="3" name="Freeform 3"/>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3596430" y="253475"/>
            <a:ext cx="1175107" cy="1159550"/>
            <a:chOff x="0" y="0"/>
            <a:chExt cx="309493" cy="305396"/>
          </a:xfrm>
        </p:grpSpPr>
        <p:sp>
          <p:nvSpPr>
            <p:cNvPr id="5" name="Freeform 5"/>
            <p:cNvSpPr/>
            <p:nvPr/>
          </p:nvSpPr>
          <p:spPr>
            <a:xfrm>
              <a:off x="0" y="0"/>
              <a:ext cx="309493" cy="305396"/>
            </a:xfrm>
            <a:custGeom>
              <a:avLst/>
              <a:gdLst/>
              <a:ahLst/>
              <a:cxnLst/>
              <a:rect l="l" t="t" r="r" b="b"/>
              <a:pathLst>
                <a:path w="309493" h="305396">
                  <a:moveTo>
                    <a:pt x="152698" y="0"/>
                  </a:moveTo>
                  <a:lnTo>
                    <a:pt x="156795" y="0"/>
                  </a:lnTo>
                  <a:cubicBezTo>
                    <a:pt x="197293" y="0"/>
                    <a:pt x="236133" y="16088"/>
                    <a:pt x="264769" y="44724"/>
                  </a:cubicBezTo>
                  <a:cubicBezTo>
                    <a:pt x="293405" y="73361"/>
                    <a:pt x="309493" y="112200"/>
                    <a:pt x="309493" y="152698"/>
                  </a:cubicBezTo>
                  <a:lnTo>
                    <a:pt x="309493" y="152698"/>
                  </a:lnTo>
                  <a:cubicBezTo>
                    <a:pt x="309493" y="237031"/>
                    <a:pt x="241128" y="305396"/>
                    <a:pt x="156795" y="305396"/>
                  </a:cubicBezTo>
                  <a:lnTo>
                    <a:pt x="152698" y="305396"/>
                  </a:lnTo>
                  <a:cubicBezTo>
                    <a:pt x="68365" y="305396"/>
                    <a:pt x="0" y="237031"/>
                    <a:pt x="0" y="152698"/>
                  </a:cubicBezTo>
                  <a:lnTo>
                    <a:pt x="0" y="152698"/>
                  </a:lnTo>
                  <a:cubicBezTo>
                    <a:pt x="0" y="68365"/>
                    <a:pt x="68365" y="0"/>
                    <a:pt x="152698" y="0"/>
                  </a:cubicBezTo>
                  <a:close/>
                </a:path>
              </a:pathLst>
            </a:custGeom>
            <a:solidFill>
              <a:srgbClr val="D2BC67"/>
            </a:solidFill>
          </p:spPr>
          <p:txBody>
            <a:bodyPr/>
            <a:lstStyle/>
            <a:p>
              <a:endParaRPr lang="en-US"/>
            </a:p>
          </p:txBody>
        </p:sp>
        <p:sp>
          <p:nvSpPr>
            <p:cNvPr id="6" name="TextBox 6"/>
            <p:cNvSpPr txBox="1"/>
            <p:nvPr/>
          </p:nvSpPr>
          <p:spPr>
            <a:xfrm>
              <a:off x="0" y="-38100"/>
              <a:ext cx="309493" cy="343496"/>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p:nvPr/>
        </p:nvGrpSpPr>
        <p:grpSpPr>
          <a:xfrm>
            <a:off x="776763" y="114333"/>
            <a:ext cx="1450768" cy="1450768"/>
            <a:chOff x="0" y="0"/>
            <a:chExt cx="13716000" cy="13716000"/>
          </a:xfrm>
        </p:grpSpPr>
        <p:sp>
          <p:nvSpPr>
            <p:cNvPr id="9" name="Freeform 9">
              <a:hlinkClick r:id="rId7" action="ppaction://hlinksldjump"/>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8"/>
              <a:stretch>
                <a:fillRect t="-38888" b="-38888"/>
              </a:stretch>
            </a:blipFill>
          </p:spPr>
          <p:txBody>
            <a:bodyPr/>
            <a:lstStyle/>
            <a:p>
              <a:endParaRPr lang="en-US" dirty="0"/>
            </a:p>
          </p:txBody>
        </p:sp>
      </p:grpSp>
      <p:sp>
        <p:nvSpPr>
          <p:cNvPr id="10" name="Freeform 10">
            <a:hlinkClick r:id="rId9" action="ppaction://hlinksldjump"/>
          </p:cNvPr>
          <p:cNvSpPr/>
          <p:nvPr/>
        </p:nvSpPr>
        <p:spPr>
          <a:xfrm>
            <a:off x="15236121"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15" name="Group 15"/>
          <p:cNvGrpSpPr/>
          <p:nvPr/>
        </p:nvGrpSpPr>
        <p:grpSpPr>
          <a:xfrm>
            <a:off x="8770633" y="6271978"/>
            <a:ext cx="5071305" cy="718695"/>
            <a:chOff x="0" y="0"/>
            <a:chExt cx="6761740" cy="958260"/>
          </a:xfrm>
        </p:grpSpPr>
        <p:grpSp>
          <p:nvGrpSpPr>
            <p:cNvPr id="16" name="Group 16"/>
            <p:cNvGrpSpPr/>
            <p:nvPr/>
          </p:nvGrpSpPr>
          <p:grpSpPr>
            <a:xfrm>
              <a:off x="0" y="0"/>
              <a:ext cx="6761740" cy="958260"/>
              <a:chOff x="0" y="0"/>
              <a:chExt cx="1332688" cy="188866"/>
            </a:xfrm>
          </p:grpSpPr>
          <p:sp>
            <p:nvSpPr>
              <p:cNvPr id="17" name="Freeform 17"/>
              <p:cNvSpPr/>
              <p:nvPr/>
            </p:nvSpPr>
            <p:spPr>
              <a:xfrm>
                <a:off x="0" y="0"/>
                <a:ext cx="1332688" cy="188866"/>
              </a:xfrm>
              <a:custGeom>
                <a:avLst/>
                <a:gdLst/>
                <a:ahLst/>
                <a:cxnLst/>
                <a:rect l="l" t="t" r="r" b="b"/>
                <a:pathLst>
                  <a:path w="1332688" h="188866">
                    <a:moveTo>
                      <a:pt x="23346" y="0"/>
                    </a:moveTo>
                    <a:lnTo>
                      <a:pt x="1309342" y="0"/>
                    </a:lnTo>
                    <a:cubicBezTo>
                      <a:pt x="1322236" y="0"/>
                      <a:pt x="1332688" y="10452"/>
                      <a:pt x="1332688" y="23346"/>
                    </a:cubicBezTo>
                    <a:lnTo>
                      <a:pt x="1332688" y="165520"/>
                    </a:lnTo>
                    <a:cubicBezTo>
                      <a:pt x="1332688" y="171712"/>
                      <a:pt x="1330229" y="177650"/>
                      <a:pt x="1325850" y="182028"/>
                    </a:cubicBezTo>
                    <a:cubicBezTo>
                      <a:pt x="1321472" y="186406"/>
                      <a:pt x="1315534" y="188866"/>
                      <a:pt x="1309342" y="188866"/>
                    </a:cubicBezTo>
                    <a:lnTo>
                      <a:pt x="23346" y="188866"/>
                    </a:lnTo>
                    <a:cubicBezTo>
                      <a:pt x="17154" y="188866"/>
                      <a:pt x="11216" y="186406"/>
                      <a:pt x="6838" y="182028"/>
                    </a:cubicBezTo>
                    <a:cubicBezTo>
                      <a:pt x="2460" y="177650"/>
                      <a:pt x="0" y="171712"/>
                      <a:pt x="0" y="165520"/>
                    </a:cubicBezTo>
                    <a:lnTo>
                      <a:pt x="0" y="23346"/>
                    </a:lnTo>
                    <a:cubicBezTo>
                      <a:pt x="0" y="17154"/>
                      <a:pt x="2460" y="11216"/>
                      <a:pt x="6838" y="6838"/>
                    </a:cubicBezTo>
                    <a:cubicBezTo>
                      <a:pt x="11216" y="2460"/>
                      <a:pt x="17154" y="0"/>
                      <a:pt x="23346" y="0"/>
                    </a:cubicBezTo>
                    <a:close/>
                  </a:path>
                </a:pathLst>
              </a:custGeom>
              <a:solidFill>
                <a:srgbClr val="EC4E56"/>
              </a:solidFill>
            </p:spPr>
            <p:txBody>
              <a:bodyPr/>
              <a:lstStyle/>
              <a:p>
                <a:endParaRPr lang="en-US"/>
              </a:p>
            </p:txBody>
          </p:sp>
          <p:sp>
            <p:nvSpPr>
              <p:cNvPr id="18" name="TextBox 18"/>
              <p:cNvSpPr txBox="1"/>
              <p:nvPr/>
            </p:nvSpPr>
            <p:spPr>
              <a:xfrm>
                <a:off x="0" y="-38100"/>
                <a:ext cx="1332688" cy="226966"/>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1013702" y="138393"/>
              <a:ext cx="4734336" cy="593460"/>
            </a:xfrm>
            <a:prstGeom prst="rect">
              <a:avLst/>
            </a:prstGeom>
          </p:spPr>
          <p:txBody>
            <a:bodyPr lIns="0" tIns="0" rIns="0" bIns="0" rtlCol="0" anchor="t">
              <a:spAutoFit/>
            </a:bodyPr>
            <a:lstStyle/>
            <a:p>
              <a:pPr algn="ctr">
                <a:lnSpc>
                  <a:spcPts val="3727"/>
                </a:lnSpc>
              </a:pPr>
              <a:r>
                <a:rPr lang="en-US" sz="2662">
                  <a:solidFill>
                    <a:srgbClr val="FFFFFF"/>
                  </a:solidFill>
                  <a:latin typeface="Canva Sans"/>
                  <a:ea typeface="Canva Sans"/>
                  <a:cs typeface="Canva Sans"/>
                  <a:sym typeface="Canva Sans"/>
                </a:rPr>
                <a:t>Thanh toán thất bại</a:t>
              </a:r>
            </a:p>
          </p:txBody>
        </p:sp>
      </p:grpSp>
      <p:sp>
        <p:nvSpPr>
          <p:cNvPr id="20" name="Freeform 20"/>
          <p:cNvSpPr/>
          <p:nvPr/>
        </p:nvSpPr>
        <p:spPr>
          <a:xfrm>
            <a:off x="9654206" y="2628456"/>
            <a:ext cx="3304161" cy="3367297"/>
          </a:xfrm>
          <a:custGeom>
            <a:avLst/>
            <a:gdLst/>
            <a:ahLst/>
            <a:cxnLst/>
            <a:rect l="l" t="t" r="r" b="b"/>
            <a:pathLst>
              <a:path w="3304161" h="3367297">
                <a:moveTo>
                  <a:pt x="0" y="0"/>
                </a:moveTo>
                <a:lnTo>
                  <a:pt x="3304160" y="0"/>
                </a:lnTo>
                <a:lnTo>
                  <a:pt x="3304160" y="3367297"/>
                </a:lnTo>
                <a:lnTo>
                  <a:pt x="0" y="3367297"/>
                </a:lnTo>
                <a:lnTo>
                  <a:pt x="0" y="0"/>
                </a:lnTo>
                <a:close/>
              </a:path>
            </a:pathLst>
          </a:custGeom>
          <a:blipFill>
            <a:blip r:embed="rId12"/>
            <a:stretch>
              <a:fillRect/>
            </a:stretch>
          </a:blipFill>
        </p:spPr>
        <p:txBody>
          <a:bodyPr/>
          <a:lstStyle/>
          <a:p>
            <a:endParaRPr lang="en-US"/>
          </a:p>
        </p:txBody>
      </p:sp>
      <p:sp>
        <p:nvSpPr>
          <p:cNvPr id="22" name="TextBox 22">
            <a:hlinkClick r:id="rId13" action="ppaction://hlinksldjump"/>
          </p:cNvPr>
          <p:cNvSpPr txBox="1"/>
          <p:nvPr/>
        </p:nvSpPr>
        <p:spPr>
          <a:xfrm>
            <a:off x="9303395" y="7200223"/>
            <a:ext cx="4167069" cy="580390"/>
          </a:xfrm>
          <a:prstGeom prst="rect">
            <a:avLst/>
          </a:prstGeom>
        </p:spPr>
        <p:txBody>
          <a:bodyPr lIns="0" tIns="0" rIns="0" bIns="0" rtlCol="0" anchor="t">
            <a:spAutoFit/>
          </a:bodyPr>
          <a:lstStyle/>
          <a:p>
            <a:pPr algn="ctr">
              <a:lnSpc>
                <a:spcPts val="4759"/>
              </a:lnSpc>
            </a:pPr>
            <a:r>
              <a:rPr lang="en-US" sz="3399" b="1" dirty="0">
                <a:solidFill>
                  <a:srgbClr val="000000"/>
                </a:solidFill>
                <a:latin typeface="Canva Sans Bold"/>
                <a:ea typeface="Canva Sans Bold"/>
                <a:cs typeface="Canva Sans Bold"/>
                <a:sym typeface="Canva Sans Bold"/>
              </a:rPr>
              <a:t>Vui </a:t>
            </a:r>
            <a:r>
              <a:rPr lang="en-US" sz="3399" b="1" dirty="0" err="1">
                <a:solidFill>
                  <a:srgbClr val="000000"/>
                </a:solidFill>
                <a:latin typeface="Canva Sans Bold"/>
                <a:ea typeface="Canva Sans Bold"/>
                <a:cs typeface="Canva Sans Bold"/>
                <a:sym typeface="Canva Sans Bold"/>
              </a:rPr>
              <a:t>lòng</a:t>
            </a:r>
            <a:r>
              <a:rPr lang="en-US" sz="3399" b="1" dirty="0">
                <a:solidFill>
                  <a:srgbClr val="000000"/>
                </a:solidFill>
                <a:latin typeface="Canva Sans Bold"/>
                <a:ea typeface="Canva Sans Bold"/>
                <a:cs typeface="Canva Sans Bold"/>
                <a:sym typeface="Canva Sans Bold"/>
              </a:rPr>
              <a:t> </a:t>
            </a:r>
            <a:r>
              <a:rPr lang="en-US" sz="3399" b="1" u="sng" dirty="0" err="1">
                <a:solidFill>
                  <a:srgbClr val="0070C0"/>
                </a:solidFill>
                <a:latin typeface="Canva Sans Bold"/>
                <a:ea typeface="Canva Sans Bold"/>
                <a:cs typeface="Canva Sans Bold"/>
                <a:sym typeface="Canva Sans Bold"/>
              </a:rPr>
              <a:t>thử</a:t>
            </a:r>
            <a:r>
              <a:rPr lang="en-US" sz="3399" b="1" u="sng" dirty="0">
                <a:solidFill>
                  <a:srgbClr val="0070C0"/>
                </a:solidFill>
                <a:latin typeface="Canva Sans Bold"/>
                <a:ea typeface="Canva Sans Bold"/>
                <a:cs typeface="Canva Sans Bold"/>
                <a:sym typeface="Canva Sans Bold"/>
              </a:rPr>
              <a:t> </a:t>
            </a:r>
            <a:r>
              <a:rPr lang="en-US" sz="3399" b="1" u="sng" dirty="0" err="1">
                <a:solidFill>
                  <a:srgbClr val="0070C0"/>
                </a:solidFill>
                <a:latin typeface="Canva Sans Bold"/>
                <a:ea typeface="Canva Sans Bold"/>
                <a:cs typeface="Canva Sans Bold"/>
                <a:sym typeface="Canva Sans Bold"/>
              </a:rPr>
              <a:t>lại</a:t>
            </a:r>
            <a:r>
              <a:rPr lang="en-US" sz="3399" b="1" u="sng" dirty="0">
                <a:solidFill>
                  <a:srgbClr val="0070C0"/>
                </a:solidFill>
                <a:latin typeface="Canva Sans Bold"/>
                <a:ea typeface="Canva Sans Bold"/>
                <a:cs typeface="Canva Sans Bold"/>
                <a:sym typeface="Canva Sans Bold"/>
              </a:rPr>
              <a:t> </a:t>
            </a:r>
            <a:r>
              <a:rPr lang="en-US" sz="3399" b="1" dirty="0" err="1">
                <a:solidFill>
                  <a:srgbClr val="000000"/>
                </a:solidFill>
                <a:latin typeface="Canva Sans Bold"/>
                <a:ea typeface="Canva Sans Bold"/>
                <a:cs typeface="Canva Sans Bold"/>
                <a:sym typeface="Canva Sans Bold"/>
              </a:rPr>
              <a:t>sau</a:t>
            </a:r>
            <a:r>
              <a:rPr lang="en-US" sz="3399" b="1" dirty="0">
                <a:solidFill>
                  <a:srgbClr val="000000"/>
                </a:solidFill>
                <a:latin typeface="Canva Sans Bold"/>
                <a:ea typeface="Canva Sans Bold"/>
                <a:cs typeface="Canva Sans Bold"/>
                <a:sym typeface="Canva Sans Bold"/>
              </a:rPr>
              <a:t>!</a:t>
            </a:r>
          </a:p>
        </p:txBody>
      </p:sp>
      <p:grpSp>
        <p:nvGrpSpPr>
          <p:cNvPr id="23" name="Group 23"/>
          <p:cNvGrpSpPr/>
          <p:nvPr/>
        </p:nvGrpSpPr>
        <p:grpSpPr>
          <a:xfrm>
            <a:off x="16840103" y="377686"/>
            <a:ext cx="838394" cy="838394"/>
            <a:chOff x="0" y="0"/>
            <a:chExt cx="13716000" cy="13716000"/>
          </a:xfrm>
        </p:grpSpPr>
        <p:sp>
          <p:nvSpPr>
            <p:cNvPr id="24" name="Freeform 24">
              <a:hlinkClick r:id="rId14" action="ppaction://hlinksldjump"/>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15"/>
              <a:stretch>
                <a:fillRect/>
              </a:stretch>
            </a:blipFill>
          </p:spPr>
          <p:txBody>
            <a:bodyPr/>
            <a:lstStyle/>
            <a:p>
              <a:endParaRPr lang="en-US" dirty="0"/>
            </a:p>
          </p:txBody>
        </p:sp>
      </p:grpSp>
      <p:grpSp>
        <p:nvGrpSpPr>
          <p:cNvPr id="25" name="Group 11">
            <a:extLst>
              <a:ext uri="{FF2B5EF4-FFF2-40B4-BE49-F238E27FC236}">
                <a16:creationId xmlns:a16="http://schemas.microsoft.com/office/drawing/2014/main" id="{A0695640-BB2F-5C25-6555-02E914556F95}"/>
              </a:ext>
            </a:extLst>
          </p:cNvPr>
          <p:cNvGrpSpPr/>
          <p:nvPr/>
        </p:nvGrpSpPr>
        <p:grpSpPr>
          <a:xfrm>
            <a:off x="381956" y="1943358"/>
            <a:ext cx="5390286" cy="6365355"/>
            <a:chOff x="0" y="0"/>
            <a:chExt cx="321638" cy="379820"/>
          </a:xfrm>
        </p:grpSpPr>
        <p:sp>
          <p:nvSpPr>
            <p:cNvPr id="26" name="Freeform 12">
              <a:extLst>
                <a:ext uri="{FF2B5EF4-FFF2-40B4-BE49-F238E27FC236}">
                  <a16:creationId xmlns:a16="http://schemas.microsoft.com/office/drawing/2014/main" id="{90B68F45-1E30-3E76-C1C1-4FA640DD223A}"/>
                </a:ext>
              </a:extLst>
            </p:cNvPr>
            <p:cNvSpPr/>
            <p:nvPr/>
          </p:nvSpPr>
          <p:spPr>
            <a:xfrm>
              <a:off x="0" y="0"/>
              <a:ext cx="321638" cy="379820"/>
            </a:xfrm>
            <a:custGeom>
              <a:avLst/>
              <a:gdLst/>
              <a:ahLst/>
              <a:cxnLst/>
              <a:rect l="l" t="t" r="r" b="b"/>
              <a:pathLst>
                <a:path w="321638" h="379820">
                  <a:moveTo>
                    <a:pt x="20198" y="0"/>
                  </a:moveTo>
                  <a:lnTo>
                    <a:pt x="301441" y="0"/>
                  </a:lnTo>
                  <a:cubicBezTo>
                    <a:pt x="312595" y="0"/>
                    <a:pt x="321638" y="9043"/>
                    <a:pt x="321638" y="20198"/>
                  </a:cubicBezTo>
                  <a:lnTo>
                    <a:pt x="321638" y="359623"/>
                  </a:lnTo>
                  <a:cubicBezTo>
                    <a:pt x="321638" y="370778"/>
                    <a:pt x="312595" y="379820"/>
                    <a:pt x="301441" y="379820"/>
                  </a:cubicBezTo>
                  <a:lnTo>
                    <a:pt x="20198" y="379820"/>
                  </a:lnTo>
                  <a:cubicBezTo>
                    <a:pt x="9043" y="379820"/>
                    <a:pt x="0" y="370778"/>
                    <a:pt x="0" y="359623"/>
                  </a:cubicBezTo>
                  <a:lnTo>
                    <a:pt x="0" y="20198"/>
                  </a:lnTo>
                  <a:cubicBezTo>
                    <a:pt x="0" y="9043"/>
                    <a:pt x="9043" y="0"/>
                    <a:pt x="20198" y="0"/>
                  </a:cubicBezTo>
                  <a:close/>
                </a:path>
              </a:pathLst>
            </a:custGeom>
            <a:solidFill>
              <a:srgbClr val="D6BD9E">
                <a:alpha val="62745"/>
              </a:srgbClr>
            </a:solidFill>
            <a:ln cap="sq">
              <a:noFill/>
              <a:prstDash val="solid"/>
              <a:miter/>
            </a:ln>
          </p:spPr>
          <p:txBody>
            <a:bodyPr/>
            <a:lstStyle/>
            <a:p>
              <a:endParaRPr lang="en-US"/>
            </a:p>
          </p:txBody>
        </p:sp>
        <p:sp>
          <p:nvSpPr>
            <p:cNvPr id="27" name="TextBox 13">
              <a:extLst>
                <a:ext uri="{FF2B5EF4-FFF2-40B4-BE49-F238E27FC236}">
                  <a16:creationId xmlns:a16="http://schemas.microsoft.com/office/drawing/2014/main" id="{9E20F340-6312-3831-7BDD-34D9E1792AB6}"/>
                </a:ext>
              </a:extLst>
            </p:cNvPr>
            <p:cNvSpPr txBox="1"/>
            <p:nvPr/>
          </p:nvSpPr>
          <p:spPr>
            <a:xfrm>
              <a:off x="0" y="-38100"/>
              <a:ext cx="321638" cy="417920"/>
            </a:xfrm>
            <a:prstGeom prst="rect">
              <a:avLst/>
            </a:prstGeom>
          </p:spPr>
          <p:txBody>
            <a:bodyPr lIns="50800" tIns="50800" rIns="50800" bIns="50800" rtlCol="0" anchor="ctr"/>
            <a:lstStyle/>
            <a:p>
              <a:pPr algn="ctr">
                <a:lnSpc>
                  <a:spcPts val="2659"/>
                </a:lnSpc>
              </a:pPr>
              <a:endParaRPr/>
            </a:p>
          </p:txBody>
        </p:sp>
      </p:grpSp>
      <p:sp>
        <p:nvSpPr>
          <p:cNvPr id="28" name="Freeform 14">
            <a:extLst>
              <a:ext uri="{FF2B5EF4-FFF2-40B4-BE49-F238E27FC236}">
                <a16:creationId xmlns:a16="http://schemas.microsoft.com/office/drawing/2014/main" id="{A7C7EDCD-5DC8-DCE7-8D24-0794242BF859}"/>
              </a:ext>
            </a:extLst>
          </p:cNvPr>
          <p:cNvSpPr/>
          <p:nvPr/>
        </p:nvSpPr>
        <p:spPr>
          <a:xfrm>
            <a:off x="776763" y="2187942"/>
            <a:ext cx="4535021" cy="5879031"/>
          </a:xfrm>
          <a:custGeom>
            <a:avLst/>
            <a:gdLst/>
            <a:ahLst/>
            <a:cxnLst/>
            <a:rect l="l" t="t" r="r" b="b"/>
            <a:pathLst>
              <a:path w="4535021" h="5879031">
                <a:moveTo>
                  <a:pt x="0" y="0"/>
                </a:moveTo>
                <a:lnTo>
                  <a:pt x="4535021" y="0"/>
                </a:lnTo>
                <a:lnTo>
                  <a:pt x="4535021" y="5879031"/>
                </a:lnTo>
                <a:lnTo>
                  <a:pt x="0" y="5879031"/>
                </a:lnTo>
                <a:lnTo>
                  <a:pt x="0" y="0"/>
                </a:lnTo>
                <a:close/>
              </a:path>
            </a:pathLst>
          </a:custGeom>
          <a:blipFill>
            <a:blip r:embed="rId16"/>
            <a:stretch>
              <a:fillRect t="-7890" b="-7890"/>
            </a:stretch>
          </a:blipFill>
        </p:spPr>
        <p:txBody>
          <a:bodyPr/>
          <a:lstStyle/>
          <a:p>
            <a:endParaRPr lang="en-US"/>
          </a:p>
        </p:txBody>
      </p:sp>
      <p:sp>
        <p:nvSpPr>
          <p:cNvPr id="29" name="TextBox 20">
            <a:extLst>
              <a:ext uri="{FF2B5EF4-FFF2-40B4-BE49-F238E27FC236}">
                <a16:creationId xmlns:a16="http://schemas.microsoft.com/office/drawing/2014/main" id="{F36E4151-5895-4DA2-6B2F-C3D61550C8AB}"/>
              </a:ext>
            </a:extLst>
          </p:cNvPr>
          <p:cNvSpPr txBox="1"/>
          <p:nvPr/>
        </p:nvSpPr>
        <p:spPr>
          <a:xfrm>
            <a:off x="560534" y="8277027"/>
            <a:ext cx="5211708" cy="778377"/>
          </a:xfrm>
          <a:prstGeom prst="rect">
            <a:avLst/>
          </a:prstGeom>
        </p:spPr>
        <p:txBody>
          <a:bodyPr wrap="square" lIns="0" tIns="0" rIns="0" bIns="0" rtlCol="0" anchor="t">
            <a:spAutoFit/>
          </a:bodyPr>
          <a:lstStyle/>
          <a:p>
            <a:pPr>
              <a:lnSpc>
                <a:spcPts val="6447"/>
              </a:lnSpc>
            </a:pPr>
            <a:r>
              <a:rPr lang="en-US" sz="4605" b="1" dirty="0" err="1">
                <a:solidFill>
                  <a:srgbClr val="EC4E56"/>
                </a:solidFill>
                <a:latin typeface="Noto Sans Bold"/>
                <a:ea typeface="Noto Sans Bold"/>
                <a:cs typeface="Noto Sans Bold"/>
                <a:sym typeface="Noto Sans Bold"/>
              </a:rPr>
              <a:t>Tổng</a:t>
            </a:r>
            <a:r>
              <a:rPr lang="en-US" sz="4605" b="1" dirty="0">
                <a:solidFill>
                  <a:srgbClr val="EC4E56"/>
                </a:solidFill>
                <a:latin typeface="Noto Sans Bold"/>
                <a:ea typeface="Noto Sans Bold"/>
                <a:cs typeface="Noto Sans Bold"/>
                <a:sym typeface="Noto Sans Bold"/>
              </a:rPr>
              <a:t>: 50.000 VNĐ</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0617A-583F-7DA5-19D0-E967A4EA32C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EEEE19B-6D01-5089-BE69-B79B3223803C}"/>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a:p>
        </p:txBody>
      </p:sp>
      <p:sp>
        <p:nvSpPr>
          <p:cNvPr id="3" name="Freeform 3">
            <a:extLst>
              <a:ext uri="{FF2B5EF4-FFF2-40B4-BE49-F238E27FC236}">
                <a16:creationId xmlns:a16="http://schemas.microsoft.com/office/drawing/2014/main" id="{8636C060-B7CF-78F7-53BA-F52779D16FA2}"/>
              </a:ext>
            </a:extLst>
          </p:cNvPr>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25201901-4DF4-D9F7-9BE3-7265940846D1}"/>
              </a:ext>
            </a:extLst>
          </p:cNvPr>
          <p:cNvGrpSpPr/>
          <p:nvPr/>
        </p:nvGrpSpPr>
        <p:grpSpPr>
          <a:xfrm>
            <a:off x="13596430" y="253475"/>
            <a:ext cx="1175107" cy="1159550"/>
            <a:chOff x="0" y="0"/>
            <a:chExt cx="309493" cy="305396"/>
          </a:xfrm>
        </p:grpSpPr>
        <p:sp>
          <p:nvSpPr>
            <p:cNvPr id="5" name="Freeform 5">
              <a:extLst>
                <a:ext uri="{FF2B5EF4-FFF2-40B4-BE49-F238E27FC236}">
                  <a16:creationId xmlns:a16="http://schemas.microsoft.com/office/drawing/2014/main" id="{9F27C565-249E-C204-E844-1FC87B3BA3F2}"/>
                </a:ext>
              </a:extLst>
            </p:cNvPr>
            <p:cNvSpPr/>
            <p:nvPr/>
          </p:nvSpPr>
          <p:spPr>
            <a:xfrm>
              <a:off x="0" y="0"/>
              <a:ext cx="309493" cy="305396"/>
            </a:xfrm>
            <a:custGeom>
              <a:avLst/>
              <a:gdLst/>
              <a:ahLst/>
              <a:cxnLst/>
              <a:rect l="l" t="t" r="r" b="b"/>
              <a:pathLst>
                <a:path w="309493" h="305396">
                  <a:moveTo>
                    <a:pt x="152698" y="0"/>
                  </a:moveTo>
                  <a:lnTo>
                    <a:pt x="156795" y="0"/>
                  </a:lnTo>
                  <a:cubicBezTo>
                    <a:pt x="197293" y="0"/>
                    <a:pt x="236133" y="16088"/>
                    <a:pt x="264769" y="44724"/>
                  </a:cubicBezTo>
                  <a:cubicBezTo>
                    <a:pt x="293405" y="73361"/>
                    <a:pt x="309493" y="112200"/>
                    <a:pt x="309493" y="152698"/>
                  </a:cubicBezTo>
                  <a:lnTo>
                    <a:pt x="309493" y="152698"/>
                  </a:lnTo>
                  <a:cubicBezTo>
                    <a:pt x="309493" y="237031"/>
                    <a:pt x="241128" y="305396"/>
                    <a:pt x="156795" y="305396"/>
                  </a:cubicBezTo>
                  <a:lnTo>
                    <a:pt x="152698" y="305396"/>
                  </a:lnTo>
                  <a:cubicBezTo>
                    <a:pt x="68365" y="305396"/>
                    <a:pt x="0" y="237031"/>
                    <a:pt x="0" y="152698"/>
                  </a:cubicBezTo>
                  <a:lnTo>
                    <a:pt x="0" y="152698"/>
                  </a:lnTo>
                  <a:cubicBezTo>
                    <a:pt x="0" y="68365"/>
                    <a:pt x="68365" y="0"/>
                    <a:pt x="152698" y="0"/>
                  </a:cubicBezTo>
                  <a:close/>
                </a:path>
              </a:pathLst>
            </a:custGeom>
            <a:solidFill>
              <a:srgbClr val="D2BC67"/>
            </a:solidFill>
          </p:spPr>
          <p:txBody>
            <a:bodyPr/>
            <a:lstStyle/>
            <a:p>
              <a:endParaRPr lang="en-US"/>
            </a:p>
          </p:txBody>
        </p:sp>
        <p:sp>
          <p:nvSpPr>
            <p:cNvPr id="6" name="TextBox 6">
              <a:extLst>
                <a:ext uri="{FF2B5EF4-FFF2-40B4-BE49-F238E27FC236}">
                  <a16:creationId xmlns:a16="http://schemas.microsoft.com/office/drawing/2014/main" id="{CF9C141E-FE18-FA95-6027-B30A317A3097}"/>
                </a:ext>
              </a:extLst>
            </p:cNvPr>
            <p:cNvSpPr txBox="1"/>
            <p:nvPr/>
          </p:nvSpPr>
          <p:spPr>
            <a:xfrm>
              <a:off x="0" y="-38100"/>
              <a:ext cx="309493" cy="343496"/>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06DCA138-5AFF-8245-DCB9-A5E1ED9391E8}"/>
              </a:ext>
            </a:extLst>
          </p:cNvPr>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a:extLst>
              <a:ext uri="{FF2B5EF4-FFF2-40B4-BE49-F238E27FC236}">
                <a16:creationId xmlns:a16="http://schemas.microsoft.com/office/drawing/2014/main" id="{D8C0AA75-B969-7BB8-5D6E-F11FA72EC1ED}"/>
              </a:ext>
            </a:extLst>
          </p:cNvPr>
          <p:cNvGrpSpPr/>
          <p:nvPr/>
        </p:nvGrpSpPr>
        <p:grpSpPr>
          <a:xfrm>
            <a:off x="776763" y="114333"/>
            <a:ext cx="1450768" cy="1450768"/>
            <a:chOff x="0" y="0"/>
            <a:chExt cx="13716000" cy="13716000"/>
          </a:xfrm>
        </p:grpSpPr>
        <p:sp>
          <p:nvSpPr>
            <p:cNvPr id="9" name="Freeform 9">
              <a:hlinkClick r:id="rId7" action="ppaction://hlinksldjump"/>
              <a:extLst>
                <a:ext uri="{FF2B5EF4-FFF2-40B4-BE49-F238E27FC236}">
                  <a16:creationId xmlns:a16="http://schemas.microsoft.com/office/drawing/2014/main" id="{8AA99FE8-C150-6FA3-85D7-3A9917B16A46}"/>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8"/>
              <a:stretch>
                <a:fillRect t="-38888" b="-38888"/>
              </a:stretch>
            </a:blipFill>
          </p:spPr>
          <p:txBody>
            <a:bodyPr/>
            <a:lstStyle/>
            <a:p>
              <a:endParaRPr lang="en-US" dirty="0"/>
            </a:p>
          </p:txBody>
        </p:sp>
      </p:grpSp>
      <p:sp>
        <p:nvSpPr>
          <p:cNvPr id="10" name="Freeform 10">
            <a:hlinkClick r:id="rId9" action="ppaction://hlinksldjump"/>
            <a:extLst>
              <a:ext uri="{FF2B5EF4-FFF2-40B4-BE49-F238E27FC236}">
                <a16:creationId xmlns:a16="http://schemas.microsoft.com/office/drawing/2014/main" id="{30A23977-26C2-EFB9-8AB5-934E240616C5}"/>
              </a:ext>
            </a:extLst>
          </p:cNvPr>
          <p:cNvSpPr/>
          <p:nvPr/>
        </p:nvSpPr>
        <p:spPr>
          <a:xfrm>
            <a:off x="15236121"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15" name="Group 15">
            <a:extLst>
              <a:ext uri="{FF2B5EF4-FFF2-40B4-BE49-F238E27FC236}">
                <a16:creationId xmlns:a16="http://schemas.microsoft.com/office/drawing/2014/main" id="{F2811B2E-D7FA-9CB8-9FA7-B103298491BF}"/>
              </a:ext>
            </a:extLst>
          </p:cNvPr>
          <p:cNvGrpSpPr/>
          <p:nvPr/>
        </p:nvGrpSpPr>
        <p:grpSpPr>
          <a:xfrm>
            <a:off x="8770633" y="6271978"/>
            <a:ext cx="5071305" cy="718695"/>
            <a:chOff x="0" y="0"/>
            <a:chExt cx="6761740" cy="958260"/>
          </a:xfrm>
        </p:grpSpPr>
        <p:grpSp>
          <p:nvGrpSpPr>
            <p:cNvPr id="16" name="Group 16">
              <a:extLst>
                <a:ext uri="{FF2B5EF4-FFF2-40B4-BE49-F238E27FC236}">
                  <a16:creationId xmlns:a16="http://schemas.microsoft.com/office/drawing/2014/main" id="{59F9C745-3850-B493-DF4C-AA165CC83D0D}"/>
                </a:ext>
              </a:extLst>
            </p:cNvPr>
            <p:cNvGrpSpPr/>
            <p:nvPr/>
          </p:nvGrpSpPr>
          <p:grpSpPr>
            <a:xfrm>
              <a:off x="0" y="0"/>
              <a:ext cx="6761740" cy="958260"/>
              <a:chOff x="0" y="0"/>
              <a:chExt cx="1332688" cy="188866"/>
            </a:xfrm>
          </p:grpSpPr>
          <p:sp>
            <p:nvSpPr>
              <p:cNvPr id="17" name="Freeform 17">
                <a:extLst>
                  <a:ext uri="{FF2B5EF4-FFF2-40B4-BE49-F238E27FC236}">
                    <a16:creationId xmlns:a16="http://schemas.microsoft.com/office/drawing/2014/main" id="{E985A39D-8F57-3460-5A06-369B0DDF9E51}"/>
                  </a:ext>
                </a:extLst>
              </p:cNvPr>
              <p:cNvSpPr/>
              <p:nvPr/>
            </p:nvSpPr>
            <p:spPr>
              <a:xfrm>
                <a:off x="0" y="0"/>
                <a:ext cx="1332688" cy="188866"/>
              </a:xfrm>
              <a:custGeom>
                <a:avLst/>
                <a:gdLst/>
                <a:ahLst/>
                <a:cxnLst/>
                <a:rect l="l" t="t" r="r" b="b"/>
                <a:pathLst>
                  <a:path w="1332688" h="188866">
                    <a:moveTo>
                      <a:pt x="23346" y="0"/>
                    </a:moveTo>
                    <a:lnTo>
                      <a:pt x="1309342" y="0"/>
                    </a:lnTo>
                    <a:cubicBezTo>
                      <a:pt x="1322236" y="0"/>
                      <a:pt x="1332688" y="10452"/>
                      <a:pt x="1332688" y="23346"/>
                    </a:cubicBezTo>
                    <a:lnTo>
                      <a:pt x="1332688" y="165520"/>
                    </a:lnTo>
                    <a:cubicBezTo>
                      <a:pt x="1332688" y="171712"/>
                      <a:pt x="1330229" y="177650"/>
                      <a:pt x="1325850" y="182028"/>
                    </a:cubicBezTo>
                    <a:cubicBezTo>
                      <a:pt x="1321472" y="186406"/>
                      <a:pt x="1315534" y="188866"/>
                      <a:pt x="1309342" y="188866"/>
                    </a:cubicBezTo>
                    <a:lnTo>
                      <a:pt x="23346" y="188866"/>
                    </a:lnTo>
                    <a:cubicBezTo>
                      <a:pt x="17154" y="188866"/>
                      <a:pt x="11216" y="186406"/>
                      <a:pt x="6838" y="182028"/>
                    </a:cubicBezTo>
                    <a:cubicBezTo>
                      <a:pt x="2460" y="177650"/>
                      <a:pt x="0" y="171712"/>
                      <a:pt x="0" y="165520"/>
                    </a:cubicBezTo>
                    <a:lnTo>
                      <a:pt x="0" y="23346"/>
                    </a:lnTo>
                    <a:cubicBezTo>
                      <a:pt x="0" y="17154"/>
                      <a:pt x="2460" y="11216"/>
                      <a:pt x="6838" y="6838"/>
                    </a:cubicBezTo>
                    <a:cubicBezTo>
                      <a:pt x="11216" y="2460"/>
                      <a:pt x="17154" y="0"/>
                      <a:pt x="23346" y="0"/>
                    </a:cubicBezTo>
                    <a:close/>
                  </a:path>
                </a:pathLst>
              </a:custGeom>
              <a:solidFill>
                <a:srgbClr val="EC4E56"/>
              </a:solidFill>
            </p:spPr>
            <p:txBody>
              <a:bodyPr/>
              <a:lstStyle/>
              <a:p>
                <a:endParaRPr lang="en-US"/>
              </a:p>
            </p:txBody>
          </p:sp>
          <p:sp>
            <p:nvSpPr>
              <p:cNvPr id="18" name="TextBox 18">
                <a:extLst>
                  <a:ext uri="{FF2B5EF4-FFF2-40B4-BE49-F238E27FC236}">
                    <a16:creationId xmlns:a16="http://schemas.microsoft.com/office/drawing/2014/main" id="{B99BDD8C-5AD5-0F26-99D2-D064CD73E5EB}"/>
                  </a:ext>
                </a:extLst>
              </p:cNvPr>
              <p:cNvSpPr txBox="1"/>
              <p:nvPr/>
            </p:nvSpPr>
            <p:spPr>
              <a:xfrm>
                <a:off x="0" y="-38100"/>
                <a:ext cx="1332688" cy="226966"/>
              </a:xfrm>
              <a:prstGeom prst="rect">
                <a:avLst/>
              </a:prstGeom>
            </p:spPr>
            <p:txBody>
              <a:bodyPr lIns="50800" tIns="50800" rIns="50800" bIns="50800" rtlCol="0" anchor="ctr"/>
              <a:lstStyle/>
              <a:p>
                <a:pPr algn="ctr">
                  <a:lnSpc>
                    <a:spcPts val="2659"/>
                  </a:lnSpc>
                </a:pPr>
                <a:endParaRPr/>
              </a:p>
            </p:txBody>
          </p:sp>
        </p:grpSp>
        <p:sp>
          <p:nvSpPr>
            <p:cNvPr id="19" name="TextBox 19">
              <a:extLst>
                <a:ext uri="{FF2B5EF4-FFF2-40B4-BE49-F238E27FC236}">
                  <a16:creationId xmlns:a16="http://schemas.microsoft.com/office/drawing/2014/main" id="{B55AE0E3-DCED-B9F2-08C8-EEC53EA5DE51}"/>
                </a:ext>
              </a:extLst>
            </p:cNvPr>
            <p:cNvSpPr txBox="1"/>
            <p:nvPr/>
          </p:nvSpPr>
          <p:spPr>
            <a:xfrm>
              <a:off x="1013702" y="138393"/>
              <a:ext cx="4734336" cy="593460"/>
            </a:xfrm>
            <a:prstGeom prst="rect">
              <a:avLst/>
            </a:prstGeom>
          </p:spPr>
          <p:txBody>
            <a:bodyPr lIns="0" tIns="0" rIns="0" bIns="0" rtlCol="0" anchor="t">
              <a:spAutoFit/>
            </a:bodyPr>
            <a:lstStyle/>
            <a:p>
              <a:pPr algn="ctr">
                <a:lnSpc>
                  <a:spcPts val="3727"/>
                </a:lnSpc>
              </a:pPr>
              <a:r>
                <a:rPr lang="en-US" sz="2662">
                  <a:solidFill>
                    <a:srgbClr val="FFFFFF"/>
                  </a:solidFill>
                  <a:latin typeface="Canva Sans"/>
                  <a:ea typeface="Canva Sans"/>
                  <a:cs typeface="Canva Sans"/>
                  <a:sym typeface="Canva Sans"/>
                </a:rPr>
                <a:t>Thanh toán thất bại</a:t>
              </a:r>
            </a:p>
          </p:txBody>
        </p:sp>
      </p:grpSp>
      <p:sp>
        <p:nvSpPr>
          <p:cNvPr id="20" name="Freeform 20">
            <a:extLst>
              <a:ext uri="{FF2B5EF4-FFF2-40B4-BE49-F238E27FC236}">
                <a16:creationId xmlns:a16="http://schemas.microsoft.com/office/drawing/2014/main" id="{CE208F29-93F4-42C2-663E-C88123CEAF40}"/>
              </a:ext>
            </a:extLst>
          </p:cNvPr>
          <p:cNvSpPr/>
          <p:nvPr/>
        </p:nvSpPr>
        <p:spPr>
          <a:xfrm>
            <a:off x="9654206" y="2628456"/>
            <a:ext cx="3304161" cy="3367297"/>
          </a:xfrm>
          <a:custGeom>
            <a:avLst/>
            <a:gdLst/>
            <a:ahLst/>
            <a:cxnLst/>
            <a:rect l="l" t="t" r="r" b="b"/>
            <a:pathLst>
              <a:path w="3304161" h="3367297">
                <a:moveTo>
                  <a:pt x="0" y="0"/>
                </a:moveTo>
                <a:lnTo>
                  <a:pt x="3304160" y="0"/>
                </a:lnTo>
                <a:lnTo>
                  <a:pt x="3304160" y="3367297"/>
                </a:lnTo>
                <a:lnTo>
                  <a:pt x="0" y="3367297"/>
                </a:lnTo>
                <a:lnTo>
                  <a:pt x="0" y="0"/>
                </a:lnTo>
                <a:close/>
              </a:path>
            </a:pathLst>
          </a:custGeom>
          <a:blipFill>
            <a:blip r:embed="rId12"/>
            <a:stretch>
              <a:fillRect/>
            </a:stretch>
          </a:blipFill>
        </p:spPr>
        <p:txBody>
          <a:bodyPr/>
          <a:lstStyle/>
          <a:p>
            <a:endParaRPr lang="en-US"/>
          </a:p>
        </p:txBody>
      </p:sp>
      <p:sp>
        <p:nvSpPr>
          <p:cNvPr id="22" name="TextBox 22">
            <a:hlinkClick r:id="rId13" action="ppaction://hlinksldjump"/>
            <a:extLst>
              <a:ext uri="{FF2B5EF4-FFF2-40B4-BE49-F238E27FC236}">
                <a16:creationId xmlns:a16="http://schemas.microsoft.com/office/drawing/2014/main" id="{CB4E1FFC-E1CF-2B3B-6AB0-A07B24B109A2}"/>
              </a:ext>
            </a:extLst>
          </p:cNvPr>
          <p:cNvSpPr txBox="1"/>
          <p:nvPr/>
        </p:nvSpPr>
        <p:spPr>
          <a:xfrm>
            <a:off x="9303395" y="7200223"/>
            <a:ext cx="4167069" cy="580390"/>
          </a:xfrm>
          <a:prstGeom prst="rect">
            <a:avLst/>
          </a:prstGeom>
        </p:spPr>
        <p:txBody>
          <a:bodyPr lIns="0" tIns="0" rIns="0" bIns="0" rtlCol="0" anchor="t">
            <a:spAutoFit/>
          </a:bodyPr>
          <a:lstStyle/>
          <a:p>
            <a:pPr algn="ctr">
              <a:lnSpc>
                <a:spcPts val="4759"/>
              </a:lnSpc>
            </a:pPr>
            <a:r>
              <a:rPr lang="en-US" sz="3399" b="1" dirty="0">
                <a:solidFill>
                  <a:srgbClr val="000000"/>
                </a:solidFill>
                <a:latin typeface="Canva Sans Bold"/>
                <a:ea typeface="Canva Sans Bold"/>
                <a:cs typeface="Canva Sans Bold"/>
                <a:sym typeface="Canva Sans Bold"/>
              </a:rPr>
              <a:t>Vui </a:t>
            </a:r>
            <a:r>
              <a:rPr lang="en-US" sz="3399" b="1" dirty="0" err="1">
                <a:solidFill>
                  <a:srgbClr val="000000"/>
                </a:solidFill>
                <a:latin typeface="Canva Sans Bold"/>
                <a:ea typeface="Canva Sans Bold"/>
                <a:cs typeface="Canva Sans Bold"/>
                <a:sym typeface="Canva Sans Bold"/>
              </a:rPr>
              <a:t>lòng</a:t>
            </a:r>
            <a:r>
              <a:rPr lang="en-US" sz="3399" b="1" dirty="0">
                <a:solidFill>
                  <a:srgbClr val="000000"/>
                </a:solidFill>
                <a:latin typeface="Canva Sans Bold"/>
                <a:ea typeface="Canva Sans Bold"/>
                <a:cs typeface="Canva Sans Bold"/>
                <a:sym typeface="Canva Sans Bold"/>
              </a:rPr>
              <a:t> </a:t>
            </a:r>
            <a:r>
              <a:rPr lang="en-US" sz="3399" b="1" u="sng" dirty="0" err="1">
                <a:solidFill>
                  <a:srgbClr val="0070C0"/>
                </a:solidFill>
                <a:latin typeface="Canva Sans Bold"/>
                <a:ea typeface="Canva Sans Bold"/>
                <a:cs typeface="Canva Sans Bold"/>
                <a:sym typeface="Canva Sans Bold"/>
              </a:rPr>
              <a:t>thử</a:t>
            </a:r>
            <a:r>
              <a:rPr lang="en-US" sz="3399" b="1" u="sng" dirty="0">
                <a:solidFill>
                  <a:srgbClr val="0070C0"/>
                </a:solidFill>
                <a:latin typeface="Canva Sans Bold"/>
                <a:ea typeface="Canva Sans Bold"/>
                <a:cs typeface="Canva Sans Bold"/>
                <a:sym typeface="Canva Sans Bold"/>
              </a:rPr>
              <a:t> </a:t>
            </a:r>
            <a:r>
              <a:rPr lang="en-US" sz="3399" b="1" u="sng" dirty="0" err="1">
                <a:solidFill>
                  <a:srgbClr val="0070C0"/>
                </a:solidFill>
                <a:latin typeface="Canva Sans Bold"/>
                <a:ea typeface="Canva Sans Bold"/>
                <a:cs typeface="Canva Sans Bold"/>
                <a:sym typeface="Canva Sans Bold"/>
              </a:rPr>
              <a:t>lại</a:t>
            </a:r>
            <a:r>
              <a:rPr lang="en-US" sz="3399" b="1" u="sng" dirty="0">
                <a:solidFill>
                  <a:srgbClr val="0070C0"/>
                </a:solidFill>
                <a:latin typeface="Canva Sans Bold"/>
                <a:ea typeface="Canva Sans Bold"/>
                <a:cs typeface="Canva Sans Bold"/>
                <a:sym typeface="Canva Sans Bold"/>
              </a:rPr>
              <a:t> </a:t>
            </a:r>
            <a:r>
              <a:rPr lang="en-US" sz="3399" b="1" dirty="0" err="1">
                <a:solidFill>
                  <a:srgbClr val="000000"/>
                </a:solidFill>
                <a:latin typeface="Canva Sans Bold"/>
                <a:ea typeface="Canva Sans Bold"/>
                <a:cs typeface="Canva Sans Bold"/>
                <a:sym typeface="Canva Sans Bold"/>
              </a:rPr>
              <a:t>sau</a:t>
            </a:r>
            <a:r>
              <a:rPr lang="en-US" sz="3399" b="1" dirty="0">
                <a:solidFill>
                  <a:srgbClr val="000000"/>
                </a:solidFill>
                <a:latin typeface="Canva Sans Bold"/>
                <a:ea typeface="Canva Sans Bold"/>
                <a:cs typeface="Canva Sans Bold"/>
                <a:sym typeface="Canva Sans Bold"/>
              </a:rPr>
              <a:t>!</a:t>
            </a:r>
          </a:p>
        </p:txBody>
      </p:sp>
      <p:grpSp>
        <p:nvGrpSpPr>
          <p:cNvPr id="25" name="Group 11">
            <a:extLst>
              <a:ext uri="{FF2B5EF4-FFF2-40B4-BE49-F238E27FC236}">
                <a16:creationId xmlns:a16="http://schemas.microsoft.com/office/drawing/2014/main" id="{454D8739-2D77-E78B-CE6F-81645910DB85}"/>
              </a:ext>
            </a:extLst>
          </p:cNvPr>
          <p:cNvGrpSpPr/>
          <p:nvPr/>
        </p:nvGrpSpPr>
        <p:grpSpPr>
          <a:xfrm>
            <a:off x="381956" y="1943358"/>
            <a:ext cx="5390286" cy="6365355"/>
            <a:chOff x="0" y="0"/>
            <a:chExt cx="321638" cy="379820"/>
          </a:xfrm>
        </p:grpSpPr>
        <p:sp>
          <p:nvSpPr>
            <p:cNvPr id="26" name="Freeform 12">
              <a:extLst>
                <a:ext uri="{FF2B5EF4-FFF2-40B4-BE49-F238E27FC236}">
                  <a16:creationId xmlns:a16="http://schemas.microsoft.com/office/drawing/2014/main" id="{01E7F843-3818-D6FB-EA56-4B19C5D35275}"/>
                </a:ext>
              </a:extLst>
            </p:cNvPr>
            <p:cNvSpPr/>
            <p:nvPr/>
          </p:nvSpPr>
          <p:spPr>
            <a:xfrm>
              <a:off x="0" y="0"/>
              <a:ext cx="321638" cy="379820"/>
            </a:xfrm>
            <a:custGeom>
              <a:avLst/>
              <a:gdLst/>
              <a:ahLst/>
              <a:cxnLst/>
              <a:rect l="l" t="t" r="r" b="b"/>
              <a:pathLst>
                <a:path w="321638" h="379820">
                  <a:moveTo>
                    <a:pt x="20198" y="0"/>
                  </a:moveTo>
                  <a:lnTo>
                    <a:pt x="301441" y="0"/>
                  </a:lnTo>
                  <a:cubicBezTo>
                    <a:pt x="312595" y="0"/>
                    <a:pt x="321638" y="9043"/>
                    <a:pt x="321638" y="20198"/>
                  </a:cubicBezTo>
                  <a:lnTo>
                    <a:pt x="321638" y="359623"/>
                  </a:lnTo>
                  <a:cubicBezTo>
                    <a:pt x="321638" y="370778"/>
                    <a:pt x="312595" y="379820"/>
                    <a:pt x="301441" y="379820"/>
                  </a:cubicBezTo>
                  <a:lnTo>
                    <a:pt x="20198" y="379820"/>
                  </a:lnTo>
                  <a:cubicBezTo>
                    <a:pt x="9043" y="379820"/>
                    <a:pt x="0" y="370778"/>
                    <a:pt x="0" y="359623"/>
                  </a:cubicBezTo>
                  <a:lnTo>
                    <a:pt x="0" y="20198"/>
                  </a:lnTo>
                  <a:cubicBezTo>
                    <a:pt x="0" y="9043"/>
                    <a:pt x="9043" y="0"/>
                    <a:pt x="20198" y="0"/>
                  </a:cubicBezTo>
                  <a:close/>
                </a:path>
              </a:pathLst>
            </a:custGeom>
            <a:solidFill>
              <a:srgbClr val="D6BD9E">
                <a:alpha val="62745"/>
              </a:srgbClr>
            </a:solidFill>
            <a:ln cap="sq">
              <a:noFill/>
              <a:prstDash val="solid"/>
              <a:miter/>
            </a:ln>
          </p:spPr>
          <p:txBody>
            <a:bodyPr/>
            <a:lstStyle/>
            <a:p>
              <a:endParaRPr lang="en-US"/>
            </a:p>
          </p:txBody>
        </p:sp>
        <p:sp>
          <p:nvSpPr>
            <p:cNvPr id="27" name="TextBox 13">
              <a:extLst>
                <a:ext uri="{FF2B5EF4-FFF2-40B4-BE49-F238E27FC236}">
                  <a16:creationId xmlns:a16="http://schemas.microsoft.com/office/drawing/2014/main" id="{60EE03B9-7DCB-7CED-B87E-1A6E8998F00D}"/>
                </a:ext>
              </a:extLst>
            </p:cNvPr>
            <p:cNvSpPr txBox="1"/>
            <p:nvPr/>
          </p:nvSpPr>
          <p:spPr>
            <a:xfrm>
              <a:off x="0" y="-38100"/>
              <a:ext cx="321638" cy="417920"/>
            </a:xfrm>
            <a:prstGeom prst="rect">
              <a:avLst/>
            </a:prstGeom>
          </p:spPr>
          <p:txBody>
            <a:bodyPr lIns="50800" tIns="50800" rIns="50800" bIns="50800" rtlCol="0" anchor="ctr"/>
            <a:lstStyle/>
            <a:p>
              <a:pPr algn="ctr">
                <a:lnSpc>
                  <a:spcPts val="2659"/>
                </a:lnSpc>
              </a:pPr>
              <a:endParaRPr/>
            </a:p>
          </p:txBody>
        </p:sp>
      </p:grpSp>
      <p:sp>
        <p:nvSpPr>
          <p:cNvPr id="28" name="Freeform 14">
            <a:extLst>
              <a:ext uri="{FF2B5EF4-FFF2-40B4-BE49-F238E27FC236}">
                <a16:creationId xmlns:a16="http://schemas.microsoft.com/office/drawing/2014/main" id="{87AB03E5-A1C1-8995-6CD5-A04C00D97394}"/>
              </a:ext>
            </a:extLst>
          </p:cNvPr>
          <p:cNvSpPr/>
          <p:nvPr/>
        </p:nvSpPr>
        <p:spPr>
          <a:xfrm>
            <a:off x="776763" y="2187942"/>
            <a:ext cx="4535021" cy="5879031"/>
          </a:xfrm>
          <a:custGeom>
            <a:avLst/>
            <a:gdLst/>
            <a:ahLst/>
            <a:cxnLst/>
            <a:rect l="l" t="t" r="r" b="b"/>
            <a:pathLst>
              <a:path w="4535021" h="5879031">
                <a:moveTo>
                  <a:pt x="0" y="0"/>
                </a:moveTo>
                <a:lnTo>
                  <a:pt x="4535021" y="0"/>
                </a:lnTo>
                <a:lnTo>
                  <a:pt x="4535021" y="5879031"/>
                </a:lnTo>
                <a:lnTo>
                  <a:pt x="0" y="5879031"/>
                </a:lnTo>
                <a:lnTo>
                  <a:pt x="0" y="0"/>
                </a:lnTo>
                <a:close/>
              </a:path>
            </a:pathLst>
          </a:custGeom>
          <a:blipFill>
            <a:blip r:embed="rId14"/>
            <a:stretch>
              <a:fillRect t="-7890" b="-7890"/>
            </a:stretch>
          </a:blipFill>
        </p:spPr>
        <p:txBody>
          <a:bodyPr/>
          <a:lstStyle/>
          <a:p>
            <a:endParaRPr lang="en-US"/>
          </a:p>
        </p:txBody>
      </p:sp>
      <p:sp>
        <p:nvSpPr>
          <p:cNvPr id="29" name="TextBox 20">
            <a:extLst>
              <a:ext uri="{FF2B5EF4-FFF2-40B4-BE49-F238E27FC236}">
                <a16:creationId xmlns:a16="http://schemas.microsoft.com/office/drawing/2014/main" id="{33515B87-E60C-F940-E40C-2E2EFEC463C2}"/>
              </a:ext>
            </a:extLst>
          </p:cNvPr>
          <p:cNvSpPr txBox="1"/>
          <p:nvPr/>
        </p:nvSpPr>
        <p:spPr>
          <a:xfrm>
            <a:off x="560534" y="8277027"/>
            <a:ext cx="5211708" cy="778377"/>
          </a:xfrm>
          <a:prstGeom prst="rect">
            <a:avLst/>
          </a:prstGeom>
        </p:spPr>
        <p:txBody>
          <a:bodyPr wrap="square" lIns="0" tIns="0" rIns="0" bIns="0" rtlCol="0" anchor="t">
            <a:spAutoFit/>
          </a:bodyPr>
          <a:lstStyle/>
          <a:p>
            <a:pPr>
              <a:lnSpc>
                <a:spcPts val="6447"/>
              </a:lnSpc>
            </a:pPr>
            <a:r>
              <a:rPr lang="en-US" sz="4605" b="1" dirty="0" err="1">
                <a:solidFill>
                  <a:srgbClr val="EC4E56"/>
                </a:solidFill>
                <a:latin typeface="Noto Sans Bold"/>
                <a:ea typeface="Noto Sans Bold"/>
                <a:cs typeface="Noto Sans Bold"/>
                <a:sym typeface="Noto Sans Bold"/>
              </a:rPr>
              <a:t>Tổng</a:t>
            </a:r>
            <a:r>
              <a:rPr lang="en-US" sz="4605" b="1" dirty="0">
                <a:solidFill>
                  <a:srgbClr val="EC4E56"/>
                </a:solidFill>
                <a:latin typeface="Noto Sans Bold"/>
                <a:ea typeface="Noto Sans Bold"/>
                <a:cs typeface="Noto Sans Bold"/>
                <a:sym typeface="Noto Sans Bold"/>
              </a:rPr>
              <a:t>: 50.000 VNĐ</a:t>
            </a:r>
          </a:p>
        </p:txBody>
      </p:sp>
      <p:grpSp>
        <p:nvGrpSpPr>
          <p:cNvPr id="11" name="Group 4">
            <a:extLst>
              <a:ext uri="{FF2B5EF4-FFF2-40B4-BE49-F238E27FC236}">
                <a16:creationId xmlns:a16="http://schemas.microsoft.com/office/drawing/2014/main" id="{80725FD2-BCE3-9268-6A7D-837AFC82440C}"/>
              </a:ext>
            </a:extLst>
          </p:cNvPr>
          <p:cNvGrpSpPr/>
          <p:nvPr/>
        </p:nvGrpSpPr>
        <p:grpSpPr>
          <a:xfrm>
            <a:off x="16671747" y="217109"/>
            <a:ext cx="1175107" cy="1159550"/>
            <a:chOff x="0" y="0"/>
            <a:chExt cx="309493" cy="305396"/>
          </a:xfrm>
        </p:grpSpPr>
        <p:sp>
          <p:nvSpPr>
            <p:cNvPr id="12" name="Freeform 5">
              <a:extLst>
                <a:ext uri="{FF2B5EF4-FFF2-40B4-BE49-F238E27FC236}">
                  <a16:creationId xmlns:a16="http://schemas.microsoft.com/office/drawing/2014/main" id="{74B54D84-A6F5-BE4A-F0AE-6205C7B6FE23}"/>
                </a:ext>
              </a:extLst>
            </p:cNvPr>
            <p:cNvSpPr/>
            <p:nvPr/>
          </p:nvSpPr>
          <p:spPr>
            <a:xfrm>
              <a:off x="0" y="0"/>
              <a:ext cx="309493" cy="305396"/>
            </a:xfrm>
            <a:custGeom>
              <a:avLst/>
              <a:gdLst/>
              <a:ahLst/>
              <a:cxnLst/>
              <a:rect l="l" t="t" r="r" b="b"/>
              <a:pathLst>
                <a:path w="309493" h="305396">
                  <a:moveTo>
                    <a:pt x="152698" y="0"/>
                  </a:moveTo>
                  <a:lnTo>
                    <a:pt x="156795" y="0"/>
                  </a:lnTo>
                  <a:cubicBezTo>
                    <a:pt x="197293" y="0"/>
                    <a:pt x="236133" y="16088"/>
                    <a:pt x="264769" y="44724"/>
                  </a:cubicBezTo>
                  <a:cubicBezTo>
                    <a:pt x="293405" y="73361"/>
                    <a:pt x="309493" y="112200"/>
                    <a:pt x="309493" y="152698"/>
                  </a:cubicBezTo>
                  <a:lnTo>
                    <a:pt x="309493" y="152698"/>
                  </a:lnTo>
                  <a:cubicBezTo>
                    <a:pt x="309493" y="237031"/>
                    <a:pt x="241128" y="305396"/>
                    <a:pt x="156795" y="305396"/>
                  </a:cubicBezTo>
                  <a:lnTo>
                    <a:pt x="152698" y="305396"/>
                  </a:lnTo>
                  <a:cubicBezTo>
                    <a:pt x="68365" y="305396"/>
                    <a:pt x="0" y="237031"/>
                    <a:pt x="0" y="152698"/>
                  </a:cubicBezTo>
                  <a:lnTo>
                    <a:pt x="0" y="152698"/>
                  </a:lnTo>
                  <a:cubicBezTo>
                    <a:pt x="0" y="68365"/>
                    <a:pt x="68365" y="0"/>
                    <a:pt x="152698" y="0"/>
                  </a:cubicBezTo>
                  <a:close/>
                </a:path>
              </a:pathLst>
            </a:custGeom>
            <a:solidFill>
              <a:srgbClr val="D2BC67"/>
            </a:solidFill>
          </p:spPr>
          <p:txBody>
            <a:bodyPr/>
            <a:lstStyle/>
            <a:p>
              <a:endParaRPr lang="en-US"/>
            </a:p>
          </p:txBody>
        </p:sp>
        <p:sp>
          <p:nvSpPr>
            <p:cNvPr id="13" name="TextBox 6">
              <a:extLst>
                <a:ext uri="{FF2B5EF4-FFF2-40B4-BE49-F238E27FC236}">
                  <a16:creationId xmlns:a16="http://schemas.microsoft.com/office/drawing/2014/main" id="{2E643079-4456-D401-5C39-D5AEFCADF9EE}"/>
                </a:ext>
              </a:extLst>
            </p:cNvPr>
            <p:cNvSpPr txBox="1"/>
            <p:nvPr/>
          </p:nvSpPr>
          <p:spPr>
            <a:xfrm>
              <a:off x="0" y="-38100"/>
              <a:ext cx="309493" cy="343496"/>
            </a:xfrm>
            <a:prstGeom prst="rect">
              <a:avLst/>
            </a:prstGeom>
          </p:spPr>
          <p:txBody>
            <a:bodyPr lIns="50800" tIns="50800" rIns="50800" bIns="50800" rtlCol="0" anchor="ctr"/>
            <a:lstStyle/>
            <a:p>
              <a:pPr algn="ctr">
                <a:lnSpc>
                  <a:spcPts val="2659"/>
                </a:lnSpc>
              </a:pPr>
              <a:endParaRPr/>
            </a:p>
          </p:txBody>
        </p:sp>
      </p:grpSp>
      <p:grpSp>
        <p:nvGrpSpPr>
          <p:cNvPr id="14" name="Group 7">
            <a:extLst>
              <a:ext uri="{FF2B5EF4-FFF2-40B4-BE49-F238E27FC236}">
                <a16:creationId xmlns:a16="http://schemas.microsoft.com/office/drawing/2014/main" id="{AE9CA32C-3DC6-F932-712F-39B5037600F2}"/>
              </a:ext>
            </a:extLst>
          </p:cNvPr>
          <p:cNvGrpSpPr/>
          <p:nvPr/>
        </p:nvGrpSpPr>
        <p:grpSpPr>
          <a:xfrm>
            <a:off x="16840103" y="377686"/>
            <a:ext cx="838394" cy="838394"/>
            <a:chOff x="0" y="0"/>
            <a:chExt cx="13716000" cy="13716000"/>
          </a:xfrm>
        </p:grpSpPr>
        <p:sp>
          <p:nvSpPr>
            <p:cNvPr id="21" name="Freeform 8">
              <a:hlinkClick r:id="rId15" action="ppaction://hlinksldjump"/>
              <a:extLst>
                <a:ext uri="{FF2B5EF4-FFF2-40B4-BE49-F238E27FC236}">
                  <a16:creationId xmlns:a16="http://schemas.microsoft.com/office/drawing/2014/main" id="{F9DC4CF2-1F48-EB42-0BB1-A2EF5CD67FE2}"/>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16"/>
              <a:stretch>
                <a:fillRect/>
              </a:stretch>
            </a:blipFill>
          </p:spPr>
          <p:txBody>
            <a:bodyPr/>
            <a:lstStyle/>
            <a:p>
              <a:endParaRPr lang="en-US" dirty="0"/>
            </a:p>
          </p:txBody>
        </p:sp>
      </p:grpSp>
      <p:grpSp>
        <p:nvGrpSpPr>
          <p:cNvPr id="30" name="Group 22">
            <a:extLst>
              <a:ext uri="{FF2B5EF4-FFF2-40B4-BE49-F238E27FC236}">
                <a16:creationId xmlns:a16="http://schemas.microsoft.com/office/drawing/2014/main" id="{357FE20A-806C-B700-9378-FAFC1332FC5F}"/>
              </a:ext>
            </a:extLst>
          </p:cNvPr>
          <p:cNvGrpSpPr/>
          <p:nvPr/>
        </p:nvGrpSpPr>
        <p:grpSpPr>
          <a:xfrm>
            <a:off x="15127591" y="1376658"/>
            <a:ext cx="2719262" cy="1800923"/>
            <a:chOff x="0" y="0"/>
            <a:chExt cx="716184" cy="474317"/>
          </a:xfrm>
        </p:grpSpPr>
        <p:sp>
          <p:nvSpPr>
            <p:cNvPr id="31" name="Freeform 23">
              <a:extLst>
                <a:ext uri="{FF2B5EF4-FFF2-40B4-BE49-F238E27FC236}">
                  <a16:creationId xmlns:a16="http://schemas.microsoft.com/office/drawing/2014/main" id="{781EC7EF-0C03-0CC7-CCFE-8C237B9DB5E9}"/>
                </a:ext>
              </a:extLst>
            </p:cNvPr>
            <p:cNvSpPr/>
            <p:nvPr/>
          </p:nvSpPr>
          <p:spPr>
            <a:xfrm>
              <a:off x="0" y="0"/>
              <a:ext cx="716184" cy="474317"/>
            </a:xfrm>
            <a:custGeom>
              <a:avLst/>
              <a:gdLst/>
              <a:ahLst/>
              <a:cxnLst/>
              <a:rect l="l" t="t" r="r" b="b"/>
              <a:pathLst>
                <a:path w="716184" h="474317">
                  <a:moveTo>
                    <a:pt x="145200" y="0"/>
                  </a:moveTo>
                  <a:lnTo>
                    <a:pt x="570984" y="0"/>
                  </a:lnTo>
                  <a:cubicBezTo>
                    <a:pt x="651176" y="0"/>
                    <a:pt x="716184" y="65008"/>
                    <a:pt x="716184" y="145200"/>
                  </a:cubicBezTo>
                  <a:lnTo>
                    <a:pt x="716184" y="329117"/>
                  </a:lnTo>
                  <a:cubicBezTo>
                    <a:pt x="716184" y="409309"/>
                    <a:pt x="651176" y="474317"/>
                    <a:pt x="570984" y="474317"/>
                  </a:cubicBezTo>
                  <a:lnTo>
                    <a:pt x="145200" y="474317"/>
                  </a:lnTo>
                  <a:cubicBezTo>
                    <a:pt x="65008" y="474317"/>
                    <a:pt x="0" y="409309"/>
                    <a:pt x="0" y="329117"/>
                  </a:cubicBezTo>
                  <a:lnTo>
                    <a:pt x="0" y="145200"/>
                  </a:lnTo>
                  <a:cubicBezTo>
                    <a:pt x="0" y="65008"/>
                    <a:pt x="65008" y="0"/>
                    <a:pt x="145200" y="0"/>
                  </a:cubicBezTo>
                  <a:close/>
                </a:path>
              </a:pathLst>
            </a:custGeom>
            <a:solidFill>
              <a:srgbClr val="FFFFFF"/>
            </a:solidFill>
          </p:spPr>
          <p:txBody>
            <a:bodyPr/>
            <a:lstStyle/>
            <a:p>
              <a:endParaRPr lang="en-US"/>
            </a:p>
          </p:txBody>
        </p:sp>
        <p:sp>
          <p:nvSpPr>
            <p:cNvPr id="32" name="TextBox 24">
              <a:extLst>
                <a:ext uri="{FF2B5EF4-FFF2-40B4-BE49-F238E27FC236}">
                  <a16:creationId xmlns:a16="http://schemas.microsoft.com/office/drawing/2014/main" id="{0872437C-E192-C63D-90C7-E48B0B470A91}"/>
                </a:ext>
              </a:extLst>
            </p:cNvPr>
            <p:cNvSpPr txBox="1"/>
            <p:nvPr/>
          </p:nvSpPr>
          <p:spPr>
            <a:xfrm>
              <a:off x="0" y="-38100"/>
              <a:ext cx="716184" cy="512417"/>
            </a:xfrm>
            <a:prstGeom prst="rect">
              <a:avLst/>
            </a:prstGeom>
          </p:spPr>
          <p:txBody>
            <a:bodyPr lIns="50800" tIns="50800" rIns="50800" bIns="50800" rtlCol="0" anchor="ctr"/>
            <a:lstStyle/>
            <a:p>
              <a:pPr algn="ctr">
                <a:lnSpc>
                  <a:spcPts val="2659"/>
                </a:lnSpc>
              </a:pPr>
              <a:endParaRPr/>
            </a:p>
          </p:txBody>
        </p:sp>
      </p:grpSp>
      <p:sp>
        <p:nvSpPr>
          <p:cNvPr id="33" name="TextBox 37">
            <a:hlinkClick r:id="rId17" action="ppaction://hlinksldjump"/>
            <a:extLst>
              <a:ext uri="{FF2B5EF4-FFF2-40B4-BE49-F238E27FC236}">
                <a16:creationId xmlns:a16="http://schemas.microsoft.com/office/drawing/2014/main" id="{1A67E3A1-6CEE-3E44-FFA0-833520E2A1EE}"/>
              </a:ext>
            </a:extLst>
          </p:cNvPr>
          <p:cNvSpPr txBox="1"/>
          <p:nvPr/>
        </p:nvSpPr>
        <p:spPr>
          <a:xfrm>
            <a:off x="15784199" y="2367741"/>
            <a:ext cx="1613727" cy="349250"/>
          </a:xfrm>
          <a:prstGeom prst="rect">
            <a:avLst/>
          </a:prstGeom>
        </p:spPr>
        <p:txBody>
          <a:bodyPr lIns="0" tIns="0" rIns="0" bIns="0" rtlCol="0" anchor="t">
            <a:spAutoFit/>
          </a:bodyPr>
          <a:lstStyle/>
          <a:p>
            <a:pPr algn="l">
              <a:lnSpc>
                <a:spcPts val="2800"/>
              </a:lnSpc>
            </a:pPr>
            <a:r>
              <a:rPr lang="en-US" sz="2000" b="1" u="sng" dirty="0" err="1">
                <a:solidFill>
                  <a:srgbClr val="000000"/>
                </a:solidFill>
                <a:latin typeface="Noto Sans Bold"/>
                <a:ea typeface="Noto Sans Bold"/>
                <a:cs typeface="Noto Sans Bold"/>
                <a:sym typeface="Noto Sans Bold"/>
              </a:rPr>
              <a:t>Đăng</a:t>
            </a:r>
            <a:r>
              <a:rPr lang="en-US" sz="2000" b="1" u="sng" dirty="0">
                <a:solidFill>
                  <a:srgbClr val="000000"/>
                </a:solidFill>
                <a:latin typeface="Noto Sans Bold"/>
                <a:ea typeface="Noto Sans Bold"/>
                <a:cs typeface="Noto Sans Bold"/>
                <a:sym typeface="Noto Sans Bold"/>
              </a:rPr>
              <a:t> </a:t>
            </a:r>
            <a:r>
              <a:rPr lang="en-US" sz="2000" b="1" u="sng" dirty="0" err="1">
                <a:solidFill>
                  <a:srgbClr val="000000"/>
                </a:solidFill>
                <a:latin typeface="Noto Sans Bold"/>
                <a:ea typeface="Noto Sans Bold"/>
                <a:cs typeface="Noto Sans Bold"/>
                <a:sym typeface="Noto Sans Bold"/>
              </a:rPr>
              <a:t>xuất</a:t>
            </a:r>
            <a:endParaRPr lang="en-US" sz="2000" b="1" u="sng" dirty="0">
              <a:solidFill>
                <a:srgbClr val="000000"/>
              </a:solidFill>
              <a:latin typeface="Noto Sans Bold"/>
              <a:ea typeface="Noto Sans Bold"/>
              <a:cs typeface="Noto Sans Bold"/>
              <a:sym typeface="Noto Sans Bold"/>
            </a:endParaRPr>
          </a:p>
        </p:txBody>
      </p:sp>
      <p:sp>
        <p:nvSpPr>
          <p:cNvPr id="34" name="TextBox 38">
            <a:extLst>
              <a:ext uri="{FF2B5EF4-FFF2-40B4-BE49-F238E27FC236}">
                <a16:creationId xmlns:a16="http://schemas.microsoft.com/office/drawing/2014/main" id="{6E706FD8-EFF7-F9FD-6275-3CED234E16E7}"/>
              </a:ext>
            </a:extLst>
          </p:cNvPr>
          <p:cNvSpPr txBox="1"/>
          <p:nvPr/>
        </p:nvSpPr>
        <p:spPr>
          <a:xfrm>
            <a:off x="15548874" y="1527001"/>
            <a:ext cx="2297979" cy="396240"/>
          </a:xfrm>
          <a:prstGeom prst="rect">
            <a:avLst/>
          </a:prstGeom>
        </p:spPr>
        <p:txBody>
          <a:bodyPr lIns="0" tIns="0" rIns="0" bIns="0" rtlCol="0" anchor="t">
            <a:spAutoFit/>
          </a:bodyPr>
          <a:lstStyle/>
          <a:p>
            <a:pPr algn="l">
              <a:lnSpc>
                <a:spcPts val="3359"/>
              </a:lnSpc>
            </a:pPr>
            <a:r>
              <a:rPr lang="en-US" sz="2399" dirty="0">
                <a:solidFill>
                  <a:srgbClr val="000000">
                    <a:alpha val="68627"/>
                  </a:srgbClr>
                </a:solidFill>
                <a:latin typeface="Noto Sans"/>
                <a:ea typeface="Noto Sans"/>
                <a:cs typeface="Noto Sans"/>
                <a:sym typeface="Noto Sans"/>
              </a:rPr>
              <a:t> </a:t>
            </a:r>
            <a:r>
              <a:rPr lang="en-US" sz="2399" dirty="0" err="1">
                <a:solidFill>
                  <a:srgbClr val="000000">
                    <a:alpha val="68627"/>
                  </a:srgbClr>
                </a:solidFill>
                <a:latin typeface="Noto Sans"/>
                <a:ea typeface="Noto Sans"/>
                <a:cs typeface="Noto Sans"/>
                <a:sym typeface="Noto Sans"/>
              </a:rPr>
              <a:t>VKLysiucute</a:t>
            </a:r>
            <a:endParaRPr lang="en-US" sz="2399" dirty="0">
              <a:solidFill>
                <a:srgbClr val="000000">
                  <a:alpha val="68627"/>
                </a:srgbClr>
              </a:solidFill>
              <a:latin typeface="Noto Sans"/>
              <a:ea typeface="Noto Sans"/>
              <a:cs typeface="Noto Sans"/>
              <a:sym typeface="Noto Sans"/>
            </a:endParaRPr>
          </a:p>
        </p:txBody>
      </p:sp>
      <p:sp>
        <p:nvSpPr>
          <p:cNvPr id="35" name="TextBox 39">
            <a:extLst>
              <a:ext uri="{FF2B5EF4-FFF2-40B4-BE49-F238E27FC236}">
                <a16:creationId xmlns:a16="http://schemas.microsoft.com/office/drawing/2014/main" id="{06381269-BE56-34A4-6282-D9DD6624947F}"/>
              </a:ext>
            </a:extLst>
          </p:cNvPr>
          <p:cNvSpPr txBox="1"/>
          <p:nvPr/>
        </p:nvSpPr>
        <p:spPr>
          <a:xfrm>
            <a:off x="15691113" y="1875616"/>
            <a:ext cx="2297979" cy="349250"/>
          </a:xfrm>
          <a:prstGeom prst="rect">
            <a:avLst/>
          </a:prstGeom>
        </p:spPr>
        <p:txBody>
          <a:bodyPr lIns="0" tIns="0" rIns="0" bIns="0" rtlCol="0" anchor="t">
            <a:spAutoFit/>
          </a:bodyPr>
          <a:lstStyle/>
          <a:p>
            <a:pPr algn="l">
              <a:lnSpc>
                <a:spcPts val="2800"/>
              </a:lnSpc>
            </a:pPr>
            <a:r>
              <a:rPr lang="en-US" sz="2000" dirty="0">
                <a:solidFill>
                  <a:srgbClr val="000000">
                    <a:alpha val="68627"/>
                  </a:srgbClr>
                </a:solidFill>
                <a:latin typeface="Noto Sans"/>
                <a:ea typeface="Noto Sans"/>
                <a:cs typeface="Noto Sans"/>
                <a:sym typeface="Noto Sans"/>
              </a:rPr>
              <a:t>ID: 03682632</a:t>
            </a:r>
          </a:p>
        </p:txBody>
      </p:sp>
    </p:spTree>
    <p:extLst>
      <p:ext uri="{BB962C8B-B14F-4D97-AF65-F5344CB8AC3E}">
        <p14:creationId xmlns:p14="http://schemas.microsoft.com/office/powerpoint/2010/main" val="30927192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a:p>
        </p:txBody>
      </p:sp>
      <p:sp>
        <p:nvSpPr>
          <p:cNvPr id="3" name="Freeform 3"/>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6" name="Group 6"/>
          <p:cNvGrpSpPr/>
          <p:nvPr/>
        </p:nvGrpSpPr>
        <p:grpSpPr>
          <a:xfrm>
            <a:off x="13596430" y="253475"/>
            <a:ext cx="1175107" cy="1159550"/>
            <a:chOff x="0" y="0"/>
            <a:chExt cx="309493" cy="305396"/>
          </a:xfrm>
        </p:grpSpPr>
        <p:sp>
          <p:nvSpPr>
            <p:cNvPr id="7" name="Freeform 7"/>
            <p:cNvSpPr/>
            <p:nvPr/>
          </p:nvSpPr>
          <p:spPr>
            <a:xfrm>
              <a:off x="0" y="0"/>
              <a:ext cx="309493" cy="305396"/>
            </a:xfrm>
            <a:custGeom>
              <a:avLst/>
              <a:gdLst/>
              <a:ahLst/>
              <a:cxnLst/>
              <a:rect l="l" t="t" r="r" b="b"/>
              <a:pathLst>
                <a:path w="309493" h="305396">
                  <a:moveTo>
                    <a:pt x="152698" y="0"/>
                  </a:moveTo>
                  <a:lnTo>
                    <a:pt x="156795" y="0"/>
                  </a:lnTo>
                  <a:cubicBezTo>
                    <a:pt x="197293" y="0"/>
                    <a:pt x="236133" y="16088"/>
                    <a:pt x="264769" y="44724"/>
                  </a:cubicBezTo>
                  <a:cubicBezTo>
                    <a:pt x="293405" y="73361"/>
                    <a:pt x="309493" y="112200"/>
                    <a:pt x="309493" y="152698"/>
                  </a:cubicBezTo>
                  <a:lnTo>
                    <a:pt x="309493" y="152698"/>
                  </a:lnTo>
                  <a:cubicBezTo>
                    <a:pt x="309493" y="237031"/>
                    <a:pt x="241128" y="305396"/>
                    <a:pt x="156795" y="305396"/>
                  </a:cubicBezTo>
                  <a:lnTo>
                    <a:pt x="152698" y="305396"/>
                  </a:lnTo>
                  <a:cubicBezTo>
                    <a:pt x="68365" y="305396"/>
                    <a:pt x="0" y="237031"/>
                    <a:pt x="0" y="152698"/>
                  </a:cubicBezTo>
                  <a:lnTo>
                    <a:pt x="0" y="152698"/>
                  </a:lnTo>
                  <a:cubicBezTo>
                    <a:pt x="0" y="68365"/>
                    <a:pt x="68365" y="0"/>
                    <a:pt x="152698" y="0"/>
                  </a:cubicBezTo>
                  <a:close/>
                </a:path>
              </a:pathLst>
            </a:custGeom>
            <a:solidFill>
              <a:srgbClr val="D2BC67"/>
            </a:solidFill>
          </p:spPr>
          <p:txBody>
            <a:bodyPr/>
            <a:lstStyle/>
            <a:p>
              <a:endParaRPr lang="en-US"/>
            </a:p>
          </p:txBody>
        </p:sp>
        <p:sp>
          <p:nvSpPr>
            <p:cNvPr id="8" name="TextBox 8"/>
            <p:cNvSpPr txBox="1"/>
            <p:nvPr/>
          </p:nvSpPr>
          <p:spPr>
            <a:xfrm>
              <a:off x="0" y="-38100"/>
              <a:ext cx="309493" cy="343496"/>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0" name="Group 10"/>
          <p:cNvGrpSpPr/>
          <p:nvPr/>
        </p:nvGrpSpPr>
        <p:grpSpPr>
          <a:xfrm>
            <a:off x="776763" y="114333"/>
            <a:ext cx="1450768" cy="1450768"/>
            <a:chOff x="0" y="0"/>
            <a:chExt cx="13716000" cy="13716000"/>
          </a:xfrm>
        </p:grpSpPr>
        <p:sp>
          <p:nvSpPr>
            <p:cNvPr id="11" name="Freeform 11">
              <a:hlinkClick r:id="rId7" action="ppaction://hlinksldjump"/>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8"/>
              <a:stretch>
                <a:fillRect t="-38888" b="-38888"/>
              </a:stretch>
            </a:blipFill>
          </p:spPr>
          <p:txBody>
            <a:bodyPr/>
            <a:lstStyle/>
            <a:p>
              <a:endParaRPr lang="en-US"/>
            </a:p>
          </p:txBody>
        </p:sp>
      </p:grpSp>
      <p:sp>
        <p:nvSpPr>
          <p:cNvPr id="12" name="Freeform 12">
            <a:hlinkClick r:id="rId9" action="ppaction://hlinksldjump"/>
          </p:cNvPr>
          <p:cNvSpPr/>
          <p:nvPr/>
        </p:nvSpPr>
        <p:spPr>
          <a:xfrm>
            <a:off x="15236121"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23" name="Group 23"/>
          <p:cNvGrpSpPr/>
          <p:nvPr/>
        </p:nvGrpSpPr>
        <p:grpSpPr>
          <a:xfrm>
            <a:off x="9800262" y="6222509"/>
            <a:ext cx="3304161" cy="718695"/>
            <a:chOff x="0" y="0"/>
            <a:chExt cx="4405548" cy="958260"/>
          </a:xfrm>
        </p:grpSpPr>
        <p:grpSp>
          <p:nvGrpSpPr>
            <p:cNvPr id="24" name="Group 24"/>
            <p:cNvGrpSpPr/>
            <p:nvPr/>
          </p:nvGrpSpPr>
          <p:grpSpPr>
            <a:xfrm>
              <a:off x="0" y="0"/>
              <a:ext cx="4405548" cy="958260"/>
              <a:chOff x="0" y="0"/>
              <a:chExt cx="868300" cy="188866"/>
            </a:xfrm>
          </p:grpSpPr>
          <p:sp>
            <p:nvSpPr>
              <p:cNvPr id="25" name="Freeform 25"/>
              <p:cNvSpPr/>
              <p:nvPr/>
            </p:nvSpPr>
            <p:spPr>
              <a:xfrm>
                <a:off x="0" y="0"/>
                <a:ext cx="868300" cy="188866"/>
              </a:xfrm>
              <a:custGeom>
                <a:avLst/>
                <a:gdLst/>
                <a:ahLst/>
                <a:cxnLst/>
                <a:rect l="l" t="t" r="r" b="b"/>
                <a:pathLst>
                  <a:path w="868300" h="188866">
                    <a:moveTo>
                      <a:pt x="35832" y="0"/>
                    </a:moveTo>
                    <a:lnTo>
                      <a:pt x="832468" y="0"/>
                    </a:lnTo>
                    <a:cubicBezTo>
                      <a:pt x="841971" y="0"/>
                      <a:pt x="851085" y="3775"/>
                      <a:pt x="857805" y="10495"/>
                    </a:cubicBezTo>
                    <a:cubicBezTo>
                      <a:pt x="864525" y="17215"/>
                      <a:pt x="868300" y="26329"/>
                      <a:pt x="868300" y="35832"/>
                    </a:cubicBezTo>
                    <a:lnTo>
                      <a:pt x="868300" y="153034"/>
                    </a:lnTo>
                    <a:cubicBezTo>
                      <a:pt x="868300" y="172823"/>
                      <a:pt x="852258" y="188866"/>
                      <a:pt x="832468" y="188866"/>
                    </a:cubicBezTo>
                    <a:lnTo>
                      <a:pt x="35832" y="188866"/>
                    </a:lnTo>
                    <a:cubicBezTo>
                      <a:pt x="16043" y="188866"/>
                      <a:pt x="0" y="172823"/>
                      <a:pt x="0" y="153034"/>
                    </a:cubicBezTo>
                    <a:lnTo>
                      <a:pt x="0" y="35832"/>
                    </a:lnTo>
                    <a:cubicBezTo>
                      <a:pt x="0" y="16043"/>
                      <a:pt x="16043" y="0"/>
                      <a:pt x="35832" y="0"/>
                    </a:cubicBezTo>
                    <a:close/>
                  </a:path>
                </a:pathLst>
              </a:custGeom>
              <a:solidFill>
                <a:srgbClr val="0A802E"/>
              </a:solidFill>
            </p:spPr>
            <p:txBody>
              <a:bodyPr/>
              <a:lstStyle/>
              <a:p>
                <a:endParaRPr lang="en-US"/>
              </a:p>
            </p:txBody>
          </p:sp>
          <p:sp>
            <p:nvSpPr>
              <p:cNvPr id="26" name="TextBox 26"/>
              <p:cNvSpPr txBox="1"/>
              <p:nvPr/>
            </p:nvSpPr>
            <p:spPr>
              <a:xfrm>
                <a:off x="0" y="-38100"/>
                <a:ext cx="868300" cy="226966"/>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660468" y="138393"/>
              <a:ext cx="3084612" cy="593460"/>
            </a:xfrm>
            <a:prstGeom prst="rect">
              <a:avLst/>
            </a:prstGeom>
          </p:spPr>
          <p:txBody>
            <a:bodyPr lIns="0" tIns="0" rIns="0" bIns="0" rtlCol="0" anchor="t">
              <a:spAutoFit/>
            </a:bodyPr>
            <a:lstStyle/>
            <a:p>
              <a:pPr algn="ctr">
                <a:lnSpc>
                  <a:spcPts val="3727"/>
                </a:lnSpc>
              </a:pPr>
              <a:r>
                <a:rPr lang="en-US" sz="2662">
                  <a:solidFill>
                    <a:srgbClr val="FFFFFF"/>
                  </a:solidFill>
                  <a:latin typeface="Canva Sans"/>
                  <a:ea typeface="Canva Sans"/>
                  <a:cs typeface="Canva Sans"/>
                  <a:sym typeface="Canva Sans"/>
                </a:rPr>
                <a:t>Đã thanh toán</a:t>
              </a:r>
            </a:p>
          </p:txBody>
        </p:sp>
      </p:grpSp>
      <p:sp>
        <p:nvSpPr>
          <p:cNvPr id="28" name="Freeform 28"/>
          <p:cNvSpPr/>
          <p:nvPr/>
        </p:nvSpPr>
        <p:spPr>
          <a:xfrm>
            <a:off x="9690585" y="2778748"/>
            <a:ext cx="3413838" cy="3161841"/>
          </a:xfrm>
          <a:custGeom>
            <a:avLst/>
            <a:gdLst/>
            <a:ahLst/>
            <a:cxnLst/>
            <a:rect l="l" t="t" r="r" b="b"/>
            <a:pathLst>
              <a:path w="3413838" h="3161841">
                <a:moveTo>
                  <a:pt x="0" y="0"/>
                </a:moveTo>
                <a:lnTo>
                  <a:pt x="3413838" y="0"/>
                </a:lnTo>
                <a:lnTo>
                  <a:pt x="3413838" y="3161841"/>
                </a:lnTo>
                <a:lnTo>
                  <a:pt x="0" y="316184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29" name="TextBox 29"/>
          <p:cNvSpPr txBox="1"/>
          <p:nvPr/>
        </p:nvSpPr>
        <p:spPr>
          <a:xfrm>
            <a:off x="7025031" y="7204321"/>
            <a:ext cx="9410224" cy="178054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Tài liệu đã được chuyển vào thư viện của bạn.</a:t>
            </a:r>
          </a:p>
          <a:p>
            <a:pPr algn="ctr">
              <a:lnSpc>
                <a:spcPts val="4759"/>
              </a:lnSpc>
            </a:pPr>
            <a:r>
              <a:rPr lang="en-US" sz="3399">
                <a:solidFill>
                  <a:srgbClr val="000000"/>
                </a:solidFill>
                <a:latin typeface="Canva Sans"/>
                <a:ea typeface="Canva Sans"/>
                <a:cs typeface="Canva Sans"/>
                <a:sym typeface="Canva Sans"/>
              </a:rPr>
              <a:t>Vui lòng kiểm tra thư viện.</a:t>
            </a:r>
          </a:p>
          <a:p>
            <a:pPr algn="ctr">
              <a:lnSpc>
                <a:spcPts val="4759"/>
              </a:lnSpc>
            </a:pPr>
            <a:r>
              <a:rPr lang="en-US" sz="3399" b="1">
                <a:solidFill>
                  <a:srgbClr val="EC4E56"/>
                </a:solidFill>
                <a:latin typeface="Canva Sans Bold"/>
                <a:ea typeface="Canva Sans Bold"/>
                <a:cs typeface="Canva Sans Bold"/>
                <a:sym typeface="Canva Sans Bold"/>
              </a:rPr>
              <a:t>Smartdocs xin cảm ơn!</a:t>
            </a:r>
          </a:p>
        </p:txBody>
      </p:sp>
      <p:grpSp>
        <p:nvGrpSpPr>
          <p:cNvPr id="30" name="Group 23">
            <a:extLst>
              <a:ext uri="{FF2B5EF4-FFF2-40B4-BE49-F238E27FC236}">
                <a16:creationId xmlns:a16="http://schemas.microsoft.com/office/drawing/2014/main" id="{9D91BBC0-9FB3-095D-757C-DA9C250819F4}"/>
              </a:ext>
            </a:extLst>
          </p:cNvPr>
          <p:cNvGrpSpPr/>
          <p:nvPr/>
        </p:nvGrpSpPr>
        <p:grpSpPr>
          <a:xfrm>
            <a:off x="16840103" y="377686"/>
            <a:ext cx="838394" cy="838394"/>
            <a:chOff x="0" y="0"/>
            <a:chExt cx="13716000" cy="13716000"/>
          </a:xfrm>
        </p:grpSpPr>
        <p:sp>
          <p:nvSpPr>
            <p:cNvPr id="31" name="Freeform 24">
              <a:hlinkClick r:id="rId14" action="ppaction://hlinksldjump"/>
              <a:extLst>
                <a:ext uri="{FF2B5EF4-FFF2-40B4-BE49-F238E27FC236}">
                  <a16:creationId xmlns:a16="http://schemas.microsoft.com/office/drawing/2014/main" id="{03550DE4-9104-3118-C050-2A03CAAC2849}"/>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15"/>
              <a:stretch>
                <a:fillRect/>
              </a:stretch>
            </a:blipFill>
          </p:spPr>
          <p:txBody>
            <a:bodyPr/>
            <a:lstStyle/>
            <a:p>
              <a:endParaRPr lang="en-US" dirty="0"/>
            </a:p>
          </p:txBody>
        </p:sp>
      </p:grpSp>
      <p:grpSp>
        <p:nvGrpSpPr>
          <p:cNvPr id="32" name="Group 11">
            <a:extLst>
              <a:ext uri="{FF2B5EF4-FFF2-40B4-BE49-F238E27FC236}">
                <a16:creationId xmlns:a16="http://schemas.microsoft.com/office/drawing/2014/main" id="{A536A2B1-6FB6-5420-A2DA-4C120AFBBBD5}"/>
              </a:ext>
            </a:extLst>
          </p:cNvPr>
          <p:cNvGrpSpPr/>
          <p:nvPr/>
        </p:nvGrpSpPr>
        <p:grpSpPr>
          <a:xfrm>
            <a:off x="381956" y="1943358"/>
            <a:ext cx="5390286" cy="6365355"/>
            <a:chOff x="0" y="0"/>
            <a:chExt cx="321638" cy="379820"/>
          </a:xfrm>
        </p:grpSpPr>
        <p:sp>
          <p:nvSpPr>
            <p:cNvPr id="33" name="Freeform 12">
              <a:extLst>
                <a:ext uri="{FF2B5EF4-FFF2-40B4-BE49-F238E27FC236}">
                  <a16:creationId xmlns:a16="http://schemas.microsoft.com/office/drawing/2014/main" id="{40F8F73C-9364-607E-1A6D-CB775288C310}"/>
                </a:ext>
              </a:extLst>
            </p:cNvPr>
            <p:cNvSpPr/>
            <p:nvPr/>
          </p:nvSpPr>
          <p:spPr>
            <a:xfrm>
              <a:off x="0" y="0"/>
              <a:ext cx="321638" cy="379820"/>
            </a:xfrm>
            <a:custGeom>
              <a:avLst/>
              <a:gdLst/>
              <a:ahLst/>
              <a:cxnLst/>
              <a:rect l="l" t="t" r="r" b="b"/>
              <a:pathLst>
                <a:path w="321638" h="379820">
                  <a:moveTo>
                    <a:pt x="20198" y="0"/>
                  </a:moveTo>
                  <a:lnTo>
                    <a:pt x="301441" y="0"/>
                  </a:lnTo>
                  <a:cubicBezTo>
                    <a:pt x="312595" y="0"/>
                    <a:pt x="321638" y="9043"/>
                    <a:pt x="321638" y="20198"/>
                  </a:cubicBezTo>
                  <a:lnTo>
                    <a:pt x="321638" y="359623"/>
                  </a:lnTo>
                  <a:cubicBezTo>
                    <a:pt x="321638" y="370778"/>
                    <a:pt x="312595" y="379820"/>
                    <a:pt x="301441" y="379820"/>
                  </a:cubicBezTo>
                  <a:lnTo>
                    <a:pt x="20198" y="379820"/>
                  </a:lnTo>
                  <a:cubicBezTo>
                    <a:pt x="9043" y="379820"/>
                    <a:pt x="0" y="370778"/>
                    <a:pt x="0" y="359623"/>
                  </a:cubicBezTo>
                  <a:lnTo>
                    <a:pt x="0" y="20198"/>
                  </a:lnTo>
                  <a:cubicBezTo>
                    <a:pt x="0" y="9043"/>
                    <a:pt x="9043" y="0"/>
                    <a:pt x="20198" y="0"/>
                  </a:cubicBezTo>
                  <a:close/>
                </a:path>
              </a:pathLst>
            </a:custGeom>
            <a:solidFill>
              <a:srgbClr val="D6BD9E">
                <a:alpha val="62745"/>
              </a:srgbClr>
            </a:solidFill>
            <a:ln cap="sq">
              <a:noFill/>
              <a:prstDash val="solid"/>
              <a:miter/>
            </a:ln>
          </p:spPr>
          <p:txBody>
            <a:bodyPr/>
            <a:lstStyle/>
            <a:p>
              <a:endParaRPr lang="en-US"/>
            </a:p>
          </p:txBody>
        </p:sp>
        <p:sp>
          <p:nvSpPr>
            <p:cNvPr id="34" name="TextBox 13">
              <a:extLst>
                <a:ext uri="{FF2B5EF4-FFF2-40B4-BE49-F238E27FC236}">
                  <a16:creationId xmlns:a16="http://schemas.microsoft.com/office/drawing/2014/main" id="{278E2030-57A9-0D73-53E0-148DAF475EB9}"/>
                </a:ext>
              </a:extLst>
            </p:cNvPr>
            <p:cNvSpPr txBox="1"/>
            <p:nvPr/>
          </p:nvSpPr>
          <p:spPr>
            <a:xfrm>
              <a:off x="0" y="-38100"/>
              <a:ext cx="321638" cy="417920"/>
            </a:xfrm>
            <a:prstGeom prst="rect">
              <a:avLst/>
            </a:prstGeom>
          </p:spPr>
          <p:txBody>
            <a:bodyPr lIns="50800" tIns="50800" rIns="50800" bIns="50800" rtlCol="0" anchor="ctr"/>
            <a:lstStyle/>
            <a:p>
              <a:pPr algn="ctr">
                <a:lnSpc>
                  <a:spcPts val="2659"/>
                </a:lnSpc>
              </a:pPr>
              <a:endParaRPr/>
            </a:p>
          </p:txBody>
        </p:sp>
      </p:grpSp>
      <p:sp>
        <p:nvSpPr>
          <p:cNvPr id="35" name="Freeform 14">
            <a:extLst>
              <a:ext uri="{FF2B5EF4-FFF2-40B4-BE49-F238E27FC236}">
                <a16:creationId xmlns:a16="http://schemas.microsoft.com/office/drawing/2014/main" id="{81D8770D-ADAF-E278-3313-B480D46F003E}"/>
              </a:ext>
            </a:extLst>
          </p:cNvPr>
          <p:cNvSpPr/>
          <p:nvPr/>
        </p:nvSpPr>
        <p:spPr>
          <a:xfrm>
            <a:off x="776763" y="2187942"/>
            <a:ext cx="4535021" cy="5879031"/>
          </a:xfrm>
          <a:custGeom>
            <a:avLst/>
            <a:gdLst/>
            <a:ahLst/>
            <a:cxnLst/>
            <a:rect l="l" t="t" r="r" b="b"/>
            <a:pathLst>
              <a:path w="4535021" h="5879031">
                <a:moveTo>
                  <a:pt x="0" y="0"/>
                </a:moveTo>
                <a:lnTo>
                  <a:pt x="4535021" y="0"/>
                </a:lnTo>
                <a:lnTo>
                  <a:pt x="4535021" y="5879031"/>
                </a:lnTo>
                <a:lnTo>
                  <a:pt x="0" y="5879031"/>
                </a:lnTo>
                <a:lnTo>
                  <a:pt x="0" y="0"/>
                </a:lnTo>
                <a:close/>
              </a:path>
            </a:pathLst>
          </a:custGeom>
          <a:blipFill>
            <a:blip r:embed="rId16"/>
            <a:stretch>
              <a:fillRect t="-7890" b="-7890"/>
            </a:stretch>
          </a:blipFill>
        </p:spPr>
        <p:txBody>
          <a:bodyPr/>
          <a:lstStyle/>
          <a:p>
            <a:endParaRPr lang="en-US"/>
          </a:p>
        </p:txBody>
      </p:sp>
      <p:sp>
        <p:nvSpPr>
          <p:cNvPr id="36" name="TextBox 20">
            <a:extLst>
              <a:ext uri="{FF2B5EF4-FFF2-40B4-BE49-F238E27FC236}">
                <a16:creationId xmlns:a16="http://schemas.microsoft.com/office/drawing/2014/main" id="{79DA7A4F-3FC0-A561-D027-5C46E272B151}"/>
              </a:ext>
            </a:extLst>
          </p:cNvPr>
          <p:cNvSpPr txBox="1"/>
          <p:nvPr/>
        </p:nvSpPr>
        <p:spPr>
          <a:xfrm>
            <a:off x="560534" y="8277027"/>
            <a:ext cx="5211708" cy="778377"/>
          </a:xfrm>
          <a:prstGeom prst="rect">
            <a:avLst/>
          </a:prstGeom>
        </p:spPr>
        <p:txBody>
          <a:bodyPr wrap="square" lIns="0" tIns="0" rIns="0" bIns="0" rtlCol="0" anchor="t">
            <a:spAutoFit/>
          </a:bodyPr>
          <a:lstStyle/>
          <a:p>
            <a:pPr>
              <a:lnSpc>
                <a:spcPts val="6447"/>
              </a:lnSpc>
            </a:pPr>
            <a:r>
              <a:rPr lang="en-US" sz="4605" b="1" dirty="0" err="1">
                <a:solidFill>
                  <a:srgbClr val="EC4E56"/>
                </a:solidFill>
                <a:latin typeface="Noto Sans Bold"/>
                <a:ea typeface="Noto Sans Bold"/>
                <a:cs typeface="Noto Sans Bold"/>
                <a:sym typeface="Noto Sans Bold"/>
              </a:rPr>
              <a:t>Tổng</a:t>
            </a:r>
            <a:r>
              <a:rPr lang="en-US" sz="4605" b="1" dirty="0">
                <a:solidFill>
                  <a:srgbClr val="EC4E56"/>
                </a:solidFill>
                <a:latin typeface="Noto Sans Bold"/>
                <a:ea typeface="Noto Sans Bold"/>
                <a:cs typeface="Noto Sans Bold"/>
                <a:sym typeface="Noto Sans Bold"/>
              </a:rPr>
              <a:t>: 50.000 VNĐ</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F81B8-35A9-CBDA-FDBA-05850310559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D3B8F99-0A29-CEA3-7927-D4114D512EC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a:p>
        </p:txBody>
      </p:sp>
      <p:sp>
        <p:nvSpPr>
          <p:cNvPr id="3" name="Freeform 3">
            <a:extLst>
              <a:ext uri="{FF2B5EF4-FFF2-40B4-BE49-F238E27FC236}">
                <a16:creationId xmlns:a16="http://schemas.microsoft.com/office/drawing/2014/main" id="{0FF08F55-0950-1621-C8FB-FFCA834E8A23}"/>
              </a:ext>
            </a:extLst>
          </p:cNvPr>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6" name="Group 6">
            <a:extLst>
              <a:ext uri="{FF2B5EF4-FFF2-40B4-BE49-F238E27FC236}">
                <a16:creationId xmlns:a16="http://schemas.microsoft.com/office/drawing/2014/main" id="{BEE455BB-A3E4-A44D-244B-01208B468FDA}"/>
              </a:ext>
            </a:extLst>
          </p:cNvPr>
          <p:cNvGrpSpPr/>
          <p:nvPr/>
        </p:nvGrpSpPr>
        <p:grpSpPr>
          <a:xfrm>
            <a:off x="13596430" y="253475"/>
            <a:ext cx="1175107" cy="1159550"/>
            <a:chOff x="0" y="0"/>
            <a:chExt cx="309493" cy="305396"/>
          </a:xfrm>
        </p:grpSpPr>
        <p:sp>
          <p:nvSpPr>
            <p:cNvPr id="7" name="Freeform 7">
              <a:extLst>
                <a:ext uri="{FF2B5EF4-FFF2-40B4-BE49-F238E27FC236}">
                  <a16:creationId xmlns:a16="http://schemas.microsoft.com/office/drawing/2014/main" id="{DA61197F-E55F-E8A9-5826-E7932E7D74A1}"/>
                </a:ext>
              </a:extLst>
            </p:cNvPr>
            <p:cNvSpPr/>
            <p:nvPr/>
          </p:nvSpPr>
          <p:spPr>
            <a:xfrm>
              <a:off x="0" y="0"/>
              <a:ext cx="309493" cy="305396"/>
            </a:xfrm>
            <a:custGeom>
              <a:avLst/>
              <a:gdLst/>
              <a:ahLst/>
              <a:cxnLst/>
              <a:rect l="l" t="t" r="r" b="b"/>
              <a:pathLst>
                <a:path w="309493" h="305396">
                  <a:moveTo>
                    <a:pt x="152698" y="0"/>
                  </a:moveTo>
                  <a:lnTo>
                    <a:pt x="156795" y="0"/>
                  </a:lnTo>
                  <a:cubicBezTo>
                    <a:pt x="197293" y="0"/>
                    <a:pt x="236133" y="16088"/>
                    <a:pt x="264769" y="44724"/>
                  </a:cubicBezTo>
                  <a:cubicBezTo>
                    <a:pt x="293405" y="73361"/>
                    <a:pt x="309493" y="112200"/>
                    <a:pt x="309493" y="152698"/>
                  </a:cubicBezTo>
                  <a:lnTo>
                    <a:pt x="309493" y="152698"/>
                  </a:lnTo>
                  <a:cubicBezTo>
                    <a:pt x="309493" y="237031"/>
                    <a:pt x="241128" y="305396"/>
                    <a:pt x="156795" y="305396"/>
                  </a:cubicBezTo>
                  <a:lnTo>
                    <a:pt x="152698" y="305396"/>
                  </a:lnTo>
                  <a:cubicBezTo>
                    <a:pt x="68365" y="305396"/>
                    <a:pt x="0" y="237031"/>
                    <a:pt x="0" y="152698"/>
                  </a:cubicBezTo>
                  <a:lnTo>
                    <a:pt x="0" y="152698"/>
                  </a:lnTo>
                  <a:cubicBezTo>
                    <a:pt x="0" y="68365"/>
                    <a:pt x="68365" y="0"/>
                    <a:pt x="152698" y="0"/>
                  </a:cubicBezTo>
                  <a:close/>
                </a:path>
              </a:pathLst>
            </a:custGeom>
            <a:solidFill>
              <a:srgbClr val="D2BC67"/>
            </a:solidFill>
          </p:spPr>
          <p:txBody>
            <a:bodyPr/>
            <a:lstStyle/>
            <a:p>
              <a:endParaRPr lang="en-US"/>
            </a:p>
          </p:txBody>
        </p:sp>
        <p:sp>
          <p:nvSpPr>
            <p:cNvPr id="8" name="TextBox 8">
              <a:extLst>
                <a:ext uri="{FF2B5EF4-FFF2-40B4-BE49-F238E27FC236}">
                  <a16:creationId xmlns:a16="http://schemas.microsoft.com/office/drawing/2014/main" id="{7B929922-07A1-BC9A-9619-C343B10CA61F}"/>
                </a:ext>
              </a:extLst>
            </p:cNvPr>
            <p:cNvSpPr txBox="1"/>
            <p:nvPr/>
          </p:nvSpPr>
          <p:spPr>
            <a:xfrm>
              <a:off x="0" y="-38100"/>
              <a:ext cx="309493" cy="343496"/>
            </a:xfrm>
            <a:prstGeom prst="rect">
              <a:avLst/>
            </a:prstGeom>
          </p:spPr>
          <p:txBody>
            <a:bodyPr lIns="50800" tIns="50800" rIns="50800" bIns="50800" rtlCol="0" anchor="ctr"/>
            <a:lstStyle/>
            <a:p>
              <a:pPr algn="ctr">
                <a:lnSpc>
                  <a:spcPts val="2659"/>
                </a:lnSpc>
              </a:pPr>
              <a:endParaRPr/>
            </a:p>
          </p:txBody>
        </p:sp>
      </p:grpSp>
      <p:sp>
        <p:nvSpPr>
          <p:cNvPr id="9" name="Freeform 9">
            <a:extLst>
              <a:ext uri="{FF2B5EF4-FFF2-40B4-BE49-F238E27FC236}">
                <a16:creationId xmlns:a16="http://schemas.microsoft.com/office/drawing/2014/main" id="{2875BF45-42F3-0077-4E89-29FC065E80D4}"/>
              </a:ext>
            </a:extLst>
          </p:cNvPr>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0" name="Group 10">
            <a:extLst>
              <a:ext uri="{FF2B5EF4-FFF2-40B4-BE49-F238E27FC236}">
                <a16:creationId xmlns:a16="http://schemas.microsoft.com/office/drawing/2014/main" id="{9EA19891-8056-78B0-FB88-C4B2E425325D}"/>
              </a:ext>
            </a:extLst>
          </p:cNvPr>
          <p:cNvGrpSpPr/>
          <p:nvPr/>
        </p:nvGrpSpPr>
        <p:grpSpPr>
          <a:xfrm>
            <a:off x="776763" y="114333"/>
            <a:ext cx="1450768" cy="1450768"/>
            <a:chOff x="0" y="0"/>
            <a:chExt cx="13716000" cy="13716000"/>
          </a:xfrm>
        </p:grpSpPr>
        <p:sp>
          <p:nvSpPr>
            <p:cNvPr id="11" name="Freeform 11">
              <a:hlinkClick r:id="rId7" action="ppaction://hlinksldjump"/>
              <a:extLst>
                <a:ext uri="{FF2B5EF4-FFF2-40B4-BE49-F238E27FC236}">
                  <a16:creationId xmlns:a16="http://schemas.microsoft.com/office/drawing/2014/main" id="{FD68B9B7-7F21-CB4C-238E-763B9BD40611}"/>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8"/>
              <a:stretch>
                <a:fillRect t="-38888" b="-38888"/>
              </a:stretch>
            </a:blipFill>
          </p:spPr>
          <p:txBody>
            <a:bodyPr/>
            <a:lstStyle/>
            <a:p>
              <a:endParaRPr lang="en-US"/>
            </a:p>
          </p:txBody>
        </p:sp>
      </p:grpSp>
      <p:sp>
        <p:nvSpPr>
          <p:cNvPr id="12" name="Freeform 12">
            <a:hlinkClick r:id="rId9" action="ppaction://hlinksldjump"/>
            <a:extLst>
              <a:ext uri="{FF2B5EF4-FFF2-40B4-BE49-F238E27FC236}">
                <a16:creationId xmlns:a16="http://schemas.microsoft.com/office/drawing/2014/main" id="{AA3FF53E-1784-67D3-4FF6-3D3B27248583}"/>
              </a:ext>
            </a:extLst>
          </p:cNvPr>
          <p:cNvSpPr/>
          <p:nvPr/>
        </p:nvSpPr>
        <p:spPr>
          <a:xfrm>
            <a:off x="15236121"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23" name="Group 23">
            <a:extLst>
              <a:ext uri="{FF2B5EF4-FFF2-40B4-BE49-F238E27FC236}">
                <a16:creationId xmlns:a16="http://schemas.microsoft.com/office/drawing/2014/main" id="{55094247-0501-8EBB-53DA-7E8C58FF32FF}"/>
              </a:ext>
            </a:extLst>
          </p:cNvPr>
          <p:cNvGrpSpPr/>
          <p:nvPr/>
        </p:nvGrpSpPr>
        <p:grpSpPr>
          <a:xfrm>
            <a:off x="9800262" y="6222509"/>
            <a:ext cx="3304161" cy="718695"/>
            <a:chOff x="0" y="0"/>
            <a:chExt cx="4405548" cy="958260"/>
          </a:xfrm>
        </p:grpSpPr>
        <p:grpSp>
          <p:nvGrpSpPr>
            <p:cNvPr id="24" name="Group 24">
              <a:extLst>
                <a:ext uri="{FF2B5EF4-FFF2-40B4-BE49-F238E27FC236}">
                  <a16:creationId xmlns:a16="http://schemas.microsoft.com/office/drawing/2014/main" id="{BDBA3A97-9D17-B9B6-098C-BE6569C1FF25}"/>
                </a:ext>
              </a:extLst>
            </p:cNvPr>
            <p:cNvGrpSpPr/>
            <p:nvPr/>
          </p:nvGrpSpPr>
          <p:grpSpPr>
            <a:xfrm>
              <a:off x="0" y="0"/>
              <a:ext cx="4405548" cy="958260"/>
              <a:chOff x="0" y="0"/>
              <a:chExt cx="868300" cy="188866"/>
            </a:xfrm>
          </p:grpSpPr>
          <p:sp>
            <p:nvSpPr>
              <p:cNvPr id="25" name="Freeform 25">
                <a:extLst>
                  <a:ext uri="{FF2B5EF4-FFF2-40B4-BE49-F238E27FC236}">
                    <a16:creationId xmlns:a16="http://schemas.microsoft.com/office/drawing/2014/main" id="{2F8AAFC8-DB4A-5CF6-A46F-AAF94D0D5C05}"/>
                  </a:ext>
                </a:extLst>
              </p:cNvPr>
              <p:cNvSpPr/>
              <p:nvPr/>
            </p:nvSpPr>
            <p:spPr>
              <a:xfrm>
                <a:off x="0" y="0"/>
                <a:ext cx="868300" cy="188866"/>
              </a:xfrm>
              <a:custGeom>
                <a:avLst/>
                <a:gdLst/>
                <a:ahLst/>
                <a:cxnLst/>
                <a:rect l="l" t="t" r="r" b="b"/>
                <a:pathLst>
                  <a:path w="868300" h="188866">
                    <a:moveTo>
                      <a:pt x="35832" y="0"/>
                    </a:moveTo>
                    <a:lnTo>
                      <a:pt x="832468" y="0"/>
                    </a:lnTo>
                    <a:cubicBezTo>
                      <a:pt x="841971" y="0"/>
                      <a:pt x="851085" y="3775"/>
                      <a:pt x="857805" y="10495"/>
                    </a:cubicBezTo>
                    <a:cubicBezTo>
                      <a:pt x="864525" y="17215"/>
                      <a:pt x="868300" y="26329"/>
                      <a:pt x="868300" y="35832"/>
                    </a:cubicBezTo>
                    <a:lnTo>
                      <a:pt x="868300" y="153034"/>
                    </a:lnTo>
                    <a:cubicBezTo>
                      <a:pt x="868300" y="172823"/>
                      <a:pt x="852258" y="188866"/>
                      <a:pt x="832468" y="188866"/>
                    </a:cubicBezTo>
                    <a:lnTo>
                      <a:pt x="35832" y="188866"/>
                    </a:lnTo>
                    <a:cubicBezTo>
                      <a:pt x="16043" y="188866"/>
                      <a:pt x="0" y="172823"/>
                      <a:pt x="0" y="153034"/>
                    </a:cubicBezTo>
                    <a:lnTo>
                      <a:pt x="0" y="35832"/>
                    </a:lnTo>
                    <a:cubicBezTo>
                      <a:pt x="0" y="16043"/>
                      <a:pt x="16043" y="0"/>
                      <a:pt x="35832" y="0"/>
                    </a:cubicBezTo>
                    <a:close/>
                  </a:path>
                </a:pathLst>
              </a:custGeom>
              <a:solidFill>
                <a:srgbClr val="0A802E"/>
              </a:solidFill>
            </p:spPr>
            <p:txBody>
              <a:bodyPr/>
              <a:lstStyle/>
              <a:p>
                <a:endParaRPr lang="en-US"/>
              </a:p>
            </p:txBody>
          </p:sp>
          <p:sp>
            <p:nvSpPr>
              <p:cNvPr id="26" name="TextBox 26">
                <a:extLst>
                  <a:ext uri="{FF2B5EF4-FFF2-40B4-BE49-F238E27FC236}">
                    <a16:creationId xmlns:a16="http://schemas.microsoft.com/office/drawing/2014/main" id="{8F57B44F-2BE6-EA4E-2DF9-0297C0B781FC}"/>
                  </a:ext>
                </a:extLst>
              </p:cNvPr>
              <p:cNvSpPr txBox="1"/>
              <p:nvPr/>
            </p:nvSpPr>
            <p:spPr>
              <a:xfrm>
                <a:off x="0" y="-38100"/>
                <a:ext cx="868300" cy="226966"/>
              </a:xfrm>
              <a:prstGeom prst="rect">
                <a:avLst/>
              </a:prstGeom>
            </p:spPr>
            <p:txBody>
              <a:bodyPr lIns="50800" tIns="50800" rIns="50800" bIns="50800" rtlCol="0" anchor="ctr"/>
              <a:lstStyle/>
              <a:p>
                <a:pPr algn="ctr">
                  <a:lnSpc>
                    <a:spcPts val="2659"/>
                  </a:lnSpc>
                </a:pPr>
                <a:endParaRPr/>
              </a:p>
            </p:txBody>
          </p:sp>
        </p:grpSp>
        <p:sp>
          <p:nvSpPr>
            <p:cNvPr id="27" name="TextBox 27">
              <a:extLst>
                <a:ext uri="{FF2B5EF4-FFF2-40B4-BE49-F238E27FC236}">
                  <a16:creationId xmlns:a16="http://schemas.microsoft.com/office/drawing/2014/main" id="{67B9E3F4-019B-0ADB-4D05-AE243D3C2599}"/>
                </a:ext>
              </a:extLst>
            </p:cNvPr>
            <p:cNvSpPr txBox="1"/>
            <p:nvPr/>
          </p:nvSpPr>
          <p:spPr>
            <a:xfrm>
              <a:off x="660468" y="138393"/>
              <a:ext cx="3084612" cy="593460"/>
            </a:xfrm>
            <a:prstGeom prst="rect">
              <a:avLst/>
            </a:prstGeom>
          </p:spPr>
          <p:txBody>
            <a:bodyPr lIns="0" tIns="0" rIns="0" bIns="0" rtlCol="0" anchor="t">
              <a:spAutoFit/>
            </a:bodyPr>
            <a:lstStyle/>
            <a:p>
              <a:pPr algn="ctr">
                <a:lnSpc>
                  <a:spcPts val="3727"/>
                </a:lnSpc>
              </a:pPr>
              <a:r>
                <a:rPr lang="en-US" sz="2662">
                  <a:solidFill>
                    <a:srgbClr val="FFFFFF"/>
                  </a:solidFill>
                  <a:latin typeface="Canva Sans"/>
                  <a:ea typeface="Canva Sans"/>
                  <a:cs typeface="Canva Sans"/>
                  <a:sym typeface="Canva Sans"/>
                </a:rPr>
                <a:t>Đã thanh toán</a:t>
              </a:r>
            </a:p>
          </p:txBody>
        </p:sp>
      </p:grpSp>
      <p:sp>
        <p:nvSpPr>
          <p:cNvPr id="28" name="Freeform 28">
            <a:extLst>
              <a:ext uri="{FF2B5EF4-FFF2-40B4-BE49-F238E27FC236}">
                <a16:creationId xmlns:a16="http://schemas.microsoft.com/office/drawing/2014/main" id="{42FB10E7-F6CA-C815-7CEE-FA0AA1431BF6}"/>
              </a:ext>
            </a:extLst>
          </p:cNvPr>
          <p:cNvSpPr/>
          <p:nvPr/>
        </p:nvSpPr>
        <p:spPr>
          <a:xfrm>
            <a:off x="9690585" y="2778748"/>
            <a:ext cx="3413838" cy="3161841"/>
          </a:xfrm>
          <a:custGeom>
            <a:avLst/>
            <a:gdLst/>
            <a:ahLst/>
            <a:cxnLst/>
            <a:rect l="l" t="t" r="r" b="b"/>
            <a:pathLst>
              <a:path w="3413838" h="3161841">
                <a:moveTo>
                  <a:pt x="0" y="0"/>
                </a:moveTo>
                <a:lnTo>
                  <a:pt x="3413838" y="0"/>
                </a:lnTo>
                <a:lnTo>
                  <a:pt x="3413838" y="3161841"/>
                </a:lnTo>
                <a:lnTo>
                  <a:pt x="0" y="316184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29" name="TextBox 29">
            <a:extLst>
              <a:ext uri="{FF2B5EF4-FFF2-40B4-BE49-F238E27FC236}">
                <a16:creationId xmlns:a16="http://schemas.microsoft.com/office/drawing/2014/main" id="{0A147E74-1BD4-5EB0-34C2-FD019C5380CF}"/>
              </a:ext>
            </a:extLst>
          </p:cNvPr>
          <p:cNvSpPr txBox="1"/>
          <p:nvPr/>
        </p:nvSpPr>
        <p:spPr>
          <a:xfrm>
            <a:off x="7025031" y="7204321"/>
            <a:ext cx="9410224" cy="178054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Tài liệu đã được chuyển vào thư viện của bạn.</a:t>
            </a:r>
          </a:p>
          <a:p>
            <a:pPr algn="ctr">
              <a:lnSpc>
                <a:spcPts val="4759"/>
              </a:lnSpc>
            </a:pPr>
            <a:r>
              <a:rPr lang="en-US" sz="3399">
                <a:solidFill>
                  <a:srgbClr val="000000"/>
                </a:solidFill>
                <a:latin typeface="Canva Sans"/>
                <a:ea typeface="Canva Sans"/>
                <a:cs typeface="Canva Sans"/>
                <a:sym typeface="Canva Sans"/>
              </a:rPr>
              <a:t>Vui lòng kiểm tra thư viện.</a:t>
            </a:r>
          </a:p>
          <a:p>
            <a:pPr algn="ctr">
              <a:lnSpc>
                <a:spcPts val="4759"/>
              </a:lnSpc>
            </a:pPr>
            <a:r>
              <a:rPr lang="en-US" sz="3399" b="1">
                <a:solidFill>
                  <a:srgbClr val="EC4E56"/>
                </a:solidFill>
                <a:latin typeface="Canva Sans Bold"/>
                <a:ea typeface="Canva Sans Bold"/>
                <a:cs typeface="Canva Sans Bold"/>
                <a:sym typeface="Canva Sans Bold"/>
              </a:rPr>
              <a:t>Smartdocs xin cảm ơn!</a:t>
            </a:r>
          </a:p>
        </p:txBody>
      </p:sp>
      <p:grpSp>
        <p:nvGrpSpPr>
          <p:cNvPr id="32" name="Group 11">
            <a:extLst>
              <a:ext uri="{FF2B5EF4-FFF2-40B4-BE49-F238E27FC236}">
                <a16:creationId xmlns:a16="http://schemas.microsoft.com/office/drawing/2014/main" id="{55953C78-3A50-72F8-0B4B-647851C7EC64}"/>
              </a:ext>
            </a:extLst>
          </p:cNvPr>
          <p:cNvGrpSpPr/>
          <p:nvPr/>
        </p:nvGrpSpPr>
        <p:grpSpPr>
          <a:xfrm>
            <a:off x="381956" y="1943358"/>
            <a:ext cx="5390286" cy="6365355"/>
            <a:chOff x="0" y="0"/>
            <a:chExt cx="321638" cy="379820"/>
          </a:xfrm>
        </p:grpSpPr>
        <p:sp>
          <p:nvSpPr>
            <p:cNvPr id="33" name="Freeform 12">
              <a:extLst>
                <a:ext uri="{FF2B5EF4-FFF2-40B4-BE49-F238E27FC236}">
                  <a16:creationId xmlns:a16="http://schemas.microsoft.com/office/drawing/2014/main" id="{5356E819-3DCF-A395-BD65-C940FE3D82AD}"/>
                </a:ext>
              </a:extLst>
            </p:cNvPr>
            <p:cNvSpPr/>
            <p:nvPr/>
          </p:nvSpPr>
          <p:spPr>
            <a:xfrm>
              <a:off x="0" y="0"/>
              <a:ext cx="321638" cy="379820"/>
            </a:xfrm>
            <a:custGeom>
              <a:avLst/>
              <a:gdLst/>
              <a:ahLst/>
              <a:cxnLst/>
              <a:rect l="l" t="t" r="r" b="b"/>
              <a:pathLst>
                <a:path w="321638" h="379820">
                  <a:moveTo>
                    <a:pt x="20198" y="0"/>
                  </a:moveTo>
                  <a:lnTo>
                    <a:pt x="301441" y="0"/>
                  </a:lnTo>
                  <a:cubicBezTo>
                    <a:pt x="312595" y="0"/>
                    <a:pt x="321638" y="9043"/>
                    <a:pt x="321638" y="20198"/>
                  </a:cubicBezTo>
                  <a:lnTo>
                    <a:pt x="321638" y="359623"/>
                  </a:lnTo>
                  <a:cubicBezTo>
                    <a:pt x="321638" y="370778"/>
                    <a:pt x="312595" y="379820"/>
                    <a:pt x="301441" y="379820"/>
                  </a:cubicBezTo>
                  <a:lnTo>
                    <a:pt x="20198" y="379820"/>
                  </a:lnTo>
                  <a:cubicBezTo>
                    <a:pt x="9043" y="379820"/>
                    <a:pt x="0" y="370778"/>
                    <a:pt x="0" y="359623"/>
                  </a:cubicBezTo>
                  <a:lnTo>
                    <a:pt x="0" y="20198"/>
                  </a:lnTo>
                  <a:cubicBezTo>
                    <a:pt x="0" y="9043"/>
                    <a:pt x="9043" y="0"/>
                    <a:pt x="20198" y="0"/>
                  </a:cubicBezTo>
                  <a:close/>
                </a:path>
              </a:pathLst>
            </a:custGeom>
            <a:solidFill>
              <a:srgbClr val="D6BD9E">
                <a:alpha val="62745"/>
              </a:srgbClr>
            </a:solidFill>
            <a:ln cap="sq">
              <a:noFill/>
              <a:prstDash val="solid"/>
              <a:miter/>
            </a:ln>
          </p:spPr>
          <p:txBody>
            <a:bodyPr/>
            <a:lstStyle/>
            <a:p>
              <a:endParaRPr lang="en-US"/>
            </a:p>
          </p:txBody>
        </p:sp>
        <p:sp>
          <p:nvSpPr>
            <p:cNvPr id="34" name="TextBox 13">
              <a:extLst>
                <a:ext uri="{FF2B5EF4-FFF2-40B4-BE49-F238E27FC236}">
                  <a16:creationId xmlns:a16="http://schemas.microsoft.com/office/drawing/2014/main" id="{9228611D-D0B2-946E-EB0B-197A4ADBFCF7}"/>
                </a:ext>
              </a:extLst>
            </p:cNvPr>
            <p:cNvSpPr txBox="1"/>
            <p:nvPr/>
          </p:nvSpPr>
          <p:spPr>
            <a:xfrm>
              <a:off x="0" y="-38100"/>
              <a:ext cx="321638" cy="417920"/>
            </a:xfrm>
            <a:prstGeom prst="rect">
              <a:avLst/>
            </a:prstGeom>
          </p:spPr>
          <p:txBody>
            <a:bodyPr lIns="50800" tIns="50800" rIns="50800" bIns="50800" rtlCol="0" anchor="ctr"/>
            <a:lstStyle/>
            <a:p>
              <a:pPr algn="ctr">
                <a:lnSpc>
                  <a:spcPts val="2659"/>
                </a:lnSpc>
              </a:pPr>
              <a:endParaRPr/>
            </a:p>
          </p:txBody>
        </p:sp>
      </p:grpSp>
      <p:sp>
        <p:nvSpPr>
          <p:cNvPr id="35" name="Freeform 14">
            <a:extLst>
              <a:ext uri="{FF2B5EF4-FFF2-40B4-BE49-F238E27FC236}">
                <a16:creationId xmlns:a16="http://schemas.microsoft.com/office/drawing/2014/main" id="{50566DBE-3738-D52C-2849-09B7E1FD881B}"/>
              </a:ext>
            </a:extLst>
          </p:cNvPr>
          <p:cNvSpPr/>
          <p:nvPr/>
        </p:nvSpPr>
        <p:spPr>
          <a:xfrm>
            <a:off x="776763" y="2187942"/>
            <a:ext cx="4535021" cy="5879031"/>
          </a:xfrm>
          <a:custGeom>
            <a:avLst/>
            <a:gdLst/>
            <a:ahLst/>
            <a:cxnLst/>
            <a:rect l="l" t="t" r="r" b="b"/>
            <a:pathLst>
              <a:path w="4535021" h="5879031">
                <a:moveTo>
                  <a:pt x="0" y="0"/>
                </a:moveTo>
                <a:lnTo>
                  <a:pt x="4535021" y="0"/>
                </a:lnTo>
                <a:lnTo>
                  <a:pt x="4535021" y="5879031"/>
                </a:lnTo>
                <a:lnTo>
                  <a:pt x="0" y="5879031"/>
                </a:lnTo>
                <a:lnTo>
                  <a:pt x="0" y="0"/>
                </a:lnTo>
                <a:close/>
              </a:path>
            </a:pathLst>
          </a:custGeom>
          <a:blipFill>
            <a:blip r:embed="rId14"/>
            <a:stretch>
              <a:fillRect t="-7890" b="-7890"/>
            </a:stretch>
          </a:blipFill>
        </p:spPr>
        <p:txBody>
          <a:bodyPr/>
          <a:lstStyle/>
          <a:p>
            <a:endParaRPr lang="en-US"/>
          </a:p>
        </p:txBody>
      </p:sp>
      <p:sp>
        <p:nvSpPr>
          <p:cNvPr id="36" name="TextBox 20">
            <a:extLst>
              <a:ext uri="{FF2B5EF4-FFF2-40B4-BE49-F238E27FC236}">
                <a16:creationId xmlns:a16="http://schemas.microsoft.com/office/drawing/2014/main" id="{E1B71891-F95F-F854-3B97-E52CD943C373}"/>
              </a:ext>
            </a:extLst>
          </p:cNvPr>
          <p:cNvSpPr txBox="1"/>
          <p:nvPr/>
        </p:nvSpPr>
        <p:spPr>
          <a:xfrm>
            <a:off x="560534" y="8277027"/>
            <a:ext cx="5211708" cy="778377"/>
          </a:xfrm>
          <a:prstGeom prst="rect">
            <a:avLst/>
          </a:prstGeom>
        </p:spPr>
        <p:txBody>
          <a:bodyPr wrap="square" lIns="0" tIns="0" rIns="0" bIns="0" rtlCol="0" anchor="t">
            <a:spAutoFit/>
          </a:bodyPr>
          <a:lstStyle/>
          <a:p>
            <a:pPr>
              <a:lnSpc>
                <a:spcPts val="6447"/>
              </a:lnSpc>
            </a:pPr>
            <a:r>
              <a:rPr lang="en-US" sz="4605" b="1" dirty="0" err="1">
                <a:solidFill>
                  <a:srgbClr val="EC4E56"/>
                </a:solidFill>
                <a:latin typeface="Noto Sans Bold"/>
                <a:ea typeface="Noto Sans Bold"/>
                <a:cs typeface="Noto Sans Bold"/>
                <a:sym typeface="Noto Sans Bold"/>
              </a:rPr>
              <a:t>Tổng</a:t>
            </a:r>
            <a:r>
              <a:rPr lang="en-US" sz="4605" b="1" dirty="0">
                <a:solidFill>
                  <a:srgbClr val="EC4E56"/>
                </a:solidFill>
                <a:latin typeface="Noto Sans Bold"/>
                <a:ea typeface="Noto Sans Bold"/>
                <a:cs typeface="Noto Sans Bold"/>
                <a:sym typeface="Noto Sans Bold"/>
              </a:rPr>
              <a:t>: 50.000 VNĐ</a:t>
            </a:r>
          </a:p>
        </p:txBody>
      </p:sp>
      <p:grpSp>
        <p:nvGrpSpPr>
          <p:cNvPr id="4" name="Group 4">
            <a:extLst>
              <a:ext uri="{FF2B5EF4-FFF2-40B4-BE49-F238E27FC236}">
                <a16:creationId xmlns:a16="http://schemas.microsoft.com/office/drawing/2014/main" id="{FD27FA53-88FA-18B9-C9FD-9DB89F99CF34}"/>
              </a:ext>
            </a:extLst>
          </p:cNvPr>
          <p:cNvGrpSpPr/>
          <p:nvPr/>
        </p:nvGrpSpPr>
        <p:grpSpPr>
          <a:xfrm>
            <a:off x="16671747" y="217109"/>
            <a:ext cx="1175107" cy="1159550"/>
            <a:chOff x="0" y="0"/>
            <a:chExt cx="309493" cy="305396"/>
          </a:xfrm>
        </p:grpSpPr>
        <p:sp>
          <p:nvSpPr>
            <p:cNvPr id="5" name="Freeform 5">
              <a:extLst>
                <a:ext uri="{FF2B5EF4-FFF2-40B4-BE49-F238E27FC236}">
                  <a16:creationId xmlns:a16="http://schemas.microsoft.com/office/drawing/2014/main" id="{87CCFDDD-51E5-BC0E-D938-6307C7C17BA5}"/>
                </a:ext>
              </a:extLst>
            </p:cNvPr>
            <p:cNvSpPr/>
            <p:nvPr/>
          </p:nvSpPr>
          <p:spPr>
            <a:xfrm>
              <a:off x="0" y="0"/>
              <a:ext cx="309493" cy="305396"/>
            </a:xfrm>
            <a:custGeom>
              <a:avLst/>
              <a:gdLst/>
              <a:ahLst/>
              <a:cxnLst/>
              <a:rect l="l" t="t" r="r" b="b"/>
              <a:pathLst>
                <a:path w="309493" h="305396">
                  <a:moveTo>
                    <a:pt x="152698" y="0"/>
                  </a:moveTo>
                  <a:lnTo>
                    <a:pt x="156795" y="0"/>
                  </a:lnTo>
                  <a:cubicBezTo>
                    <a:pt x="197293" y="0"/>
                    <a:pt x="236133" y="16088"/>
                    <a:pt x="264769" y="44724"/>
                  </a:cubicBezTo>
                  <a:cubicBezTo>
                    <a:pt x="293405" y="73361"/>
                    <a:pt x="309493" y="112200"/>
                    <a:pt x="309493" y="152698"/>
                  </a:cubicBezTo>
                  <a:lnTo>
                    <a:pt x="309493" y="152698"/>
                  </a:lnTo>
                  <a:cubicBezTo>
                    <a:pt x="309493" y="237031"/>
                    <a:pt x="241128" y="305396"/>
                    <a:pt x="156795" y="305396"/>
                  </a:cubicBezTo>
                  <a:lnTo>
                    <a:pt x="152698" y="305396"/>
                  </a:lnTo>
                  <a:cubicBezTo>
                    <a:pt x="68365" y="305396"/>
                    <a:pt x="0" y="237031"/>
                    <a:pt x="0" y="152698"/>
                  </a:cubicBezTo>
                  <a:lnTo>
                    <a:pt x="0" y="152698"/>
                  </a:lnTo>
                  <a:cubicBezTo>
                    <a:pt x="0" y="68365"/>
                    <a:pt x="68365" y="0"/>
                    <a:pt x="152698" y="0"/>
                  </a:cubicBezTo>
                  <a:close/>
                </a:path>
              </a:pathLst>
            </a:custGeom>
            <a:solidFill>
              <a:srgbClr val="D2BC67"/>
            </a:solidFill>
          </p:spPr>
          <p:txBody>
            <a:bodyPr/>
            <a:lstStyle/>
            <a:p>
              <a:endParaRPr lang="en-US"/>
            </a:p>
          </p:txBody>
        </p:sp>
        <p:sp>
          <p:nvSpPr>
            <p:cNvPr id="13" name="TextBox 6">
              <a:extLst>
                <a:ext uri="{FF2B5EF4-FFF2-40B4-BE49-F238E27FC236}">
                  <a16:creationId xmlns:a16="http://schemas.microsoft.com/office/drawing/2014/main" id="{5D695754-CB27-ADF1-4D20-2DB8C9C3822D}"/>
                </a:ext>
              </a:extLst>
            </p:cNvPr>
            <p:cNvSpPr txBox="1"/>
            <p:nvPr/>
          </p:nvSpPr>
          <p:spPr>
            <a:xfrm>
              <a:off x="0" y="-38100"/>
              <a:ext cx="309493" cy="343496"/>
            </a:xfrm>
            <a:prstGeom prst="rect">
              <a:avLst/>
            </a:prstGeom>
          </p:spPr>
          <p:txBody>
            <a:bodyPr lIns="50800" tIns="50800" rIns="50800" bIns="50800" rtlCol="0" anchor="ctr"/>
            <a:lstStyle/>
            <a:p>
              <a:pPr algn="ctr">
                <a:lnSpc>
                  <a:spcPts val="2659"/>
                </a:lnSpc>
              </a:pPr>
              <a:endParaRPr/>
            </a:p>
          </p:txBody>
        </p:sp>
      </p:grpSp>
      <p:grpSp>
        <p:nvGrpSpPr>
          <p:cNvPr id="14" name="Group 7">
            <a:extLst>
              <a:ext uri="{FF2B5EF4-FFF2-40B4-BE49-F238E27FC236}">
                <a16:creationId xmlns:a16="http://schemas.microsoft.com/office/drawing/2014/main" id="{017FF1E9-253D-FEC8-4905-945E71113085}"/>
              </a:ext>
            </a:extLst>
          </p:cNvPr>
          <p:cNvGrpSpPr/>
          <p:nvPr/>
        </p:nvGrpSpPr>
        <p:grpSpPr>
          <a:xfrm>
            <a:off x="16840103" y="377686"/>
            <a:ext cx="838394" cy="838394"/>
            <a:chOff x="0" y="0"/>
            <a:chExt cx="13716000" cy="13716000"/>
          </a:xfrm>
        </p:grpSpPr>
        <p:sp>
          <p:nvSpPr>
            <p:cNvPr id="15" name="Freeform 8">
              <a:hlinkClick r:id="rId15" action="ppaction://hlinksldjump"/>
              <a:extLst>
                <a:ext uri="{FF2B5EF4-FFF2-40B4-BE49-F238E27FC236}">
                  <a16:creationId xmlns:a16="http://schemas.microsoft.com/office/drawing/2014/main" id="{BE1E742C-D618-9D3D-C6FA-828B210D257B}"/>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16"/>
              <a:stretch>
                <a:fillRect/>
              </a:stretch>
            </a:blipFill>
          </p:spPr>
          <p:txBody>
            <a:bodyPr/>
            <a:lstStyle/>
            <a:p>
              <a:endParaRPr lang="en-US" dirty="0"/>
            </a:p>
          </p:txBody>
        </p:sp>
      </p:grpSp>
      <p:grpSp>
        <p:nvGrpSpPr>
          <p:cNvPr id="16" name="Group 22">
            <a:extLst>
              <a:ext uri="{FF2B5EF4-FFF2-40B4-BE49-F238E27FC236}">
                <a16:creationId xmlns:a16="http://schemas.microsoft.com/office/drawing/2014/main" id="{92720AB9-EE21-14E0-251A-5F70E50DE2C9}"/>
              </a:ext>
            </a:extLst>
          </p:cNvPr>
          <p:cNvGrpSpPr/>
          <p:nvPr/>
        </p:nvGrpSpPr>
        <p:grpSpPr>
          <a:xfrm>
            <a:off x="15127591" y="1376658"/>
            <a:ext cx="2719262" cy="1800923"/>
            <a:chOff x="0" y="0"/>
            <a:chExt cx="716184" cy="474317"/>
          </a:xfrm>
        </p:grpSpPr>
        <p:sp>
          <p:nvSpPr>
            <p:cNvPr id="17" name="Freeform 23">
              <a:extLst>
                <a:ext uri="{FF2B5EF4-FFF2-40B4-BE49-F238E27FC236}">
                  <a16:creationId xmlns:a16="http://schemas.microsoft.com/office/drawing/2014/main" id="{C1B93017-B4EF-306D-F3BF-24D5C00AA9B0}"/>
                </a:ext>
              </a:extLst>
            </p:cNvPr>
            <p:cNvSpPr/>
            <p:nvPr/>
          </p:nvSpPr>
          <p:spPr>
            <a:xfrm>
              <a:off x="0" y="0"/>
              <a:ext cx="716184" cy="474317"/>
            </a:xfrm>
            <a:custGeom>
              <a:avLst/>
              <a:gdLst/>
              <a:ahLst/>
              <a:cxnLst/>
              <a:rect l="l" t="t" r="r" b="b"/>
              <a:pathLst>
                <a:path w="716184" h="474317">
                  <a:moveTo>
                    <a:pt x="145200" y="0"/>
                  </a:moveTo>
                  <a:lnTo>
                    <a:pt x="570984" y="0"/>
                  </a:lnTo>
                  <a:cubicBezTo>
                    <a:pt x="651176" y="0"/>
                    <a:pt x="716184" y="65008"/>
                    <a:pt x="716184" y="145200"/>
                  </a:cubicBezTo>
                  <a:lnTo>
                    <a:pt x="716184" y="329117"/>
                  </a:lnTo>
                  <a:cubicBezTo>
                    <a:pt x="716184" y="409309"/>
                    <a:pt x="651176" y="474317"/>
                    <a:pt x="570984" y="474317"/>
                  </a:cubicBezTo>
                  <a:lnTo>
                    <a:pt x="145200" y="474317"/>
                  </a:lnTo>
                  <a:cubicBezTo>
                    <a:pt x="65008" y="474317"/>
                    <a:pt x="0" y="409309"/>
                    <a:pt x="0" y="329117"/>
                  </a:cubicBezTo>
                  <a:lnTo>
                    <a:pt x="0" y="145200"/>
                  </a:lnTo>
                  <a:cubicBezTo>
                    <a:pt x="0" y="65008"/>
                    <a:pt x="65008" y="0"/>
                    <a:pt x="145200" y="0"/>
                  </a:cubicBezTo>
                  <a:close/>
                </a:path>
              </a:pathLst>
            </a:custGeom>
            <a:solidFill>
              <a:srgbClr val="FFFFFF"/>
            </a:solidFill>
          </p:spPr>
          <p:txBody>
            <a:bodyPr/>
            <a:lstStyle/>
            <a:p>
              <a:endParaRPr lang="en-US"/>
            </a:p>
          </p:txBody>
        </p:sp>
        <p:sp>
          <p:nvSpPr>
            <p:cNvPr id="18" name="TextBox 24">
              <a:extLst>
                <a:ext uri="{FF2B5EF4-FFF2-40B4-BE49-F238E27FC236}">
                  <a16:creationId xmlns:a16="http://schemas.microsoft.com/office/drawing/2014/main" id="{74FD8DDD-14F0-DAA6-BAE1-B5976BA9797C}"/>
                </a:ext>
              </a:extLst>
            </p:cNvPr>
            <p:cNvSpPr txBox="1"/>
            <p:nvPr/>
          </p:nvSpPr>
          <p:spPr>
            <a:xfrm>
              <a:off x="0" y="-38100"/>
              <a:ext cx="716184" cy="512417"/>
            </a:xfrm>
            <a:prstGeom prst="rect">
              <a:avLst/>
            </a:prstGeom>
          </p:spPr>
          <p:txBody>
            <a:bodyPr lIns="50800" tIns="50800" rIns="50800" bIns="50800" rtlCol="0" anchor="ctr"/>
            <a:lstStyle/>
            <a:p>
              <a:pPr algn="ctr">
                <a:lnSpc>
                  <a:spcPts val="2659"/>
                </a:lnSpc>
              </a:pPr>
              <a:endParaRPr/>
            </a:p>
          </p:txBody>
        </p:sp>
      </p:grpSp>
      <p:sp>
        <p:nvSpPr>
          <p:cNvPr id="19" name="TextBox 37">
            <a:hlinkClick r:id="rId17" action="ppaction://hlinksldjump"/>
            <a:extLst>
              <a:ext uri="{FF2B5EF4-FFF2-40B4-BE49-F238E27FC236}">
                <a16:creationId xmlns:a16="http://schemas.microsoft.com/office/drawing/2014/main" id="{BC9F647A-3268-E439-1811-FB0C89269D00}"/>
              </a:ext>
            </a:extLst>
          </p:cNvPr>
          <p:cNvSpPr txBox="1"/>
          <p:nvPr/>
        </p:nvSpPr>
        <p:spPr>
          <a:xfrm>
            <a:off x="15784199" y="2367741"/>
            <a:ext cx="1613727" cy="349250"/>
          </a:xfrm>
          <a:prstGeom prst="rect">
            <a:avLst/>
          </a:prstGeom>
        </p:spPr>
        <p:txBody>
          <a:bodyPr lIns="0" tIns="0" rIns="0" bIns="0" rtlCol="0" anchor="t">
            <a:spAutoFit/>
          </a:bodyPr>
          <a:lstStyle/>
          <a:p>
            <a:pPr algn="l">
              <a:lnSpc>
                <a:spcPts val="2800"/>
              </a:lnSpc>
            </a:pPr>
            <a:r>
              <a:rPr lang="en-US" sz="2000" b="1" u="sng" dirty="0" err="1">
                <a:solidFill>
                  <a:srgbClr val="000000"/>
                </a:solidFill>
                <a:latin typeface="Noto Sans Bold"/>
                <a:ea typeface="Noto Sans Bold"/>
                <a:cs typeface="Noto Sans Bold"/>
                <a:sym typeface="Noto Sans Bold"/>
              </a:rPr>
              <a:t>Đăng</a:t>
            </a:r>
            <a:r>
              <a:rPr lang="en-US" sz="2000" b="1" u="sng" dirty="0">
                <a:solidFill>
                  <a:srgbClr val="000000"/>
                </a:solidFill>
                <a:latin typeface="Noto Sans Bold"/>
                <a:ea typeface="Noto Sans Bold"/>
                <a:cs typeface="Noto Sans Bold"/>
                <a:sym typeface="Noto Sans Bold"/>
              </a:rPr>
              <a:t> </a:t>
            </a:r>
            <a:r>
              <a:rPr lang="en-US" sz="2000" b="1" u="sng" dirty="0" err="1">
                <a:solidFill>
                  <a:srgbClr val="000000"/>
                </a:solidFill>
                <a:latin typeface="Noto Sans Bold"/>
                <a:ea typeface="Noto Sans Bold"/>
                <a:cs typeface="Noto Sans Bold"/>
                <a:sym typeface="Noto Sans Bold"/>
              </a:rPr>
              <a:t>xuất</a:t>
            </a:r>
            <a:endParaRPr lang="en-US" sz="2000" b="1" u="sng" dirty="0">
              <a:solidFill>
                <a:srgbClr val="000000"/>
              </a:solidFill>
              <a:latin typeface="Noto Sans Bold"/>
              <a:ea typeface="Noto Sans Bold"/>
              <a:cs typeface="Noto Sans Bold"/>
              <a:sym typeface="Noto Sans Bold"/>
            </a:endParaRPr>
          </a:p>
        </p:txBody>
      </p:sp>
      <p:sp>
        <p:nvSpPr>
          <p:cNvPr id="20" name="TextBox 38">
            <a:extLst>
              <a:ext uri="{FF2B5EF4-FFF2-40B4-BE49-F238E27FC236}">
                <a16:creationId xmlns:a16="http://schemas.microsoft.com/office/drawing/2014/main" id="{5BF42B20-7222-9947-9C2F-8BBA2F589046}"/>
              </a:ext>
            </a:extLst>
          </p:cNvPr>
          <p:cNvSpPr txBox="1"/>
          <p:nvPr/>
        </p:nvSpPr>
        <p:spPr>
          <a:xfrm>
            <a:off x="15548874" y="1527001"/>
            <a:ext cx="2297979" cy="396240"/>
          </a:xfrm>
          <a:prstGeom prst="rect">
            <a:avLst/>
          </a:prstGeom>
        </p:spPr>
        <p:txBody>
          <a:bodyPr lIns="0" tIns="0" rIns="0" bIns="0" rtlCol="0" anchor="t">
            <a:spAutoFit/>
          </a:bodyPr>
          <a:lstStyle/>
          <a:p>
            <a:pPr algn="l">
              <a:lnSpc>
                <a:spcPts val="3359"/>
              </a:lnSpc>
            </a:pPr>
            <a:r>
              <a:rPr lang="en-US" sz="2399" dirty="0">
                <a:solidFill>
                  <a:srgbClr val="000000">
                    <a:alpha val="68627"/>
                  </a:srgbClr>
                </a:solidFill>
                <a:latin typeface="Noto Sans"/>
                <a:ea typeface="Noto Sans"/>
                <a:cs typeface="Noto Sans"/>
                <a:sym typeface="Noto Sans"/>
              </a:rPr>
              <a:t> </a:t>
            </a:r>
            <a:r>
              <a:rPr lang="en-US" sz="2399" dirty="0" err="1">
                <a:solidFill>
                  <a:srgbClr val="000000">
                    <a:alpha val="68627"/>
                  </a:srgbClr>
                </a:solidFill>
                <a:latin typeface="Noto Sans"/>
                <a:ea typeface="Noto Sans"/>
                <a:cs typeface="Noto Sans"/>
                <a:sym typeface="Noto Sans"/>
              </a:rPr>
              <a:t>VKLysiucute</a:t>
            </a:r>
            <a:endParaRPr lang="en-US" sz="2399" dirty="0">
              <a:solidFill>
                <a:srgbClr val="000000">
                  <a:alpha val="68627"/>
                </a:srgbClr>
              </a:solidFill>
              <a:latin typeface="Noto Sans"/>
              <a:ea typeface="Noto Sans"/>
              <a:cs typeface="Noto Sans"/>
              <a:sym typeface="Noto Sans"/>
            </a:endParaRPr>
          </a:p>
        </p:txBody>
      </p:sp>
      <p:sp>
        <p:nvSpPr>
          <p:cNvPr id="21" name="TextBox 39">
            <a:extLst>
              <a:ext uri="{FF2B5EF4-FFF2-40B4-BE49-F238E27FC236}">
                <a16:creationId xmlns:a16="http://schemas.microsoft.com/office/drawing/2014/main" id="{4BBF2459-C74C-99C7-8ABF-12A4196C3301}"/>
              </a:ext>
            </a:extLst>
          </p:cNvPr>
          <p:cNvSpPr txBox="1"/>
          <p:nvPr/>
        </p:nvSpPr>
        <p:spPr>
          <a:xfrm>
            <a:off x="15691113" y="1875616"/>
            <a:ext cx="2297979" cy="349250"/>
          </a:xfrm>
          <a:prstGeom prst="rect">
            <a:avLst/>
          </a:prstGeom>
        </p:spPr>
        <p:txBody>
          <a:bodyPr lIns="0" tIns="0" rIns="0" bIns="0" rtlCol="0" anchor="t">
            <a:spAutoFit/>
          </a:bodyPr>
          <a:lstStyle/>
          <a:p>
            <a:pPr algn="l">
              <a:lnSpc>
                <a:spcPts val="2800"/>
              </a:lnSpc>
            </a:pPr>
            <a:r>
              <a:rPr lang="en-US" sz="2000" dirty="0">
                <a:solidFill>
                  <a:srgbClr val="000000">
                    <a:alpha val="68627"/>
                  </a:srgbClr>
                </a:solidFill>
                <a:latin typeface="Noto Sans"/>
                <a:ea typeface="Noto Sans"/>
                <a:cs typeface="Noto Sans"/>
                <a:sym typeface="Noto Sans"/>
              </a:rPr>
              <a:t>ID: 03682632</a:t>
            </a:r>
          </a:p>
        </p:txBody>
      </p:sp>
    </p:spTree>
    <p:extLst>
      <p:ext uri="{BB962C8B-B14F-4D97-AF65-F5344CB8AC3E}">
        <p14:creationId xmlns:p14="http://schemas.microsoft.com/office/powerpoint/2010/main" val="3362613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ADCC0D-3680-808F-9C91-97C07D1C208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0668008-585A-B913-C32B-303474A6064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a:p>
        </p:txBody>
      </p:sp>
      <p:sp>
        <p:nvSpPr>
          <p:cNvPr id="3" name="Freeform 3">
            <a:extLst>
              <a:ext uri="{FF2B5EF4-FFF2-40B4-BE49-F238E27FC236}">
                <a16:creationId xmlns:a16="http://schemas.microsoft.com/office/drawing/2014/main" id="{3B1C3ABC-212A-7B7E-FA3E-5794BE091801}"/>
              </a:ext>
            </a:extLst>
          </p:cNvPr>
          <p:cNvSpPr/>
          <p:nvPr/>
        </p:nvSpPr>
        <p:spPr>
          <a:xfrm flipH="1">
            <a:off x="8160542" y="-646897"/>
            <a:ext cx="7831340" cy="11051077"/>
          </a:xfrm>
          <a:custGeom>
            <a:avLst/>
            <a:gdLst/>
            <a:ahLst/>
            <a:cxnLst/>
            <a:rect l="l" t="t" r="r" b="b"/>
            <a:pathLst>
              <a:path w="7831340" h="11051077">
                <a:moveTo>
                  <a:pt x="7831340" y="0"/>
                </a:moveTo>
                <a:lnTo>
                  <a:pt x="0" y="0"/>
                </a:lnTo>
                <a:lnTo>
                  <a:pt x="0" y="11051077"/>
                </a:lnTo>
                <a:lnTo>
                  <a:pt x="7831340" y="11051077"/>
                </a:lnTo>
                <a:lnTo>
                  <a:pt x="7831340" y="0"/>
                </a:lnTo>
                <a:close/>
              </a:path>
            </a:pathLst>
          </a:custGeom>
          <a:blipFill>
            <a:blip r:embed="rId3">
              <a:alphaModFix amt="10999"/>
            </a:blip>
            <a:stretch>
              <a:fillRect t="-12991" b="-12991"/>
            </a:stretch>
          </a:blipFill>
        </p:spPr>
        <p:txBody>
          <a:bodyPr/>
          <a:lstStyle/>
          <a:p>
            <a:endParaRPr lang="en-US"/>
          </a:p>
        </p:txBody>
      </p:sp>
      <p:sp>
        <p:nvSpPr>
          <p:cNvPr id="4" name="Freeform 4">
            <a:extLst>
              <a:ext uri="{FF2B5EF4-FFF2-40B4-BE49-F238E27FC236}">
                <a16:creationId xmlns:a16="http://schemas.microsoft.com/office/drawing/2014/main" id="{ED0AC1DF-A465-387B-79AC-D6816AD1533C}"/>
              </a:ext>
            </a:extLst>
          </p:cNvPr>
          <p:cNvSpPr/>
          <p:nvPr/>
        </p:nvSpPr>
        <p:spPr>
          <a:xfrm>
            <a:off x="15623249" y="-764077"/>
            <a:ext cx="7831340" cy="11051077"/>
          </a:xfrm>
          <a:custGeom>
            <a:avLst/>
            <a:gdLst/>
            <a:ahLst/>
            <a:cxnLst/>
            <a:rect l="l" t="t" r="r" b="b"/>
            <a:pathLst>
              <a:path w="7831340" h="11051077">
                <a:moveTo>
                  <a:pt x="0" y="0"/>
                </a:moveTo>
                <a:lnTo>
                  <a:pt x="7831340" y="0"/>
                </a:lnTo>
                <a:lnTo>
                  <a:pt x="7831340" y="11051077"/>
                </a:lnTo>
                <a:lnTo>
                  <a:pt x="0" y="11051077"/>
                </a:lnTo>
                <a:lnTo>
                  <a:pt x="0" y="0"/>
                </a:lnTo>
                <a:close/>
              </a:path>
            </a:pathLst>
          </a:custGeom>
          <a:blipFill>
            <a:blip r:embed="rId3">
              <a:alphaModFix amt="10999"/>
            </a:blip>
            <a:stretch>
              <a:fillRect t="-12991" b="-12991"/>
            </a:stretch>
          </a:blipFill>
        </p:spPr>
        <p:txBody>
          <a:bodyPr/>
          <a:lstStyle/>
          <a:p>
            <a:endParaRPr lang="en-US"/>
          </a:p>
        </p:txBody>
      </p:sp>
      <p:sp>
        <p:nvSpPr>
          <p:cNvPr id="5" name="Freeform 5">
            <a:extLst>
              <a:ext uri="{FF2B5EF4-FFF2-40B4-BE49-F238E27FC236}">
                <a16:creationId xmlns:a16="http://schemas.microsoft.com/office/drawing/2014/main" id="{A63430E9-A53B-6251-8ADD-EFAEEC6B196B}"/>
              </a:ext>
            </a:extLst>
          </p:cNvPr>
          <p:cNvSpPr/>
          <p:nvPr/>
        </p:nvSpPr>
        <p:spPr>
          <a:xfrm>
            <a:off x="0" y="-382038"/>
            <a:ext cx="7831340" cy="11051077"/>
          </a:xfrm>
          <a:custGeom>
            <a:avLst/>
            <a:gdLst/>
            <a:ahLst/>
            <a:cxnLst/>
            <a:rect l="l" t="t" r="r" b="b"/>
            <a:pathLst>
              <a:path w="7831340" h="11051077">
                <a:moveTo>
                  <a:pt x="0" y="0"/>
                </a:moveTo>
                <a:lnTo>
                  <a:pt x="7831340" y="0"/>
                </a:lnTo>
                <a:lnTo>
                  <a:pt x="7831340" y="11051076"/>
                </a:lnTo>
                <a:lnTo>
                  <a:pt x="0" y="11051076"/>
                </a:lnTo>
                <a:lnTo>
                  <a:pt x="0" y="0"/>
                </a:lnTo>
                <a:close/>
              </a:path>
            </a:pathLst>
          </a:custGeom>
          <a:blipFill>
            <a:blip r:embed="rId3">
              <a:alphaModFix amt="10999"/>
            </a:blip>
            <a:stretch>
              <a:fillRect t="-12991" b="-12991"/>
            </a:stretch>
          </a:blipFill>
        </p:spPr>
        <p:txBody>
          <a:bodyPr/>
          <a:lstStyle/>
          <a:p>
            <a:endParaRPr lang="en-US"/>
          </a:p>
        </p:txBody>
      </p:sp>
      <p:sp>
        <p:nvSpPr>
          <p:cNvPr id="6" name="Freeform 6">
            <a:extLst>
              <a:ext uri="{FF2B5EF4-FFF2-40B4-BE49-F238E27FC236}">
                <a16:creationId xmlns:a16="http://schemas.microsoft.com/office/drawing/2014/main" id="{D288F5C8-2890-06B7-509C-E31163EB0C4E}"/>
              </a:ext>
            </a:extLst>
          </p:cNvPr>
          <p:cNvSpPr/>
          <p:nvPr/>
        </p:nvSpPr>
        <p:spPr>
          <a:xfrm>
            <a:off x="3955299" y="9928508"/>
            <a:ext cx="10377402" cy="358492"/>
          </a:xfrm>
          <a:custGeom>
            <a:avLst/>
            <a:gdLst/>
            <a:ahLst/>
            <a:cxnLst/>
            <a:rect l="l" t="t" r="r" b="b"/>
            <a:pathLst>
              <a:path w="10377402" h="358492">
                <a:moveTo>
                  <a:pt x="0" y="0"/>
                </a:moveTo>
                <a:lnTo>
                  <a:pt x="10377402" y="0"/>
                </a:lnTo>
                <a:lnTo>
                  <a:pt x="10377402" y="358492"/>
                </a:lnTo>
                <a:lnTo>
                  <a:pt x="0" y="3584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29BB5386-02D7-FEE2-A6AC-4095E8E04C6A}"/>
              </a:ext>
            </a:extLst>
          </p:cNvPr>
          <p:cNvSpPr/>
          <p:nvPr/>
        </p:nvSpPr>
        <p:spPr>
          <a:xfrm>
            <a:off x="165064" y="3527074"/>
            <a:ext cx="5049874" cy="7141964"/>
          </a:xfrm>
          <a:custGeom>
            <a:avLst/>
            <a:gdLst/>
            <a:ahLst/>
            <a:cxnLst/>
            <a:rect l="l" t="t" r="r" b="b"/>
            <a:pathLst>
              <a:path w="5049874" h="7141964">
                <a:moveTo>
                  <a:pt x="0" y="0"/>
                </a:moveTo>
                <a:lnTo>
                  <a:pt x="5049873" y="0"/>
                </a:lnTo>
                <a:lnTo>
                  <a:pt x="5049873" y="7141964"/>
                </a:lnTo>
                <a:lnTo>
                  <a:pt x="0" y="7141964"/>
                </a:lnTo>
                <a:lnTo>
                  <a:pt x="0" y="0"/>
                </a:lnTo>
                <a:close/>
              </a:path>
            </a:pathLst>
          </a:custGeom>
          <a:blipFill>
            <a:blip r:embed="rId6"/>
            <a:stretch>
              <a:fillRect/>
            </a:stretch>
          </a:blipFill>
        </p:spPr>
        <p:txBody>
          <a:bodyPr/>
          <a:lstStyle/>
          <a:p>
            <a:endParaRPr lang="en-US"/>
          </a:p>
        </p:txBody>
      </p:sp>
      <p:grpSp>
        <p:nvGrpSpPr>
          <p:cNvPr id="8" name="Group 8">
            <a:extLst>
              <a:ext uri="{FF2B5EF4-FFF2-40B4-BE49-F238E27FC236}">
                <a16:creationId xmlns:a16="http://schemas.microsoft.com/office/drawing/2014/main" id="{8AD9A4D0-F7C5-13DE-93FD-98E4259CF923}"/>
              </a:ext>
            </a:extLst>
          </p:cNvPr>
          <p:cNvGrpSpPr/>
          <p:nvPr/>
        </p:nvGrpSpPr>
        <p:grpSpPr>
          <a:xfrm>
            <a:off x="329202" y="343979"/>
            <a:ext cx="8672391" cy="1404972"/>
            <a:chOff x="0" y="0"/>
            <a:chExt cx="2586954" cy="419100"/>
          </a:xfrm>
        </p:grpSpPr>
        <p:sp>
          <p:nvSpPr>
            <p:cNvPr id="9" name="Freeform 9">
              <a:extLst>
                <a:ext uri="{FF2B5EF4-FFF2-40B4-BE49-F238E27FC236}">
                  <a16:creationId xmlns:a16="http://schemas.microsoft.com/office/drawing/2014/main" id="{FC8EA9C0-4D38-3034-7FA1-074B2B5D773D}"/>
                </a:ext>
              </a:extLst>
            </p:cNvPr>
            <p:cNvSpPr/>
            <p:nvPr/>
          </p:nvSpPr>
          <p:spPr>
            <a:xfrm>
              <a:off x="0" y="0"/>
              <a:ext cx="2586954" cy="419100"/>
            </a:xfrm>
            <a:custGeom>
              <a:avLst/>
              <a:gdLst/>
              <a:ahLst/>
              <a:cxnLst/>
              <a:rect l="l" t="t" r="r" b="b"/>
              <a:pathLst>
                <a:path w="2586954" h="419100">
                  <a:moveTo>
                    <a:pt x="17436" y="0"/>
                  </a:moveTo>
                  <a:lnTo>
                    <a:pt x="2569518" y="0"/>
                  </a:lnTo>
                  <a:cubicBezTo>
                    <a:pt x="2574142" y="0"/>
                    <a:pt x="2578577" y="1837"/>
                    <a:pt x="2581847" y="5107"/>
                  </a:cubicBezTo>
                  <a:cubicBezTo>
                    <a:pt x="2585117" y="8377"/>
                    <a:pt x="2586954" y="12811"/>
                    <a:pt x="2586954" y="17436"/>
                  </a:cubicBezTo>
                  <a:lnTo>
                    <a:pt x="2586954" y="401664"/>
                  </a:lnTo>
                  <a:cubicBezTo>
                    <a:pt x="2586954" y="406289"/>
                    <a:pt x="2585117" y="410723"/>
                    <a:pt x="2581847" y="413993"/>
                  </a:cubicBezTo>
                  <a:cubicBezTo>
                    <a:pt x="2578577" y="417263"/>
                    <a:pt x="2574142" y="419100"/>
                    <a:pt x="2569518" y="419100"/>
                  </a:cubicBezTo>
                  <a:lnTo>
                    <a:pt x="17436" y="419100"/>
                  </a:lnTo>
                  <a:cubicBezTo>
                    <a:pt x="12811" y="419100"/>
                    <a:pt x="8377" y="417263"/>
                    <a:pt x="5107" y="413993"/>
                  </a:cubicBezTo>
                  <a:cubicBezTo>
                    <a:pt x="1837" y="410723"/>
                    <a:pt x="0" y="406289"/>
                    <a:pt x="0" y="401664"/>
                  </a:cubicBezTo>
                  <a:lnTo>
                    <a:pt x="0" y="17436"/>
                  </a:lnTo>
                  <a:cubicBezTo>
                    <a:pt x="0" y="12811"/>
                    <a:pt x="1837" y="8377"/>
                    <a:pt x="5107" y="5107"/>
                  </a:cubicBezTo>
                  <a:cubicBezTo>
                    <a:pt x="8377" y="1837"/>
                    <a:pt x="12811" y="0"/>
                    <a:pt x="17436" y="0"/>
                  </a:cubicBezTo>
                  <a:close/>
                </a:path>
              </a:pathLst>
            </a:custGeom>
            <a:solidFill>
              <a:srgbClr val="D2BC67"/>
            </a:solidFill>
          </p:spPr>
          <p:txBody>
            <a:bodyPr/>
            <a:lstStyle/>
            <a:p>
              <a:endParaRPr lang="en-US"/>
            </a:p>
          </p:txBody>
        </p:sp>
        <p:sp>
          <p:nvSpPr>
            <p:cNvPr id="10" name="TextBox 10">
              <a:extLst>
                <a:ext uri="{FF2B5EF4-FFF2-40B4-BE49-F238E27FC236}">
                  <a16:creationId xmlns:a16="http://schemas.microsoft.com/office/drawing/2014/main" id="{112A5DAD-C8DC-FEF9-8899-15B69BDC16EC}"/>
                </a:ext>
              </a:extLst>
            </p:cNvPr>
            <p:cNvSpPr txBox="1"/>
            <p:nvPr/>
          </p:nvSpPr>
          <p:spPr>
            <a:xfrm>
              <a:off x="0" y="-38100"/>
              <a:ext cx="2586954" cy="457200"/>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4433B267-8ED3-8AD8-F241-81077D257F6E}"/>
              </a:ext>
            </a:extLst>
          </p:cNvPr>
          <p:cNvSpPr/>
          <p:nvPr/>
        </p:nvSpPr>
        <p:spPr>
          <a:xfrm>
            <a:off x="1040366" y="3285611"/>
            <a:ext cx="5750608" cy="3909580"/>
          </a:xfrm>
          <a:custGeom>
            <a:avLst/>
            <a:gdLst/>
            <a:ahLst/>
            <a:cxnLst/>
            <a:rect l="l" t="t" r="r" b="b"/>
            <a:pathLst>
              <a:path w="5750608" h="3909580">
                <a:moveTo>
                  <a:pt x="0" y="0"/>
                </a:moveTo>
                <a:lnTo>
                  <a:pt x="5750608" y="0"/>
                </a:lnTo>
                <a:lnTo>
                  <a:pt x="5750608" y="3909580"/>
                </a:lnTo>
                <a:lnTo>
                  <a:pt x="0" y="3909580"/>
                </a:lnTo>
                <a:lnTo>
                  <a:pt x="0" y="0"/>
                </a:lnTo>
                <a:close/>
              </a:path>
            </a:pathLst>
          </a:custGeom>
          <a:blipFill>
            <a:blip r:embed="rId7"/>
            <a:stretch>
              <a:fillRect b="-47090"/>
            </a:stretch>
          </a:blipFill>
        </p:spPr>
        <p:txBody>
          <a:bodyPr/>
          <a:lstStyle/>
          <a:p>
            <a:endParaRPr lang="en-US"/>
          </a:p>
        </p:txBody>
      </p:sp>
      <p:grpSp>
        <p:nvGrpSpPr>
          <p:cNvPr id="12" name="Group 12">
            <a:extLst>
              <a:ext uri="{FF2B5EF4-FFF2-40B4-BE49-F238E27FC236}">
                <a16:creationId xmlns:a16="http://schemas.microsoft.com/office/drawing/2014/main" id="{BEF1661A-364C-A460-52BE-1BC8AE8CD274}"/>
              </a:ext>
            </a:extLst>
          </p:cNvPr>
          <p:cNvGrpSpPr/>
          <p:nvPr/>
        </p:nvGrpSpPr>
        <p:grpSpPr>
          <a:xfrm>
            <a:off x="329202" y="298184"/>
            <a:ext cx="1450768" cy="1450768"/>
            <a:chOff x="0" y="0"/>
            <a:chExt cx="13716000" cy="13716000"/>
          </a:xfrm>
        </p:grpSpPr>
        <p:sp>
          <p:nvSpPr>
            <p:cNvPr id="13" name="Freeform 13">
              <a:extLst>
                <a:ext uri="{FF2B5EF4-FFF2-40B4-BE49-F238E27FC236}">
                  <a16:creationId xmlns:a16="http://schemas.microsoft.com/office/drawing/2014/main" id="{7835BA37-BCD4-88B6-B0DD-A09ECEBB5B93}"/>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8"/>
              <a:stretch>
                <a:fillRect t="-38888" b="-38888"/>
              </a:stretch>
            </a:blipFill>
          </p:spPr>
          <p:txBody>
            <a:bodyPr/>
            <a:lstStyle/>
            <a:p>
              <a:endParaRPr lang="en-US"/>
            </a:p>
          </p:txBody>
        </p:sp>
      </p:grpSp>
      <p:sp>
        <p:nvSpPr>
          <p:cNvPr id="14" name="TextBox 14">
            <a:extLst>
              <a:ext uri="{FF2B5EF4-FFF2-40B4-BE49-F238E27FC236}">
                <a16:creationId xmlns:a16="http://schemas.microsoft.com/office/drawing/2014/main" id="{3590097C-85CC-AF8A-534F-438950272503}"/>
              </a:ext>
            </a:extLst>
          </p:cNvPr>
          <p:cNvSpPr txBox="1"/>
          <p:nvPr/>
        </p:nvSpPr>
        <p:spPr>
          <a:xfrm>
            <a:off x="8669675" y="2053720"/>
            <a:ext cx="6348175" cy="580390"/>
          </a:xfrm>
          <a:prstGeom prst="rect">
            <a:avLst/>
          </a:prstGeom>
        </p:spPr>
        <p:txBody>
          <a:bodyPr lIns="0" tIns="0" rIns="0" bIns="0" rtlCol="0" anchor="t">
            <a:spAutoFit/>
          </a:bodyPr>
          <a:lstStyle/>
          <a:p>
            <a:pPr algn="ctr">
              <a:lnSpc>
                <a:spcPts val="4759"/>
              </a:lnSpc>
            </a:pPr>
            <a:r>
              <a:rPr lang="en-US" sz="3399" i="1">
                <a:solidFill>
                  <a:srgbClr val="FE3A3A"/>
                </a:solidFill>
                <a:latin typeface="Canva Sans Italics"/>
                <a:ea typeface="Canva Sans Italics"/>
                <a:cs typeface="Canva Sans Italics"/>
                <a:sym typeface="Canva Sans Italics"/>
              </a:rPr>
              <a:t>Vui lòng nhập email/username</a:t>
            </a:r>
          </a:p>
        </p:txBody>
      </p:sp>
      <p:grpSp>
        <p:nvGrpSpPr>
          <p:cNvPr id="15" name="Group 15">
            <a:extLst>
              <a:ext uri="{FF2B5EF4-FFF2-40B4-BE49-F238E27FC236}">
                <a16:creationId xmlns:a16="http://schemas.microsoft.com/office/drawing/2014/main" id="{E7EAEC0E-06A5-CA70-BF98-DE116DE37CD4}"/>
              </a:ext>
            </a:extLst>
          </p:cNvPr>
          <p:cNvGrpSpPr/>
          <p:nvPr/>
        </p:nvGrpSpPr>
        <p:grpSpPr>
          <a:xfrm>
            <a:off x="6821588" y="1925766"/>
            <a:ext cx="10044349" cy="4863759"/>
            <a:chOff x="0" y="0"/>
            <a:chExt cx="635000" cy="307485"/>
          </a:xfrm>
        </p:grpSpPr>
        <p:sp>
          <p:nvSpPr>
            <p:cNvPr id="16" name="Freeform 16">
              <a:extLst>
                <a:ext uri="{FF2B5EF4-FFF2-40B4-BE49-F238E27FC236}">
                  <a16:creationId xmlns:a16="http://schemas.microsoft.com/office/drawing/2014/main" id="{87D6663B-2F9E-75E9-7E01-9BAF31DB74BE}"/>
                </a:ext>
              </a:extLst>
            </p:cNvPr>
            <p:cNvSpPr/>
            <p:nvPr/>
          </p:nvSpPr>
          <p:spPr>
            <a:xfrm>
              <a:off x="0" y="0"/>
              <a:ext cx="635000" cy="307485"/>
            </a:xfrm>
            <a:custGeom>
              <a:avLst/>
              <a:gdLst/>
              <a:ahLst/>
              <a:cxnLst/>
              <a:rect l="l" t="t" r="r" b="b"/>
              <a:pathLst>
                <a:path w="635000" h="307485">
                  <a:moveTo>
                    <a:pt x="19269" y="0"/>
                  </a:moveTo>
                  <a:lnTo>
                    <a:pt x="615731" y="0"/>
                  </a:lnTo>
                  <a:cubicBezTo>
                    <a:pt x="620841" y="0"/>
                    <a:pt x="625742" y="2030"/>
                    <a:pt x="629356" y="5644"/>
                  </a:cubicBezTo>
                  <a:cubicBezTo>
                    <a:pt x="632970" y="9258"/>
                    <a:pt x="635000" y="14159"/>
                    <a:pt x="635000" y="19269"/>
                  </a:cubicBezTo>
                  <a:lnTo>
                    <a:pt x="635000" y="288216"/>
                  </a:lnTo>
                  <a:cubicBezTo>
                    <a:pt x="635000" y="293326"/>
                    <a:pt x="632970" y="298227"/>
                    <a:pt x="629356" y="301841"/>
                  </a:cubicBezTo>
                  <a:cubicBezTo>
                    <a:pt x="625742" y="305455"/>
                    <a:pt x="620841" y="307485"/>
                    <a:pt x="615731" y="307485"/>
                  </a:cubicBezTo>
                  <a:lnTo>
                    <a:pt x="19269" y="307485"/>
                  </a:lnTo>
                  <a:cubicBezTo>
                    <a:pt x="14159" y="307485"/>
                    <a:pt x="9258" y="305455"/>
                    <a:pt x="5644" y="301841"/>
                  </a:cubicBezTo>
                  <a:cubicBezTo>
                    <a:pt x="2030" y="298227"/>
                    <a:pt x="0" y="293326"/>
                    <a:pt x="0" y="288216"/>
                  </a:cubicBezTo>
                  <a:lnTo>
                    <a:pt x="0" y="19269"/>
                  </a:lnTo>
                  <a:cubicBezTo>
                    <a:pt x="0" y="14159"/>
                    <a:pt x="2030" y="9258"/>
                    <a:pt x="5644" y="5644"/>
                  </a:cubicBezTo>
                  <a:cubicBezTo>
                    <a:pt x="9258" y="2030"/>
                    <a:pt x="14159" y="0"/>
                    <a:pt x="19269" y="0"/>
                  </a:cubicBezTo>
                  <a:close/>
                </a:path>
              </a:pathLst>
            </a:custGeom>
            <a:solidFill>
              <a:srgbClr val="FFFFFF"/>
            </a:solidFill>
            <a:ln w="66675" cap="rnd">
              <a:solidFill>
                <a:srgbClr val="C68D26"/>
              </a:solidFill>
              <a:prstDash val="solid"/>
              <a:round/>
            </a:ln>
          </p:spPr>
          <p:txBody>
            <a:bodyPr/>
            <a:lstStyle/>
            <a:p>
              <a:endParaRPr lang="en-US"/>
            </a:p>
          </p:txBody>
        </p:sp>
        <p:sp>
          <p:nvSpPr>
            <p:cNvPr id="17" name="TextBox 17">
              <a:extLst>
                <a:ext uri="{FF2B5EF4-FFF2-40B4-BE49-F238E27FC236}">
                  <a16:creationId xmlns:a16="http://schemas.microsoft.com/office/drawing/2014/main" id="{F9548F45-1896-3D75-B91A-098E5C6D98B0}"/>
                </a:ext>
              </a:extLst>
            </p:cNvPr>
            <p:cNvSpPr txBox="1"/>
            <p:nvPr/>
          </p:nvSpPr>
          <p:spPr>
            <a:xfrm>
              <a:off x="0" y="-38100"/>
              <a:ext cx="635000" cy="345585"/>
            </a:xfrm>
            <a:prstGeom prst="rect">
              <a:avLst/>
            </a:prstGeom>
          </p:spPr>
          <p:txBody>
            <a:bodyPr lIns="50800" tIns="50800" rIns="50800" bIns="50800" rtlCol="0" anchor="ctr"/>
            <a:lstStyle/>
            <a:p>
              <a:pPr algn="ctr">
                <a:lnSpc>
                  <a:spcPts val="2659"/>
                </a:lnSpc>
              </a:pPr>
              <a:endParaRPr/>
            </a:p>
          </p:txBody>
        </p:sp>
      </p:grpSp>
      <p:grpSp>
        <p:nvGrpSpPr>
          <p:cNvPr id="18" name="Group 18">
            <a:extLst>
              <a:ext uri="{FF2B5EF4-FFF2-40B4-BE49-F238E27FC236}">
                <a16:creationId xmlns:a16="http://schemas.microsoft.com/office/drawing/2014/main" id="{C4687721-5952-425A-FDEC-DF15B36D3E4E}"/>
              </a:ext>
            </a:extLst>
          </p:cNvPr>
          <p:cNvGrpSpPr/>
          <p:nvPr/>
        </p:nvGrpSpPr>
        <p:grpSpPr>
          <a:xfrm>
            <a:off x="7537364" y="3005585"/>
            <a:ext cx="8612796" cy="1043043"/>
            <a:chOff x="0" y="0"/>
            <a:chExt cx="1511502" cy="183049"/>
          </a:xfrm>
        </p:grpSpPr>
        <p:sp>
          <p:nvSpPr>
            <p:cNvPr id="19" name="Freeform 19">
              <a:extLst>
                <a:ext uri="{FF2B5EF4-FFF2-40B4-BE49-F238E27FC236}">
                  <a16:creationId xmlns:a16="http://schemas.microsoft.com/office/drawing/2014/main" id="{06C3561E-1A56-10A9-3C11-A009B7D5D192}"/>
                </a:ext>
              </a:extLst>
            </p:cNvPr>
            <p:cNvSpPr/>
            <p:nvPr/>
          </p:nvSpPr>
          <p:spPr>
            <a:xfrm>
              <a:off x="0" y="0"/>
              <a:ext cx="1511502" cy="183049"/>
            </a:xfrm>
            <a:custGeom>
              <a:avLst/>
              <a:gdLst/>
              <a:ahLst/>
              <a:cxnLst/>
              <a:rect l="l" t="t" r="r" b="b"/>
              <a:pathLst>
                <a:path w="1511502" h="183049">
                  <a:moveTo>
                    <a:pt x="17556" y="0"/>
                  </a:moveTo>
                  <a:lnTo>
                    <a:pt x="1493946" y="0"/>
                  </a:lnTo>
                  <a:cubicBezTo>
                    <a:pt x="1503642" y="0"/>
                    <a:pt x="1511502" y="7860"/>
                    <a:pt x="1511502" y="17556"/>
                  </a:cubicBezTo>
                  <a:lnTo>
                    <a:pt x="1511502" y="165492"/>
                  </a:lnTo>
                  <a:cubicBezTo>
                    <a:pt x="1511502" y="175189"/>
                    <a:pt x="1503642" y="183049"/>
                    <a:pt x="1493946" y="183049"/>
                  </a:cubicBezTo>
                  <a:lnTo>
                    <a:pt x="17556" y="183049"/>
                  </a:lnTo>
                  <a:cubicBezTo>
                    <a:pt x="7860" y="183049"/>
                    <a:pt x="0" y="175189"/>
                    <a:pt x="0" y="165492"/>
                  </a:cubicBezTo>
                  <a:lnTo>
                    <a:pt x="0" y="17556"/>
                  </a:lnTo>
                  <a:cubicBezTo>
                    <a:pt x="0" y="7860"/>
                    <a:pt x="7860" y="0"/>
                    <a:pt x="17556" y="0"/>
                  </a:cubicBezTo>
                  <a:close/>
                </a:path>
              </a:pathLst>
            </a:custGeom>
            <a:solidFill>
              <a:srgbClr val="F5F6E5"/>
            </a:solidFill>
            <a:ln w="47625" cap="rnd">
              <a:solidFill>
                <a:srgbClr val="000000"/>
              </a:solidFill>
              <a:prstDash val="solid"/>
              <a:round/>
            </a:ln>
          </p:spPr>
          <p:txBody>
            <a:bodyPr/>
            <a:lstStyle/>
            <a:p>
              <a:endParaRPr lang="en-US"/>
            </a:p>
          </p:txBody>
        </p:sp>
        <p:sp>
          <p:nvSpPr>
            <p:cNvPr id="20" name="TextBox 20">
              <a:extLst>
                <a:ext uri="{FF2B5EF4-FFF2-40B4-BE49-F238E27FC236}">
                  <a16:creationId xmlns:a16="http://schemas.microsoft.com/office/drawing/2014/main" id="{BE2E8A0B-060B-E205-D720-05BDB5DABFD3}"/>
                </a:ext>
              </a:extLst>
            </p:cNvPr>
            <p:cNvSpPr txBox="1"/>
            <p:nvPr/>
          </p:nvSpPr>
          <p:spPr>
            <a:xfrm>
              <a:off x="0" y="-38100"/>
              <a:ext cx="1511502" cy="221149"/>
            </a:xfrm>
            <a:prstGeom prst="rect">
              <a:avLst/>
            </a:prstGeom>
          </p:spPr>
          <p:txBody>
            <a:bodyPr lIns="50800" tIns="50800" rIns="50800" bIns="50800" rtlCol="0" anchor="ctr"/>
            <a:lstStyle/>
            <a:p>
              <a:pPr algn="ctr">
                <a:lnSpc>
                  <a:spcPts val="2659"/>
                </a:lnSpc>
              </a:pPr>
              <a:endParaRPr/>
            </a:p>
          </p:txBody>
        </p:sp>
      </p:grpSp>
      <p:grpSp>
        <p:nvGrpSpPr>
          <p:cNvPr id="21" name="Group 21">
            <a:extLst>
              <a:ext uri="{FF2B5EF4-FFF2-40B4-BE49-F238E27FC236}">
                <a16:creationId xmlns:a16="http://schemas.microsoft.com/office/drawing/2014/main" id="{CAA0E628-CDA9-877E-A179-43C23E68B43C}"/>
              </a:ext>
            </a:extLst>
          </p:cNvPr>
          <p:cNvGrpSpPr/>
          <p:nvPr/>
        </p:nvGrpSpPr>
        <p:grpSpPr>
          <a:xfrm>
            <a:off x="9912517" y="4231259"/>
            <a:ext cx="3862491" cy="781050"/>
            <a:chOff x="0" y="0"/>
            <a:chExt cx="1743911" cy="352643"/>
          </a:xfrm>
        </p:grpSpPr>
        <p:sp>
          <p:nvSpPr>
            <p:cNvPr id="22" name="Freeform 22">
              <a:extLst>
                <a:ext uri="{FF2B5EF4-FFF2-40B4-BE49-F238E27FC236}">
                  <a16:creationId xmlns:a16="http://schemas.microsoft.com/office/drawing/2014/main" id="{CDDF4858-F0C3-7B24-DA08-AA9021A2111C}"/>
                </a:ext>
              </a:extLst>
            </p:cNvPr>
            <p:cNvSpPr/>
            <p:nvPr/>
          </p:nvSpPr>
          <p:spPr>
            <a:xfrm>
              <a:off x="0" y="0"/>
              <a:ext cx="1743911" cy="352643"/>
            </a:xfrm>
            <a:custGeom>
              <a:avLst/>
              <a:gdLst/>
              <a:ahLst/>
              <a:cxnLst/>
              <a:rect l="l" t="t" r="r" b="b"/>
              <a:pathLst>
                <a:path w="1743911" h="352643">
                  <a:moveTo>
                    <a:pt x="1540711" y="0"/>
                  </a:moveTo>
                  <a:cubicBezTo>
                    <a:pt x="1652935" y="0"/>
                    <a:pt x="1743911" y="78942"/>
                    <a:pt x="1743911" y="176322"/>
                  </a:cubicBezTo>
                  <a:cubicBezTo>
                    <a:pt x="1743911" y="273701"/>
                    <a:pt x="1652935" y="352643"/>
                    <a:pt x="1540711" y="352643"/>
                  </a:cubicBezTo>
                  <a:lnTo>
                    <a:pt x="203200" y="352643"/>
                  </a:lnTo>
                  <a:cubicBezTo>
                    <a:pt x="90976" y="352643"/>
                    <a:pt x="0" y="273701"/>
                    <a:pt x="0" y="176322"/>
                  </a:cubicBezTo>
                  <a:cubicBezTo>
                    <a:pt x="0" y="78942"/>
                    <a:pt x="90976" y="0"/>
                    <a:pt x="203200" y="0"/>
                  </a:cubicBezTo>
                  <a:close/>
                </a:path>
              </a:pathLst>
            </a:custGeom>
            <a:solidFill>
              <a:srgbClr val="D2BC67"/>
            </a:solidFill>
          </p:spPr>
          <p:txBody>
            <a:bodyPr/>
            <a:lstStyle/>
            <a:p>
              <a:endParaRPr lang="en-US"/>
            </a:p>
          </p:txBody>
        </p:sp>
        <p:sp>
          <p:nvSpPr>
            <p:cNvPr id="23" name="TextBox 23">
              <a:extLst>
                <a:ext uri="{FF2B5EF4-FFF2-40B4-BE49-F238E27FC236}">
                  <a16:creationId xmlns:a16="http://schemas.microsoft.com/office/drawing/2014/main" id="{9FBDE3EA-5F67-136A-729F-A82A21B105D8}"/>
                </a:ext>
              </a:extLst>
            </p:cNvPr>
            <p:cNvSpPr txBox="1"/>
            <p:nvPr/>
          </p:nvSpPr>
          <p:spPr>
            <a:xfrm>
              <a:off x="0" y="-38100"/>
              <a:ext cx="1743911" cy="390743"/>
            </a:xfrm>
            <a:prstGeom prst="rect">
              <a:avLst/>
            </a:prstGeom>
          </p:spPr>
          <p:txBody>
            <a:bodyPr lIns="50800" tIns="50800" rIns="50800" bIns="50800" rtlCol="0" anchor="ctr"/>
            <a:lstStyle/>
            <a:p>
              <a:pPr algn="ctr">
                <a:lnSpc>
                  <a:spcPts val="2659"/>
                </a:lnSpc>
              </a:pPr>
              <a:endParaRPr/>
            </a:p>
          </p:txBody>
        </p:sp>
      </p:grpSp>
      <p:sp>
        <p:nvSpPr>
          <p:cNvPr id="24" name="TextBox 24">
            <a:hlinkClick r:id="rId9" action="ppaction://hlinksldjump"/>
            <a:extLst>
              <a:ext uri="{FF2B5EF4-FFF2-40B4-BE49-F238E27FC236}">
                <a16:creationId xmlns:a16="http://schemas.microsoft.com/office/drawing/2014/main" id="{99C3B946-2D9A-5B4D-4A48-23F07E212789}"/>
              </a:ext>
            </a:extLst>
          </p:cNvPr>
          <p:cNvSpPr txBox="1"/>
          <p:nvPr/>
        </p:nvSpPr>
        <p:spPr>
          <a:xfrm>
            <a:off x="8669675" y="4298251"/>
            <a:ext cx="6348175" cy="580390"/>
          </a:xfrm>
          <a:prstGeom prst="rect">
            <a:avLst/>
          </a:prstGeom>
        </p:spPr>
        <p:txBody>
          <a:bodyPr lIns="0" tIns="0" rIns="0" bIns="0" rtlCol="0" anchor="t">
            <a:spAutoFit/>
          </a:bodyPr>
          <a:lstStyle/>
          <a:p>
            <a:pPr algn="ctr">
              <a:lnSpc>
                <a:spcPts val="4759"/>
              </a:lnSpc>
            </a:pPr>
            <a:r>
              <a:rPr lang="en-US" sz="3399" i="1" dirty="0" err="1">
                <a:solidFill>
                  <a:srgbClr val="000000"/>
                </a:solidFill>
                <a:latin typeface="Canva Sans Italics"/>
                <a:ea typeface="Canva Sans Italics"/>
                <a:cs typeface="Canva Sans Italics"/>
                <a:sym typeface="Canva Sans Italics"/>
              </a:rPr>
              <a:t>Đặt</a:t>
            </a:r>
            <a:r>
              <a:rPr lang="en-US" sz="3399" i="1" dirty="0">
                <a:solidFill>
                  <a:srgbClr val="000000"/>
                </a:solidFill>
                <a:latin typeface="Canva Sans Italics"/>
                <a:ea typeface="Canva Sans Italics"/>
                <a:cs typeface="Canva Sans Italics"/>
                <a:sym typeface="Canva Sans Italics"/>
              </a:rPr>
              <a:t> </a:t>
            </a:r>
            <a:r>
              <a:rPr lang="en-US" sz="3399" i="1" dirty="0" err="1">
                <a:solidFill>
                  <a:srgbClr val="000000"/>
                </a:solidFill>
                <a:latin typeface="Canva Sans Italics"/>
                <a:ea typeface="Canva Sans Italics"/>
                <a:cs typeface="Canva Sans Italics"/>
                <a:sym typeface="Canva Sans Italics"/>
              </a:rPr>
              <a:t>lại</a:t>
            </a:r>
            <a:r>
              <a:rPr lang="en-US" sz="3399" i="1" dirty="0">
                <a:solidFill>
                  <a:srgbClr val="000000"/>
                </a:solidFill>
                <a:latin typeface="Canva Sans Italics"/>
                <a:ea typeface="Canva Sans Italics"/>
                <a:cs typeface="Canva Sans Italics"/>
                <a:sym typeface="Canva Sans Italics"/>
              </a:rPr>
              <a:t> </a:t>
            </a:r>
            <a:r>
              <a:rPr lang="en-US" sz="3399" i="1" dirty="0" err="1">
                <a:solidFill>
                  <a:srgbClr val="000000"/>
                </a:solidFill>
                <a:latin typeface="Canva Sans Italics"/>
                <a:ea typeface="Canva Sans Italics"/>
                <a:cs typeface="Canva Sans Italics"/>
                <a:sym typeface="Canva Sans Italics"/>
              </a:rPr>
              <a:t>mật</a:t>
            </a:r>
            <a:r>
              <a:rPr lang="en-US" sz="3399" i="1" dirty="0">
                <a:solidFill>
                  <a:srgbClr val="000000"/>
                </a:solidFill>
                <a:latin typeface="Canva Sans Italics"/>
                <a:ea typeface="Canva Sans Italics"/>
                <a:cs typeface="Canva Sans Italics"/>
                <a:sym typeface="Canva Sans Italics"/>
              </a:rPr>
              <a:t> </a:t>
            </a:r>
            <a:r>
              <a:rPr lang="en-US" sz="3399" i="1" dirty="0" err="1">
                <a:solidFill>
                  <a:srgbClr val="000000"/>
                </a:solidFill>
                <a:latin typeface="Canva Sans Italics"/>
                <a:ea typeface="Canva Sans Italics"/>
                <a:cs typeface="Canva Sans Italics"/>
                <a:sym typeface="Canva Sans Italics"/>
              </a:rPr>
              <a:t>khẩu</a:t>
            </a:r>
            <a:endParaRPr lang="en-US" sz="3399" i="1" dirty="0">
              <a:solidFill>
                <a:srgbClr val="000000"/>
              </a:solidFill>
              <a:latin typeface="Canva Sans Italics"/>
              <a:ea typeface="Canva Sans Italics"/>
              <a:cs typeface="Canva Sans Italics"/>
              <a:sym typeface="Canva Sans Italics"/>
            </a:endParaRPr>
          </a:p>
        </p:txBody>
      </p:sp>
      <p:sp>
        <p:nvSpPr>
          <p:cNvPr id="25" name="TextBox 25">
            <a:extLst>
              <a:ext uri="{FF2B5EF4-FFF2-40B4-BE49-F238E27FC236}">
                <a16:creationId xmlns:a16="http://schemas.microsoft.com/office/drawing/2014/main" id="{E7316A47-2F58-809A-4F1F-FAB6511C0400}"/>
              </a:ext>
            </a:extLst>
          </p:cNvPr>
          <p:cNvSpPr txBox="1"/>
          <p:nvPr/>
        </p:nvSpPr>
        <p:spPr>
          <a:xfrm>
            <a:off x="8600568" y="2110870"/>
            <a:ext cx="7322207" cy="580390"/>
          </a:xfrm>
          <a:prstGeom prst="rect">
            <a:avLst/>
          </a:prstGeom>
        </p:spPr>
        <p:txBody>
          <a:bodyPr lIns="0" tIns="0" rIns="0" bIns="0" rtlCol="0" anchor="t">
            <a:spAutoFit/>
          </a:bodyPr>
          <a:lstStyle/>
          <a:p>
            <a:pPr algn="l">
              <a:lnSpc>
                <a:spcPts val="4759"/>
              </a:lnSpc>
            </a:pPr>
            <a:r>
              <a:rPr lang="en-US" sz="3399" i="1">
                <a:solidFill>
                  <a:srgbClr val="FE3A3A"/>
                </a:solidFill>
                <a:latin typeface="Canva Sans Italics"/>
                <a:ea typeface="Canva Sans Italics"/>
                <a:cs typeface="Canva Sans Italics"/>
                <a:sym typeface="Canva Sans Italics"/>
              </a:rPr>
              <a:t>Vui lòng nhập Username/Email</a:t>
            </a:r>
          </a:p>
        </p:txBody>
      </p:sp>
      <p:sp>
        <p:nvSpPr>
          <p:cNvPr id="27" name="TextBox 27">
            <a:extLst>
              <a:ext uri="{FF2B5EF4-FFF2-40B4-BE49-F238E27FC236}">
                <a16:creationId xmlns:a16="http://schemas.microsoft.com/office/drawing/2014/main" id="{81E65C69-8F4D-0E44-D5B6-DB462E7EB58C}"/>
              </a:ext>
            </a:extLst>
          </p:cNvPr>
          <p:cNvSpPr txBox="1"/>
          <p:nvPr/>
        </p:nvSpPr>
        <p:spPr>
          <a:xfrm>
            <a:off x="7969194" y="3218936"/>
            <a:ext cx="5643368" cy="580390"/>
          </a:xfrm>
          <a:prstGeom prst="rect">
            <a:avLst/>
          </a:prstGeom>
        </p:spPr>
        <p:txBody>
          <a:bodyPr wrap="square" lIns="0" tIns="0" rIns="0" bIns="0" rtlCol="0" anchor="t">
            <a:spAutoFit/>
          </a:bodyPr>
          <a:lstStyle/>
          <a:p>
            <a:pPr algn="ctr">
              <a:lnSpc>
                <a:spcPts val="4759"/>
              </a:lnSpc>
            </a:pPr>
            <a:r>
              <a:rPr lang="en-US" sz="3399" dirty="0">
                <a:solidFill>
                  <a:srgbClr val="000000"/>
                </a:solidFill>
                <a:latin typeface="Canva Sans"/>
                <a:ea typeface="Canva Sans"/>
                <a:cs typeface="Canva Sans"/>
                <a:sym typeface="Canva Sans"/>
              </a:rPr>
              <a:t>nhom4vodich@gmail.com</a:t>
            </a:r>
          </a:p>
        </p:txBody>
      </p:sp>
      <p:sp>
        <p:nvSpPr>
          <p:cNvPr id="28" name="TextBox 28">
            <a:extLst>
              <a:ext uri="{FF2B5EF4-FFF2-40B4-BE49-F238E27FC236}">
                <a16:creationId xmlns:a16="http://schemas.microsoft.com/office/drawing/2014/main" id="{68B9FC31-ED0C-6236-98F3-2BB799B55644}"/>
              </a:ext>
            </a:extLst>
          </p:cNvPr>
          <p:cNvSpPr txBox="1"/>
          <p:nvPr/>
        </p:nvSpPr>
        <p:spPr>
          <a:xfrm>
            <a:off x="2091688" y="314864"/>
            <a:ext cx="6795454" cy="1284797"/>
          </a:xfrm>
          <a:prstGeom prst="rect">
            <a:avLst/>
          </a:prstGeom>
        </p:spPr>
        <p:txBody>
          <a:bodyPr lIns="0" tIns="0" rIns="0" bIns="0" rtlCol="0" anchor="t">
            <a:spAutoFit/>
          </a:bodyPr>
          <a:lstStyle/>
          <a:p>
            <a:pPr algn="l">
              <a:lnSpc>
                <a:spcPts val="10559"/>
              </a:lnSpc>
            </a:pPr>
            <a:r>
              <a:rPr lang="en-US" sz="7542" b="1">
                <a:solidFill>
                  <a:srgbClr val="000000"/>
                </a:solidFill>
                <a:latin typeface="Canva Sans Bold"/>
                <a:ea typeface="Canva Sans Bold"/>
                <a:cs typeface="Canva Sans Bold"/>
                <a:sym typeface="Canva Sans Bold"/>
              </a:rPr>
              <a:t>SMARTDOCS</a:t>
            </a:r>
          </a:p>
        </p:txBody>
      </p:sp>
      <p:sp>
        <p:nvSpPr>
          <p:cNvPr id="29" name="TextBox 29">
            <a:hlinkClick r:id="rId10" action="ppaction://hlinksldjump"/>
            <a:extLst>
              <a:ext uri="{FF2B5EF4-FFF2-40B4-BE49-F238E27FC236}">
                <a16:creationId xmlns:a16="http://schemas.microsoft.com/office/drawing/2014/main" id="{5CCFADC8-034F-F0E1-80B3-3EC38D0C1332}"/>
              </a:ext>
            </a:extLst>
          </p:cNvPr>
          <p:cNvSpPr txBox="1"/>
          <p:nvPr/>
        </p:nvSpPr>
        <p:spPr>
          <a:xfrm>
            <a:off x="10385782" y="5341294"/>
            <a:ext cx="2915960" cy="431799"/>
          </a:xfrm>
          <a:prstGeom prst="rect">
            <a:avLst/>
          </a:prstGeom>
        </p:spPr>
        <p:txBody>
          <a:bodyPr lIns="0" tIns="0" rIns="0" bIns="0" rtlCol="0" anchor="t">
            <a:spAutoFit/>
          </a:bodyPr>
          <a:lstStyle/>
          <a:p>
            <a:pPr algn="ctr">
              <a:lnSpc>
                <a:spcPts val="3500"/>
              </a:lnSpc>
            </a:pPr>
            <a:r>
              <a:rPr lang="en-US" sz="2500" u="sng" dirty="0">
                <a:solidFill>
                  <a:srgbClr val="004AAD"/>
                </a:solidFill>
                <a:latin typeface="Canva Sans"/>
                <a:ea typeface="Canva Sans"/>
                <a:cs typeface="Canva Sans"/>
                <a:sym typeface="Canva Sans"/>
              </a:rPr>
              <a:t>Quay </a:t>
            </a:r>
            <a:r>
              <a:rPr lang="en-US" sz="2500" u="sng" dirty="0" err="1">
                <a:solidFill>
                  <a:srgbClr val="004AAD"/>
                </a:solidFill>
                <a:latin typeface="Canva Sans"/>
                <a:ea typeface="Canva Sans"/>
                <a:cs typeface="Canva Sans"/>
                <a:sym typeface="Canva Sans"/>
              </a:rPr>
              <a:t>lại</a:t>
            </a:r>
            <a:r>
              <a:rPr lang="en-US" sz="2500" u="sng" dirty="0">
                <a:solidFill>
                  <a:srgbClr val="004AAD"/>
                </a:solidFill>
                <a:latin typeface="Canva Sans"/>
                <a:ea typeface="Canva Sans"/>
                <a:cs typeface="Canva Sans"/>
                <a:sym typeface="Canva Sans"/>
              </a:rPr>
              <a:t> </a:t>
            </a:r>
            <a:r>
              <a:rPr lang="en-US" sz="2500" u="sng" dirty="0" err="1">
                <a:solidFill>
                  <a:srgbClr val="004AAD"/>
                </a:solidFill>
                <a:latin typeface="Canva Sans"/>
                <a:ea typeface="Canva Sans"/>
                <a:cs typeface="Canva Sans"/>
                <a:sym typeface="Canva Sans"/>
              </a:rPr>
              <a:t>đăng</a:t>
            </a:r>
            <a:r>
              <a:rPr lang="en-US" sz="2500" u="sng" dirty="0">
                <a:solidFill>
                  <a:srgbClr val="004AAD"/>
                </a:solidFill>
                <a:latin typeface="Canva Sans"/>
                <a:ea typeface="Canva Sans"/>
                <a:cs typeface="Canva Sans"/>
                <a:sym typeface="Canva Sans"/>
              </a:rPr>
              <a:t> </a:t>
            </a:r>
            <a:r>
              <a:rPr lang="en-US" sz="2500" u="sng" dirty="0" err="1">
                <a:solidFill>
                  <a:srgbClr val="004AAD"/>
                </a:solidFill>
                <a:latin typeface="Canva Sans"/>
                <a:ea typeface="Canva Sans"/>
                <a:cs typeface="Canva Sans"/>
                <a:sym typeface="Canva Sans"/>
              </a:rPr>
              <a:t>nhập</a:t>
            </a:r>
            <a:endParaRPr lang="en-US" sz="2500" u="sng" dirty="0">
              <a:solidFill>
                <a:srgbClr val="004AAD"/>
              </a:solidFill>
              <a:latin typeface="Canva Sans"/>
              <a:ea typeface="Canva Sans"/>
              <a:cs typeface="Canva Sans"/>
              <a:sym typeface="Canva Sans"/>
            </a:endParaRPr>
          </a:p>
        </p:txBody>
      </p:sp>
    </p:spTree>
    <p:extLst>
      <p:ext uri="{BB962C8B-B14F-4D97-AF65-F5344CB8AC3E}">
        <p14:creationId xmlns:p14="http://schemas.microsoft.com/office/powerpoint/2010/main" val="12633834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a:p>
        </p:txBody>
      </p:sp>
      <p:sp>
        <p:nvSpPr>
          <p:cNvPr id="3" name="Freeform 3"/>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5017045" y="277440"/>
            <a:ext cx="1175107" cy="1159550"/>
            <a:chOff x="0" y="0"/>
            <a:chExt cx="309493" cy="305396"/>
          </a:xfrm>
        </p:grpSpPr>
        <p:sp>
          <p:nvSpPr>
            <p:cNvPr id="5" name="Freeform 5"/>
            <p:cNvSpPr/>
            <p:nvPr/>
          </p:nvSpPr>
          <p:spPr>
            <a:xfrm>
              <a:off x="0" y="0"/>
              <a:ext cx="309493" cy="305396"/>
            </a:xfrm>
            <a:custGeom>
              <a:avLst/>
              <a:gdLst/>
              <a:ahLst/>
              <a:cxnLst/>
              <a:rect l="l" t="t" r="r" b="b"/>
              <a:pathLst>
                <a:path w="309493" h="305396">
                  <a:moveTo>
                    <a:pt x="152698" y="0"/>
                  </a:moveTo>
                  <a:lnTo>
                    <a:pt x="156795" y="0"/>
                  </a:lnTo>
                  <a:cubicBezTo>
                    <a:pt x="197293" y="0"/>
                    <a:pt x="236133" y="16088"/>
                    <a:pt x="264769" y="44724"/>
                  </a:cubicBezTo>
                  <a:cubicBezTo>
                    <a:pt x="293405" y="73361"/>
                    <a:pt x="309493" y="112200"/>
                    <a:pt x="309493" y="152698"/>
                  </a:cubicBezTo>
                  <a:lnTo>
                    <a:pt x="309493" y="152698"/>
                  </a:lnTo>
                  <a:cubicBezTo>
                    <a:pt x="309493" y="237031"/>
                    <a:pt x="241128" y="305396"/>
                    <a:pt x="156795" y="305396"/>
                  </a:cubicBezTo>
                  <a:lnTo>
                    <a:pt x="152698" y="305396"/>
                  </a:lnTo>
                  <a:cubicBezTo>
                    <a:pt x="68365" y="305396"/>
                    <a:pt x="0" y="237031"/>
                    <a:pt x="0" y="152698"/>
                  </a:cubicBezTo>
                  <a:lnTo>
                    <a:pt x="0" y="152698"/>
                  </a:lnTo>
                  <a:cubicBezTo>
                    <a:pt x="0" y="68365"/>
                    <a:pt x="68365" y="0"/>
                    <a:pt x="152698" y="0"/>
                  </a:cubicBezTo>
                  <a:close/>
                </a:path>
              </a:pathLst>
            </a:custGeom>
            <a:solidFill>
              <a:srgbClr val="D2BC67"/>
            </a:solidFill>
          </p:spPr>
          <p:txBody>
            <a:bodyPr/>
            <a:lstStyle/>
            <a:p>
              <a:endParaRPr lang="en-US"/>
            </a:p>
          </p:txBody>
        </p:sp>
        <p:sp>
          <p:nvSpPr>
            <p:cNvPr id="6" name="TextBox 6"/>
            <p:cNvSpPr txBox="1"/>
            <p:nvPr/>
          </p:nvSpPr>
          <p:spPr>
            <a:xfrm>
              <a:off x="0" y="-38100"/>
              <a:ext cx="309493" cy="343496"/>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p:nvPr/>
        </p:nvGrpSpPr>
        <p:grpSpPr>
          <a:xfrm>
            <a:off x="776763" y="114333"/>
            <a:ext cx="1450768" cy="1450768"/>
            <a:chOff x="0" y="0"/>
            <a:chExt cx="13716000" cy="13716000"/>
          </a:xfrm>
        </p:grpSpPr>
        <p:sp>
          <p:nvSpPr>
            <p:cNvPr id="9" name="Freeform 9">
              <a:hlinkClick r:id="rId7" action="ppaction://hlinksldjump"/>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8"/>
              <a:stretch>
                <a:fillRect t="-38888" b="-38888"/>
              </a:stretch>
            </a:blipFill>
          </p:spPr>
          <p:txBody>
            <a:bodyPr/>
            <a:lstStyle/>
            <a:p>
              <a:endParaRPr lang="en-US"/>
            </a:p>
          </p:txBody>
        </p:sp>
      </p:grpSp>
      <p:sp>
        <p:nvSpPr>
          <p:cNvPr id="10" name="Freeform 10"/>
          <p:cNvSpPr/>
          <p:nvPr/>
        </p:nvSpPr>
        <p:spPr>
          <a:xfrm>
            <a:off x="5744981" y="2102474"/>
            <a:ext cx="2790231" cy="3619268"/>
          </a:xfrm>
          <a:custGeom>
            <a:avLst/>
            <a:gdLst/>
            <a:ahLst/>
            <a:cxnLst/>
            <a:rect l="l" t="t" r="r" b="b"/>
            <a:pathLst>
              <a:path w="2790231" h="3619268">
                <a:moveTo>
                  <a:pt x="0" y="0"/>
                </a:moveTo>
                <a:lnTo>
                  <a:pt x="2790231" y="0"/>
                </a:lnTo>
                <a:lnTo>
                  <a:pt x="2790231" y="3619269"/>
                </a:lnTo>
                <a:lnTo>
                  <a:pt x="0" y="3619269"/>
                </a:lnTo>
                <a:lnTo>
                  <a:pt x="0" y="0"/>
                </a:lnTo>
                <a:close/>
              </a:path>
            </a:pathLst>
          </a:custGeom>
          <a:blipFill>
            <a:blip r:embed="rId9"/>
            <a:stretch>
              <a:fillRect t="-7856" b="-7856"/>
            </a:stretch>
          </a:blipFill>
        </p:spPr>
        <p:txBody>
          <a:bodyPr/>
          <a:lstStyle/>
          <a:p>
            <a:endParaRPr lang="en-US"/>
          </a:p>
        </p:txBody>
      </p:sp>
      <p:sp>
        <p:nvSpPr>
          <p:cNvPr id="11" name="Freeform 11"/>
          <p:cNvSpPr/>
          <p:nvPr/>
        </p:nvSpPr>
        <p:spPr>
          <a:xfrm>
            <a:off x="9122640" y="2104777"/>
            <a:ext cx="2790231" cy="3619045"/>
          </a:xfrm>
          <a:custGeom>
            <a:avLst/>
            <a:gdLst/>
            <a:ahLst/>
            <a:cxnLst/>
            <a:rect l="l" t="t" r="r" b="b"/>
            <a:pathLst>
              <a:path w="2790231" h="3619045">
                <a:moveTo>
                  <a:pt x="0" y="0"/>
                </a:moveTo>
                <a:lnTo>
                  <a:pt x="2790232" y="0"/>
                </a:lnTo>
                <a:lnTo>
                  <a:pt x="2790232" y="3619044"/>
                </a:lnTo>
                <a:lnTo>
                  <a:pt x="0" y="3619044"/>
                </a:lnTo>
                <a:lnTo>
                  <a:pt x="0" y="0"/>
                </a:lnTo>
                <a:close/>
              </a:path>
            </a:pathLst>
          </a:custGeom>
          <a:blipFill>
            <a:blip r:embed="rId10"/>
            <a:stretch>
              <a:fillRect t="-7860" b="-7860"/>
            </a:stretch>
          </a:blipFill>
        </p:spPr>
        <p:txBody>
          <a:bodyPr/>
          <a:lstStyle/>
          <a:p>
            <a:endParaRPr lang="en-US"/>
          </a:p>
        </p:txBody>
      </p:sp>
      <p:sp>
        <p:nvSpPr>
          <p:cNvPr id="12" name="Freeform 12"/>
          <p:cNvSpPr/>
          <p:nvPr/>
        </p:nvSpPr>
        <p:spPr>
          <a:xfrm>
            <a:off x="12552336" y="2140258"/>
            <a:ext cx="2788455" cy="3619045"/>
          </a:xfrm>
          <a:custGeom>
            <a:avLst/>
            <a:gdLst/>
            <a:ahLst/>
            <a:cxnLst/>
            <a:rect l="l" t="t" r="r" b="b"/>
            <a:pathLst>
              <a:path w="2788455" h="3619045">
                <a:moveTo>
                  <a:pt x="0" y="0"/>
                </a:moveTo>
                <a:lnTo>
                  <a:pt x="2788455" y="0"/>
                </a:lnTo>
                <a:lnTo>
                  <a:pt x="2788455" y="3619045"/>
                </a:lnTo>
                <a:lnTo>
                  <a:pt x="0" y="3619045"/>
                </a:lnTo>
                <a:lnTo>
                  <a:pt x="0" y="0"/>
                </a:lnTo>
                <a:close/>
              </a:path>
            </a:pathLst>
          </a:custGeom>
          <a:blipFill>
            <a:blip r:embed="rId11"/>
            <a:stretch>
              <a:fillRect t="-7823" b="-7823"/>
            </a:stretch>
          </a:blipFill>
        </p:spPr>
        <p:txBody>
          <a:bodyPr/>
          <a:lstStyle/>
          <a:p>
            <a:endParaRPr lang="en-US"/>
          </a:p>
        </p:txBody>
      </p:sp>
      <p:sp>
        <p:nvSpPr>
          <p:cNvPr id="13" name="Freeform 13">
            <a:hlinkClick r:id="rId12" action="ppaction://hlinksldjump"/>
          </p:cNvPr>
          <p:cNvSpPr/>
          <p:nvPr/>
        </p:nvSpPr>
        <p:spPr>
          <a:xfrm>
            <a:off x="15236121"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4" name="TextBox 14"/>
          <p:cNvSpPr txBox="1"/>
          <p:nvPr/>
        </p:nvSpPr>
        <p:spPr>
          <a:xfrm>
            <a:off x="5746757" y="5750094"/>
            <a:ext cx="3179847" cy="575303"/>
          </a:xfrm>
          <a:prstGeom prst="rect">
            <a:avLst/>
          </a:prstGeom>
        </p:spPr>
        <p:txBody>
          <a:bodyPr lIns="0" tIns="0" rIns="0" bIns="0" rtlCol="0" anchor="t">
            <a:spAutoFit/>
          </a:bodyPr>
          <a:lstStyle/>
          <a:p>
            <a:pPr algn="l">
              <a:lnSpc>
                <a:spcPts val="2392"/>
              </a:lnSpc>
            </a:pPr>
            <a:r>
              <a:rPr lang="en-US" sz="1708">
                <a:solidFill>
                  <a:srgbClr val="000000"/>
                </a:solidFill>
                <a:latin typeface="Canva Sans"/>
                <a:ea typeface="Canva Sans"/>
                <a:cs typeface="Canva Sans"/>
                <a:sym typeface="Canva Sans"/>
              </a:rPr>
              <a:t>Tài liệu học tập Quản trị hành chính văn phòng</a:t>
            </a:r>
          </a:p>
        </p:txBody>
      </p:sp>
      <p:sp>
        <p:nvSpPr>
          <p:cNvPr id="15" name="TextBox 15"/>
          <p:cNvSpPr txBox="1"/>
          <p:nvPr/>
        </p:nvSpPr>
        <p:spPr>
          <a:xfrm>
            <a:off x="9098627" y="5768828"/>
            <a:ext cx="2838258" cy="575302"/>
          </a:xfrm>
          <a:prstGeom prst="rect">
            <a:avLst/>
          </a:prstGeom>
        </p:spPr>
        <p:txBody>
          <a:bodyPr lIns="0" tIns="0" rIns="0" bIns="0" rtlCol="0" anchor="t">
            <a:spAutoFit/>
          </a:bodyPr>
          <a:lstStyle/>
          <a:p>
            <a:pPr algn="l">
              <a:lnSpc>
                <a:spcPts val="2392"/>
              </a:lnSpc>
            </a:pPr>
            <a:r>
              <a:rPr lang="en-US" sz="1708">
                <a:solidFill>
                  <a:srgbClr val="000000"/>
                </a:solidFill>
                <a:latin typeface="Canva Sans"/>
                <a:ea typeface="Canva Sans"/>
                <a:cs typeface="Canva Sans"/>
                <a:sym typeface="Canva Sans"/>
              </a:rPr>
              <a:t>Bài giảng môn IoT và Ứng</a:t>
            </a:r>
          </a:p>
          <a:p>
            <a:pPr algn="l">
              <a:lnSpc>
                <a:spcPts val="2392"/>
              </a:lnSpc>
            </a:pPr>
            <a:r>
              <a:rPr lang="en-US" sz="1708">
                <a:solidFill>
                  <a:srgbClr val="000000"/>
                </a:solidFill>
                <a:latin typeface="Canva Sans"/>
                <a:ea typeface="Canva Sans"/>
                <a:cs typeface="Canva Sans"/>
                <a:sym typeface="Canva Sans"/>
              </a:rPr>
              <a:t> dụng 2022-2023</a:t>
            </a:r>
          </a:p>
        </p:txBody>
      </p:sp>
      <p:sp>
        <p:nvSpPr>
          <p:cNvPr id="16" name="TextBox 16"/>
          <p:cNvSpPr txBox="1"/>
          <p:nvPr/>
        </p:nvSpPr>
        <p:spPr>
          <a:xfrm>
            <a:off x="12527435" y="5768828"/>
            <a:ext cx="2838258" cy="575302"/>
          </a:xfrm>
          <a:prstGeom prst="rect">
            <a:avLst/>
          </a:prstGeom>
        </p:spPr>
        <p:txBody>
          <a:bodyPr lIns="0" tIns="0" rIns="0" bIns="0" rtlCol="0" anchor="t">
            <a:spAutoFit/>
          </a:bodyPr>
          <a:lstStyle/>
          <a:p>
            <a:pPr algn="l">
              <a:lnSpc>
                <a:spcPts val="2392"/>
              </a:lnSpc>
            </a:pPr>
            <a:r>
              <a:rPr lang="en-US" sz="1708">
                <a:solidFill>
                  <a:srgbClr val="000000"/>
                </a:solidFill>
                <a:latin typeface="Canva Sans"/>
                <a:ea typeface="Canva Sans"/>
                <a:cs typeface="Canva Sans"/>
                <a:sym typeface="Canva Sans"/>
              </a:rPr>
              <a:t>Đề thi cuối kì 1 lớp 4 năm học 2023-2024</a:t>
            </a:r>
          </a:p>
        </p:txBody>
      </p:sp>
      <p:sp>
        <p:nvSpPr>
          <p:cNvPr id="17" name="TextBox 17"/>
          <p:cNvSpPr txBox="1"/>
          <p:nvPr/>
        </p:nvSpPr>
        <p:spPr>
          <a:xfrm>
            <a:off x="7159094" y="6342446"/>
            <a:ext cx="1377894" cy="297369"/>
          </a:xfrm>
          <a:prstGeom prst="rect">
            <a:avLst/>
          </a:prstGeom>
        </p:spPr>
        <p:txBody>
          <a:bodyPr lIns="0" tIns="0" rIns="0" bIns="0" rtlCol="0" anchor="t">
            <a:spAutoFit/>
          </a:bodyPr>
          <a:lstStyle/>
          <a:p>
            <a:pPr algn="ctr">
              <a:lnSpc>
                <a:spcPts val="2509"/>
              </a:lnSpc>
            </a:pPr>
            <a:r>
              <a:rPr lang="en-US" sz="1792" b="1" u="sng">
                <a:solidFill>
                  <a:srgbClr val="000000"/>
                </a:solidFill>
                <a:latin typeface="Canva Sans Bold"/>
                <a:ea typeface="Canva Sans Bold"/>
                <a:cs typeface="Canva Sans Bold"/>
                <a:sym typeface="Canva Sans Bold"/>
              </a:rPr>
              <a:t>Tải tài liệu</a:t>
            </a:r>
          </a:p>
        </p:txBody>
      </p:sp>
      <p:sp>
        <p:nvSpPr>
          <p:cNvPr id="18" name="TextBox 18"/>
          <p:cNvSpPr txBox="1"/>
          <p:nvPr/>
        </p:nvSpPr>
        <p:spPr>
          <a:xfrm>
            <a:off x="10558991" y="6382230"/>
            <a:ext cx="1377894" cy="297369"/>
          </a:xfrm>
          <a:prstGeom prst="rect">
            <a:avLst/>
          </a:prstGeom>
        </p:spPr>
        <p:txBody>
          <a:bodyPr lIns="0" tIns="0" rIns="0" bIns="0" rtlCol="0" anchor="t">
            <a:spAutoFit/>
          </a:bodyPr>
          <a:lstStyle/>
          <a:p>
            <a:pPr algn="ctr">
              <a:lnSpc>
                <a:spcPts val="2509"/>
              </a:lnSpc>
            </a:pPr>
            <a:r>
              <a:rPr lang="en-US" sz="1792" b="1" u="sng">
                <a:solidFill>
                  <a:srgbClr val="000000"/>
                </a:solidFill>
                <a:latin typeface="Canva Sans Bold"/>
                <a:ea typeface="Canva Sans Bold"/>
                <a:cs typeface="Canva Sans Bold"/>
                <a:sym typeface="Canva Sans Bold"/>
              </a:rPr>
              <a:t>Tải tài liệu</a:t>
            </a:r>
          </a:p>
        </p:txBody>
      </p:sp>
      <p:sp>
        <p:nvSpPr>
          <p:cNvPr id="19" name="TextBox 19"/>
          <p:cNvSpPr txBox="1"/>
          <p:nvPr/>
        </p:nvSpPr>
        <p:spPr>
          <a:xfrm>
            <a:off x="13987799" y="6382230"/>
            <a:ext cx="1377894" cy="297369"/>
          </a:xfrm>
          <a:prstGeom prst="rect">
            <a:avLst/>
          </a:prstGeom>
        </p:spPr>
        <p:txBody>
          <a:bodyPr lIns="0" tIns="0" rIns="0" bIns="0" rtlCol="0" anchor="t">
            <a:spAutoFit/>
          </a:bodyPr>
          <a:lstStyle/>
          <a:p>
            <a:pPr algn="ctr">
              <a:lnSpc>
                <a:spcPts val="2509"/>
              </a:lnSpc>
            </a:pPr>
            <a:r>
              <a:rPr lang="en-US" sz="1792" b="1" u="sng">
                <a:solidFill>
                  <a:srgbClr val="000000"/>
                </a:solidFill>
                <a:latin typeface="Canva Sans Bold"/>
                <a:ea typeface="Canva Sans Bold"/>
                <a:cs typeface="Canva Sans Bold"/>
                <a:sym typeface="Canva Sans Bold"/>
              </a:rPr>
              <a:t>Tải tài liệu</a:t>
            </a:r>
          </a:p>
        </p:txBody>
      </p:sp>
      <p:sp>
        <p:nvSpPr>
          <p:cNvPr id="25" name="TextBox 25"/>
          <p:cNvSpPr txBox="1"/>
          <p:nvPr/>
        </p:nvSpPr>
        <p:spPr>
          <a:xfrm>
            <a:off x="5744981" y="6344447"/>
            <a:ext cx="1377894" cy="297369"/>
          </a:xfrm>
          <a:prstGeom prst="rect">
            <a:avLst/>
          </a:prstGeom>
        </p:spPr>
        <p:txBody>
          <a:bodyPr lIns="0" tIns="0" rIns="0" bIns="0" rtlCol="0" anchor="t">
            <a:spAutoFit/>
          </a:bodyPr>
          <a:lstStyle/>
          <a:p>
            <a:pPr algn="l">
              <a:lnSpc>
                <a:spcPts val="2509"/>
              </a:lnSpc>
            </a:pPr>
            <a:r>
              <a:rPr lang="en-US" sz="1792" b="1" u="sng">
                <a:solidFill>
                  <a:srgbClr val="FF3131"/>
                </a:solidFill>
                <a:latin typeface="Canva Sans Bold"/>
                <a:ea typeface="Canva Sans Bold"/>
                <a:cs typeface="Canva Sans Bold"/>
                <a:sym typeface="Canva Sans Bold"/>
              </a:rPr>
              <a:t>Đã đánh giá</a:t>
            </a:r>
          </a:p>
        </p:txBody>
      </p:sp>
      <p:sp>
        <p:nvSpPr>
          <p:cNvPr id="26" name="TextBox 26"/>
          <p:cNvSpPr txBox="1"/>
          <p:nvPr/>
        </p:nvSpPr>
        <p:spPr>
          <a:xfrm>
            <a:off x="9098627" y="6382230"/>
            <a:ext cx="1377894" cy="297369"/>
          </a:xfrm>
          <a:prstGeom prst="rect">
            <a:avLst/>
          </a:prstGeom>
        </p:spPr>
        <p:txBody>
          <a:bodyPr lIns="0" tIns="0" rIns="0" bIns="0" rtlCol="0" anchor="t">
            <a:spAutoFit/>
          </a:bodyPr>
          <a:lstStyle/>
          <a:p>
            <a:pPr algn="l">
              <a:lnSpc>
                <a:spcPts val="2509"/>
              </a:lnSpc>
            </a:pPr>
            <a:r>
              <a:rPr lang="en-US" sz="1792" b="1" u="sng">
                <a:solidFill>
                  <a:srgbClr val="FF3131"/>
                </a:solidFill>
                <a:latin typeface="Canva Sans Bold"/>
                <a:ea typeface="Canva Sans Bold"/>
                <a:cs typeface="Canva Sans Bold"/>
                <a:sym typeface="Canva Sans Bold"/>
              </a:rPr>
              <a:t>Đã đánh giá</a:t>
            </a:r>
          </a:p>
        </p:txBody>
      </p:sp>
      <p:sp>
        <p:nvSpPr>
          <p:cNvPr id="27" name="TextBox 27"/>
          <p:cNvSpPr txBox="1"/>
          <p:nvPr/>
        </p:nvSpPr>
        <p:spPr>
          <a:xfrm>
            <a:off x="12552336" y="6382230"/>
            <a:ext cx="1377894" cy="297369"/>
          </a:xfrm>
          <a:prstGeom prst="rect">
            <a:avLst/>
          </a:prstGeom>
        </p:spPr>
        <p:txBody>
          <a:bodyPr lIns="0" tIns="0" rIns="0" bIns="0" rtlCol="0" anchor="t">
            <a:spAutoFit/>
          </a:bodyPr>
          <a:lstStyle/>
          <a:p>
            <a:pPr algn="l">
              <a:lnSpc>
                <a:spcPts val="2509"/>
              </a:lnSpc>
            </a:pPr>
            <a:r>
              <a:rPr lang="en-US" sz="1792" b="1" u="sng">
                <a:solidFill>
                  <a:srgbClr val="FF3131"/>
                </a:solidFill>
                <a:latin typeface="Canva Sans Bold"/>
                <a:ea typeface="Canva Sans Bold"/>
                <a:cs typeface="Canva Sans Bold"/>
                <a:sym typeface="Canva Sans Bold"/>
              </a:rPr>
              <a:t>Đã đánh giá</a:t>
            </a:r>
          </a:p>
        </p:txBody>
      </p:sp>
      <p:sp>
        <p:nvSpPr>
          <p:cNvPr id="28" name="Freeform 28"/>
          <p:cNvSpPr/>
          <p:nvPr/>
        </p:nvSpPr>
        <p:spPr>
          <a:xfrm>
            <a:off x="2322462" y="2140258"/>
            <a:ext cx="2799283" cy="3628886"/>
          </a:xfrm>
          <a:custGeom>
            <a:avLst/>
            <a:gdLst/>
            <a:ahLst/>
            <a:cxnLst/>
            <a:rect l="l" t="t" r="r" b="b"/>
            <a:pathLst>
              <a:path w="2799283" h="3628886">
                <a:moveTo>
                  <a:pt x="0" y="0"/>
                </a:moveTo>
                <a:lnTo>
                  <a:pt x="2799283" y="0"/>
                </a:lnTo>
                <a:lnTo>
                  <a:pt x="2799283" y="3628886"/>
                </a:lnTo>
                <a:lnTo>
                  <a:pt x="0" y="3628886"/>
                </a:lnTo>
                <a:lnTo>
                  <a:pt x="0" y="0"/>
                </a:lnTo>
                <a:close/>
              </a:path>
            </a:pathLst>
          </a:custGeom>
          <a:blipFill>
            <a:blip r:embed="rId15"/>
            <a:stretch>
              <a:fillRect t="-7890" b="-7890"/>
            </a:stretch>
          </a:blipFill>
        </p:spPr>
        <p:txBody>
          <a:bodyPr/>
          <a:lstStyle/>
          <a:p>
            <a:endParaRPr lang="en-US"/>
          </a:p>
        </p:txBody>
      </p:sp>
      <p:sp>
        <p:nvSpPr>
          <p:cNvPr id="29" name="TextBox 29"/>
          <p:cNvSpPr txBox="1"/>
          <p:nvPr/>
        </p:nvSpPr>
        <p:spPr>
          <a:xfrm>
            <a:off x="2314831" y="5768828"/>
            <a:ext cx="2806914" cy="575302"/>
          </a:xfrm>
          <a:prstGeom prst="rect">
            <a:avLst/>
          </a:prstGeom>
        </p:spPr>
        <p:txBody>
          <a:bodyPr lIns="0" tIns="0" rIns="0" bIns="0" rtlCol="0" anchor="t">
            <a:spAutoFit/>
          </a:bodyPr>
          <a:lstStyle/>
          <a:p>
            <a:pPr algn="l">
              <a:lnSpc>
                <a:spcPts val="2392"/>
              </a:lnSpc>
            </a:pPr>
            <a:r>
              <a:rPr lang="en-US" sz="1708">
                <a:solidFill>
                  <a:srgbClr val="000000"/>
                </a:solidFill>
                <a:latin typeface="Canva Sans"/>
                <a:ea typeface="Canva Sans"/>
                <a:cs typeface="Canva Sans"/>
                <a:sym typeface="Canva Sans"/>
              </a:rPr>
              <a:t>Giải Bài Tập SGK Unit 6: Vietnamese Lifestyle...</a:t>
            </a:r>
          </a:p>
        </p:txBody>
      </p:sp>
      <p:sp>
        <p:nvSpPr>
          <p:cNvPr id="30" name="TextBox 30"/>
          <p:cNvSpPr txBox="1"/>
          <p:nvPr/>
        </p:nvSpPr>
        <p:spPr>
          <a:xfrm>
            <a:off x="3728944" y="6344447"/>
            <a:ext cx="1377894" cy="297369"/>
          </a:xfrm>
          <a:prstGeom prst="rect">
            <a:avLst/>
          </a:prstGeom>
        </p:spPr>
        <p:txBody>
          <a:bodyPr lIns="0" tIns="0" rIns="0" bIns="0" rtlCol="0" anchor="t">
            <a:spAutoFit/>
          </a:bodyPr>
          <a:lstStyle/>
          <a:p>
            <a:pPr algn="ctr">
              <a:lnSpc>
                <a:spcPts val="2509"/>
              </a:lnSpc>
            </a:pPr>
            <a:r>
              <a:rPr lang="en-US" sz="1792" b="1" u="sng">
                <a:solidFill>
                  <a:srgbClr val="000000"/>
                </a:solidFill>
                <a:latin typeface="Canva Sans Bold"/>
                <a:ea typeface="Canva Sans Bold"/>
                <a:cs typeface="Canva Sans Bold"/>
                <a:sym typeface="Canva Sans Bold"/>
              </a:rPr>
              <a:t>Tải tài liệu</a:t>
            </a:r>
          </a:p>
        </p:txBody>
      </p:sp>
      <p:sp>
        <p:nvSpPr>
          <p:cNvPr id="31" name="TextBox 31">
            <a:hlinkClick r:id="rId16" action="ppaction://hlinksldjump"/>
          </p:cNvPr>
          <p:cNvSpPr txBox="1"/>
          <p:nvPr/>
        </p:nvSpPr>
        <p:spPr>
          <a:xfrm>
            <a:off x="2314831" y="6346447"/>
            <a:ext cx="1377894" cy="297369"/>
          </a:xfrm>
          <a:prstGeom prst="rect">
            <a:avLst/>
          </a:prstGeom>
        </p:spPr>
        <p:txBody>
          <a:bodyPr lIns="0" tIns="0" rIns="0" bIns="0" rtlCol="0" anchor="t">
            <a:spAutoFit/>
          </a:bodyPr>
          <a:lstStyle/>
          <a:p>
            <a:pPr algn="l">
              <a:lnSpc>
                <a:spcPts val="2509"/>
              </a:lnSpc>
            </a:pPr>
            <a:r>
              <a:rPr lang="en-US" sz="1792" b="1" u="sng" dirty="0" err="1">
                <a:solidFill>
                  <a:srgbClr val="FF3131"/>
                </a:solidFill>
                <a:latin typeface="Canva Sans Bold"/>
                <a:ea typeface="Canva Sans Bold"/>
                <a:cs typeface="Canva Sans Bold"/>
                <a:sym typeface="Canva Sans Bold"/>
              </a:rPr>
              <a:t>Đánh</a:t>
            </a:r>
            <a:r>
              <a:rPr lang="en-US" sz="1792" b="1" u="sng" dirty="0">
                <a:solidFill>
                  <a:srgbClr val="FF3131"/>
                </a:solidFill>
                <a:latin typeface="Canva Sans Bold"/>
                <a:ea typeface="Canva Sans Bold"/>
                <a:cs typeface="Canva Sans Bold"/>
                <a:sym typeface="Canva Sans Bold"/>
              </a:rPr>
              <a:t> </a:t>
            </a:r>
            <a:r>
              <a:rPr lang="en-US" sz="1792" b="1" u="sng" dirty="0" err="1">
                <a:solidFill>
                  <a:srgbClr val="FF3131"/>
                </a:solidFill>
                <a:latin typeface="Canva Sans Bold"/>
                <a:ea typeface="Canva Sans Bold"/>
                <a:cs typeface="Canva Sans Bold"/>
                <a:sym typeface="Canva Sans Bold"/>
              </a:rPr>
              <a:t>giá</a:t>
            </a:r>
            <a:endParaRPr lang="en-US" sz="1792" b="1" u="sng" dirty="0">
              <a:solidFill>
                <a:srgbClr val="FF3131"/>
              </a:solidFill>
              <a:latin typeface="Canva Sans Bold"/>
              <a:ea typeface="Canva Sans Bold"/>
              <a:cs typeface="Canva Sans Bold"/>
              <a:sym typeface="Canva Sans Bold"/>
            </a:endParaRPr>
          </a:p>
        </p:txBody>
      </p:sp>
      <p:grpSp>
        <p:nvGrpSpPr>
          <p:cNvPr id="32" name="Group 32"/>
          <p:cNvGrpSpPr/>
          <p:nvPr/>
        </p:nvGrpSpPr>
        <p:grpSpPr>
          <a:xfrm>
            <a:off x="16840103" y="377686"/>
            <a:ext cx="838394" cy="838394"/>
            <a:chOff x="0" y="0"/>
            <a:chExt cx="13716000" cy="13716000"/>
          </a:xfrm>
        </p:grpSpPr>
        <p:sp>
          <p:nvSpPr>
            <p:cNvPr id="33" name="Freeform 33">
              <a:hlinkClick r:id="rId17" action="ppaction://hlinksldjump"/>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18"/>
              <a:stretch>
                <a:fillRect/>
              </a:stretch>
            </a:blipFill>
          </p:spPr>
          <p:txBody>
            <a:bodyPr/>
            <a:lstStyle/>
            <a:p>
              <a:endParaRPr lang="en-US" dirty="0"/>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97309-EAAC-678E-CA16-0DE365AF820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687B249-06A5-473F-540F-C6CA5E63C25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a:p>
        </p:txBody>
      </p:sp>
      <p:sp>
        <p:nvSpPr>
          <p:cNvPr id="3" name="Freeform 3">
            <a:extLst>
              <a:ext uri="{FF2B5EF4-FFF2-40B4-BE49-F238E27FC236}">
                <a16:creationId xmlns:a16="http://schemas.microsoft.com/office/drawing/2014/main" id="{B639729F-1225-2817-CE3F-8398C5DDD13F}"/>
              </a:ext>
            </a:extLst>
          </p:cNvPr>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90A4C63E-C5E3-4F4D-CA03-9026EB2A1D7E}"/>
              </a:ext>
            </a:extLst>
          </p:cNvPr>
          <p:cNvGrpSpPr/>
          <p:nvPr/>
        </p:nvGrpSpPr>
        <p:grpSpPr>
          <a:xfrm>
            <a:off x="15017045" y="277440"/>
            <a:ext cx="1175107" cy="1159550"/>
            <a:chOff x="0" y="0"/>
            <a:chExt cx="309493" cy="305396"/>
          </a:xfrm>
        </p:grpSpPr>
        <p:sp>
          <p:nvSpPr>
            <p:cNvPr id="5" name="Freeform 5">
              <a:extLst>
                <a:ext uri="{FF2B5EF4-FFF2-40B4-BE49-F238E27FC236}">
                  <a16:creationId xmlns:a16="http://schemas.microsoft.com/office/drawing/2014/main" id="{FE867ED6-E1F7-864F-99A9-0242B7A0CA4C}"/>
                </a:ext>
              </a:extLst>
            </p:cNvPr>
            <p:cNvSpPr/>
            <p:nvPr/>
          </p:nvSpPr>
          <p:spPr>
            <a:xfrm>
              <a:off x="0" y="0"/>
              <a:ext cx="309493" cy="305396"/>
            </a:xfrm>
            <a:custGeom>
              <a:avLst/>
              <a:gdLst/>
              <a:ahLst/>
              <a:cxnLst/>
              <a:rect l="l" t="t" r="r" b="b"/>
              <a:pathLst>
                <a:path w="309493" h="305396">
                  <a:moveTo>
                    <a:pt x="152698" y="0"/>
                  </a:moveTo>
                  <a:lnTo>
                    <a:pt x="156795" y="0"/>
                  </a:lnTo>
                  <a:cubicBezTo>
                    <a:pt x="197293" y="0"/>
                    <a:pt x="236133" y="16088"/>
                    <a:pt x="264769" y="44724"/>
                  </a:cubicBezTo>
                  <a:cubicBezTo>
                    <a:pt x="293405" y="73361"/>
                    <a:pt x="309493" y="112200"/>
                    <a:pt x="309493" y="152698"/>
                  </a:cubicBezTo>
                  <a:lnTo>
                    <a:pt x="309493" y="152698"/>
                  </a:lnTo>
                  <a:cubicBezTo>
                    <a:pt x="309493" y="237031"/>
                    <a:pt x="241128" y="305396"/>
                    <a:pt x="156795" y="305396"/>
                  </a:cubicBezTo>
                  <a:lnTo>
                    <a:pt x="152698" y="305396"/>
                  </a:lnTo>
                  <a:cubicBezTo>
                    <a:pt x="68365" y="305396"/>
                    <a:pt x="0" y="237031"/>
                    <a:pt x="0" y="152698"/>
                  </a:cubicBezTo>
                  <a:lnTo>
                    <a:pt x="0" y="152698"/>
                  </a:lnTo>
                  <a:cubicBezTo>
                    <a:pt x="0" y="68365"/>
                    <a:pt x="68365" y="0"/>
                    <a:pt x="152698" y="0"/>
                  </a:cubicBezTo>
                  <a:close/>
                </a:path>
              </a:pathLst>
            </a:custGeom>
            <a:solidFill>
              <a:srgbClr val="D2BC67"/>
            </a:solidFill>
          </p:spPr>
          <p:txBody>
            <a:bodyPr/>
            <a:lstStyle/>
            <a:p>
              <a:endParaRPr lang="en-US"/>
            </a:p>
          </p:txBody>
        </p:sp>
        <p:sp>
          <p:nvSpPr>
            <p:cNvPr id="6" name="TextBox 6">
              <a:extLst>
                <a:ext uri="{FF2B5EF4-FFF2-40B4-BE49-F238E27FC236}">
                  <a16:creationId xmlns:a16="http://schemas.microsoft.com/office/drawing/2014/main" id="{B8EC2BC2-B2D1-6988-001D-EE6CA9673227}"/>
                </a:ext>
              </a:extLst>
            </p:cNvPr>
            <p:cNvSpPr txBox="1"/>
            <p:nvPr/>
          </p:nvSpPr>
          <p:spPr>
            <a:xfrm>
              <a:off x="0" y="-38100"/>
              <a:ext cx="309493" cy="343496"/>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783981C1-0696-B61C-33AD-AD5601B95A8A}"/>
              </a:ext>
            </a:extLst>
          </p:cNvPr>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a:extLst>
              <a:ext uri="{FF2B5EF4-FFF2-40B4-BE49-F238E27FC236}">
                <a16:creationId xmlns:a16="http://schemas.microsoft.com/office/drawing/2014/main" id="{DB113D9A-6064-873C-B580-A40330301DD4}"/>
              </a:ext>
            </a:extLst>
          </p:cNvPr>
          <p:cNvGrpSpPr/>
          <p:nvPr/>
        </p:nvGrpSpPr>
        <p:grpSpPr>
          <a:xfrm>
            <a:off x="776763" y="114333"/>
            <a:ext cx="1450768" cy="1450768"/>
            <a:chOff x="0" y="0"/>
            <a:chExt cx="13716000" cy="13716000"/>
          </a:xfrm>
        </p:grpSpPr>
        <p:sp>
          <p:nvSpPr>
            <p:cNvPr id="9" name="Freeform 9">
              <a:hlinkClick r:id="rId7" action="ppaction://hlinksldjump"/>
              <a:extLst>
                <a:ext uri="{FF2B5EF4-FFF2-40B4-BE49-F238E27FC236}">
                  <a16:creationId xmlns:a16="http://schemas.microsoft.com/office/drawing/2014/main" id="{048E90FD-AE03-6A6B-082C-529BBB5295FC}"/>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8"/>
              <a:stretch>
                <a:fillRect t="-38888" b="-38888"/>
              </a:stretch>
            </a:blipFill>
          </p:spPr>
          <p:txBody>
            <a:bodyPr/>
            <a:lstStyle/>
            <a:p>
              <a:endParaRPr lang="en-US"/>
            </a:p>
          </p:txBody>
        </p:sp>
      </p:grpSp>
      <p:sp>
        <p:nvSpPr>
          <p:cNvPr id="10" name="Freeform 10">
            <a:extLst>
              <a:ext uri="{FF2B5EF4-FFF2-40B4-BE49-F238E27FC236}">
                <a16:creationId xmlns:a16="http://schemas.microsoft.com/office/drawing/2014/main" id="{E8842634-54BC-2B4C-052C-92215F9FE2D2}"/>
              </a:ext>
            </a:extLst>
          </p:cNvPr>
          <p:cNvSpPr/>
          <p:nvPr/>
        </p:nvSpPr>
        <p:spPr>
          <a:xfrm>
            <a:off x="5744981" y="2102474"/>
            <a:ext cx="2790231" cy="3619268"/>
          </a:xfrm>
          <a:custGeom>
            <a:avLst/>
            <a:gdLst/>
            <a:ahLst/>
            <a:cxnLst/>
            <a:rect l="l" t="t" r="r" b="b"/>
            <a:pathLst>
              <a:path w="2790231" h="3619268">
                <a:moveTo>
                  <a:pt x="0" y="0"/>
                </a:moveTo>
                <a:lnTo>
                  <a:pt x="2790231" y="0"/>
                </a:lnTo>
                <a:lnTo>
                  <a:pt x="2790231" y="3619269"/>
                </a:lnTo>
                <a:lnTo>
                  <a:pt x="0" y="3619269"/>
                </a:lnTo>
                <a:lnTo>
                  <a:pt x="0" y="0"/>
                </a:lnTo>
                <a:close/>
              </a:path>
            </a:pathLst>
          </a:custGeom>
          <a:blipFill>
            <a:blip r:embed="rId9"/>
            <a:stretch>
              <a:fillRect t="-7856" b="-7856"/>
            </a:stretch>
          </a:blipFill>
        </p:spPr>
        <p:txBody>
          <a:bodyPr/>
          <a:lstStyle/>
          <a:p>
            <a:endParaRPr lang="en-US"/>
          </a:p>
        </p:txBody>
      </p:sp>
      <p:sp>
        <p:nvSpPr>
          <p:cNvPr id="11" name="Freeform 11">
            <a:extLst>
              <a:ext uri="{FF2B5EF4-FFF2-40B4-BE49-F238E27FC236}">
                <a16:creationId xmlns:a16="http://schemas.microsoft.com/office/drawing/2014/main" id="{FCDE7A45-7669-EAB4-BFED-7F8C6B24DF27}"/>
              </a:ext>
            </a:extLst>
          </p:cNvPr>
          <p:cNvSpPr/>
          <p:nvPr/>
        </p:nvSpPr>
        <p:spPr>
          <a:xfrm>
            <a:off x="9122640" y="2104777"/>
            <a:ext cx="2790231" cy="3619045"/>
          </a:xfrm>
          <a:custGeom>
            <a:avLst/>
            <a:gdLst/>
            <a:ahLst/>
            <a:cxnLst/>
            <a:rect l="l" t="t" r="r" b="b"/>
            <a:pathLst>
              <a:path w="2790231" h="3619045">
                <a:moveTo>
                  <a:pt x="0" y="0"/>
                </a:moveTo>
                <a:lnTo>
                  <a:pt x="2790232" y="0"/>
                </a:lnTo>
                <a:lnTo>
                  <a:pt x="2790232" y="3619044"/>
                </a:lnTo>
                <a:lnTo>
                  <a:pt x="0" y="3619044"/>
                </a:lnTo>
                <a:lnTo>
                  <a:pt x="0" y="0"/>
                </a:lnTo>
                <a:close/>
              </a:path>
            </a:pathLst>
          </a:custGeom>
          <a:blipFill>
            <a:blip r:embed="rId10"/>
            <a:stretch>
              <a:fillRect t="-7860" b="-7860"/>
            </a:stretch>
          </a:blipFill>
        </p:spPr>
        <p:txBody>
          <a:bodyPr/>
          <a:lstStyle/>
          <a:p>
            <a:endParaRPr lang="en-US"/>
          </a:p>
        </p:txBody>
      </p:sp>
      <p:sp>
        <p:nvSpPr>
          <p:cNvPr id="12" name="Freeform 12">
            <a:extLst>
              <a:ext uri="{FF2B5EF4-FFF2-40B4-BE49-F238E27FC236}">
                <a16:creationId xmlns:a16="http://schemas.microsoft.com/office/drawing/2014/main" id="{0BC39F5B-A84E-3F31-8E11-93E00829DCB0}"/>
              </a:ext>
            </a:extLst>
          </p:cNvPr>
          <p:cNvSpPr/>
          <p:nvPr/>
        </p:nvSpPr>
        <p:spPr>
          <a:xfrm>
            <a:off x="12552336" y="2140258"/>
            <a:ext cx="2788455" cy="3619045"/>
          </a:xfrm>
          <a:custGeom>
            <a:avLst/>
            <a:gdLst/>
            <a:ahLst/>
            <a:cxnLst/>
            <a:rect l="l" t="t" r="r" b="b"/>
            <a:pathLst>
              <a:path w="2788455" h="3619045">
                <a:moveTo>
                  <a:pt x="0" y="0"/>
                </a:moveTo>
                <a:lnTo>
                  <a:pt x="2788455" y="0"/>
                </a:lnTo>
                <a:lnTo>
                  <a:pt x="2788455" y="3619045"/>
                </a:lnTo>
                <a:lnTo>
                  <a:pt x="0" y="3619045"/>
                </a:lnTo>
                <a:lnTo>
                  <a:pt x="0" y="0"/>
                </a:lnTo>
                <a:close/>
              </a:path>
            </a:pathLst>
          </a:custGeom>
          <a:blipFill>
            <a:blip r:embed="rId11"/>
            <a:stretch>
              <a:fillRect t="-7823" b="-7823"/>
            </a:stretch>
          </a:blipFill>
        </p:spPr>
        <p:txBody>
          <a:bodyPr/>
          <a:lstStyle/>
          <a:p>
            <a:endParaRPr lang="en-US"/>
          </a:p>
        </p:txBody>
      </p:sp>
      <p:sp>
        <p:nvSpPr>
          <p:cNvPr id="13" name="Freeform 13">
            <a:hlinkClick r:id="rId12" action="ppaction://hlinksldjump"/>
            <a:extLst>
              <a:ext uri="{FF2B5EF4-FFF2-40B4-BE49-F238E27FC236}">
                <a16:creationId xmlns:a16="http://schemas.microsoft.com/office/drawing/2014/main" id="{65E2B953-5820-C6F4-301C-45EDE6601135}"/>
              </a:ext>
            </a:extLst>
          </p:cNvPr>
          <p:cNvSpPr/>
          <p:nvPr/>
        </p:nvSpPr>
        <p:spPr>
          <a:xfrm>
            <a:off x="15236121"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4" name="TextBox 14">
            <a:extLst>
              <a:ext uri="{FF2B5EF4-FFF2-40B4-BE49-F238E27FC236}">
                <a16:creationId xmlns:a16="http://schemas.microsoft.com/office/drawing/2014/main" id="{C890BAE8-5EB5-84F7-9776-2CC551B508DF}"/>
              </a:ext>
            </a:extLst>
          </p:cNvPr>
          <p:cNvSpPr txBox="1"/>
          <p:nvPr/>
        </p:nvSpPr>
        <p:spPr>
          <a:xfrm>
            <a:off x="5746757" y="5750094"/>
            <a:ext cx="3179847" cy="575303"/>
          </a:xfrm>
          <a:prstGeom prst="rect">
            <a:avLst/>
          </a:prstGeom>
        </p:spPr>
        <p:txBody>
          <a:bodyPr lIns="0" tIns="0" rIns="0" bIns="0" rtlCol="0" anchor="t">
            <a:spAutoFit/>
          </a:bodyPr>
          <a:lstStyle/>
          <a:p>
            <a:pPr algn="l">
              <a:lnSpc>
                <a:spcPts val="2392"/>
              </a:lnSpc>
            </a:pPr>
            <a:r>
              <a:rPr lang="en-US" sz="1708">
                <a:solidFill>
                  <a:srgbClr val="000000"/>
                </a:solidFill>
                <a:latin typeface="Canva Sans"/>
                <a:ea typeface="Canva Sans"/>
                <a:cs typeface="Canva Sans"/>
                <a:sym typeface="Canva Sans"/>
              </a:rPr>
              <a:t>Tài liệu học tập Quản trị hành chính văn phòng</a:t>
            </a:r>
          </a:p>
        </p:txBody>
      </p:sp>
      <p:sp>
        <p:nvSpPr>
          <p:cNvPr id="15" name="TextBox 15">
            <a:extLst>
              <a:ext uri="{FF2B5EF4-FFF2-40B4-BE49-F238E27FC236}">
                <a16:creationId xmlns:a16="http://schemas.microsoft.com/office/drawing/2014/main" id="{F26F65BA-45C1-1E4C-D3D2-FDB4AFBAAF63}"/>
              </a:ext>
            </a:extLst>
          </p:cNvPr>
          <p:cNvSpPr txBox="1"/>
          <p:nvPr/>
        </p:nvSpPr>
        <p:spPr>
          <a:xfrm>
            <a:off x="9098627" y="5768828"/>
            <a:ext cx="2838258" cy="575302"/>
          </a:xfrm>
          <a:prstGeom prst="rect">
            <a:avLst/>
          </a:prstGeom>
        </p:spPr>
        <p:txBody>
          <a:bodyPr lIns="0" tIns="0" rIns="0" bIns="0" rtlCol="0" anchor="t">
            <a:spAutoFit/>
          </a:bodyPr>
          <a:lstStyle/>
          <a:p>
            <a:pPr algn="l">
              <a:lnSpc>
                <a:spcPts val="2392"/>
              </a:lnSpc>
            </a:pPr>
            <a:r>
              <a:rPr lang="en-US" sz="1708">
                <a:solidFill>
                  <a:srgbClr val="000000"/>
                </a:solidFill>
                <a:latin typeface="Canva Sans"/>
                <a:ea typeface="Canva Sans"/>
                <a:cs typeface="Canva Sans"/>
                <a:sym typeface="Canva Sans"/>
              </a:rPr>
              <a:t>Bài giảng môn IoT và Ứng</a:t>
            </a:r>
          </a:p>
          <a:p>
            <a:pPr algn="l">
              <a:lnSpc>
                <a:spcPts val="2392"/>
              </a:lnSpc>
            </a:pPr>
            <a:r>
              <a:rPr lang="en-US" sz="1708">
                <a:solidFill>
                  <a:srgbClr val="000000"/>
                </a:solidFill>
                <a:latin typeface="Canva Sans"/>
                <a:ea typeface="Canva Sans"/>
                <a:cs typeface="Canva Sans"/>
                <a:sym typeface="Canva Sans"/>
              </a:rPr>
              <a:t> dụng 2022-2023</a:t>
            </a:r>
          </a:p>
        </p:txBody>
      </p:sp>
      <p:sp>
        <p:nvSpPr>
          <p:cNvPr id="16" name="TextBox 16">
            <a:extLst>
              <a:ext uri="{FF2B5EF4-FFF2-40B4-BE49-F238E27FC236}">
                <a16:creationId xmlns:a16="http://schemas.microsoft.com/office/drawing/2014/main" id="{8D9CA384-8A12-3B41-FEAE-77B346C3940C}"/>
              </a:ext>
            </a:extLst>
          </p:cNvPr>
          <p:cNvSpPr txBox="1"/>
          <p:nvPr/>
        </p:nvSpPr>
        <p:spPr>
          <a:xfrm>
            <a:off x="12527435" y="5768828"/>
            <a:ext cx="2838258" cy="575302"/>
          </a:xfrm>
          <a:prstGeom prst="rect">
            <a:avLst/>
          </a:prstGeom>
        </p:spPr>
        <p:txBody>
          <a:bodyPr lIns="0" tIns="0" rIns="0" bIns="0" rtlCol="0" anchor="t">
            <a:spAutoFit/>
          </a:bodyPr>
          <a:lstStyle/>
          <a:p>
            <a:pPr algn="l">
              <a:lnSpc>
                <a:spcPts val="2392"/>
              </a:lnSpc>
            </a:pPr>
            <a:r>
              <a:rPr lang="en-US" sz="1708">
                <a:solidFill>
                  <a:srgbClr val="000000"/>
                </a:solidFill>
                <a:latin typeface="Canva Sans"/>
                <a:ea typeface="Canva Sans"/>
                <a:cs typeface="Canva Sans"/>
                <a:sym typeface="Canva Sans"/>
              </a:rPr>
              <a:t>Đề thi cuối kì 1 lớp 4 năm học 2023-2024</a:t>
            </a:r>
          </a:p>
        </p:txBody>
      </p:sp>
      <p:sp>
        <p:nvSpPr>
          <p:cNvPr id="17" name="TextBox 17">
            <a:extLst>
              <a:ext uri="{FF2B5EF4-FFF2-40B4-BE49-F238E27FC236}">
                <a16:creationId xmlns:a16="http://schemas.microsoft.com/office/drawing/2014/main" id="{9A3A0184-1811-B09C-A603-6D707005D25D}"/>
              </a:ext>
            </a:extLst>
          </p:cNvPr>
          <p:cNvSpPr txBox="1"/>
          <p:nvPr/>
        </p:nvSpPr>
        <p:spPr>
          <a:xfrm>
            <a:off x="7159094" y="6342446"/>
            <a:ext cx="1377894" cy="297369"/>
          </a:xfrm>
          <a:prstGeom prst="rect">
            <a:avLst/>
          </a:prstGeom>
        </p:spPr>
        <p:txBody>
          <a:bodyPr lIns="0" tIns="0" rIns="0" bIns="0" rtlCol="0" anchor="t">
            <a:spAutoFit/>
          </a:bodyPr>
          <a:lstStyle/>
          <a:p>
            <a:pPr algn="ctr">
              <a:lnSpc>
                <a:spcPts val="2509"/>
              </a:lnSpc>
            </a:pPr>
            <a:r>
              <a:rPr lang="en-US" sz="1792" b="1" u="sng">
                <a:solidFill>
                  <a:srgbClr val="000000"/>
                </a:solidFill>
                <a:latin typeface="Canva Sans Bold"/>
                <a:ea typeface="Canva Sans Bold"/>
                <a:cs typeface="Canva Sans Bold"/>
                <a:sym typeface="Canva Sans Bold"/>
              </a:rPr>
              <a:t>Tải tài liệu</a:t>
            </a:r>
          </a:p>
        </p:txBody>
      </p:sp>
      <p:sp>
        <p:nvSpPr>
          <p:cNvPr id="18" name="TextBox 18">
            <a:extLst>
              <a:ext uri="{FF2B5EF4-FFF2-40B4-BE49-F238E27FC236}">
                <a16:creationId xmlns:a16="http://schemas.microsoft.com/office/drawing/2014/main" id="{5E9F9D2C-0CD2-31B7-A0AF-C224238875CB}"/>
              </a:ext>
            </a:extLst>
          </p:cNvPr>
          <p:cNvSpPr txBox="1"/>
          <p:nvPr/>
        </p:nvSpPr>
        <p:spPr>
          <a:xfrm>
            <a:off x="10558991" y="6382230"/>
            <a:ext cx="1377894" cy="297369"/>
          </a:xfrm>
          <a:prstGeom prst="rect">
            <a:avLst/>
          </a:prstGeom>
        </p:spPr>
        <p:txBody>
          <a:bodyPr lIns="0" tIns="0" rIns="0" bIns="0" rtlCol="0" anchor="t">
            <a:spAutoFit/>
          </a:bodyPr>
          <a:lstStyle/>
          <a:p>
            <a:pPr algn="ctr">
              <a:lnSpc>
                <a:spcPts val="2509"/>
              </a:lnSpc>
            </a:pPr>
            <a:r>
              <a:rPr lang="en-US" sz="1792" b="1" u="sng">
                <a:solidFill>
                  <a:srgbClr val="000000"/>
                </a:solidFill>
                <a:latin typeface="Canva Sans Bold"/>
                <a:ea typeface="Canva Sans Bold"/>
                <a:cs typeface="Canva Sans Bold"/>
                <a:sym typeface="Canva Sans Bold"/>
              </a:rPr>
              <a:t>Tải tài liệu</a:t>
            </a:r>
          </a:p>
        </p:txBody>
      </p:sp>
      <p:sp>
        <p:nvSpPr>
          <p:cNvPr id="19" name="TextBox 19">
            <a:extLst>
              <a:ext uri="{FF2B5EF4-FFF2-40B4-BE49-F238E27FC236}">
                <a16:creationId xmlns:a16="http://schemas.microsoft.com/office/drawing/2014/main" id="{353C1BBF-0BCF-E0FC-6456-20D307D1289F}"/>
              </a:ext>
            </a:extLst>
          </p:cNvPr>
          <p:cNvSpPr txBox="1"/>
          <p:nvPr/>
        </p:nvSpPr>
        <p:spPr>
          <a:xfrm>
            <a:off x="13987799" y="6382230"/>
            <a:ext cx="1377894" cy="297369"/>
          </a:xfrm>
          <a:prstGeom prst="rect">
            <a:avLst/>
          </a:prstGeom>
        </p:spPr>
        <p:txBody>
          <a:bodyPr lIns="0" tIns="0" rIns="0" bIns="0" rtlCol="0" anchor="t">
            <a:spAutoFit/>
          </a:bodyPr>
          <a:lstStyle/>
          <a:p>
            <a:pPr algn="ctr">
              <a:lnSpc>
                <a:spcPts val="2509"/>
              </a:lnSpc>
            </a:pPr>
            <a:r>
              <a:rPr lang="en-US" sz="1792" b="1" u="sng">
                <a:solidFill>
                  <a:srgbClr val="000000"/>
                </a:solidFill>
                <a:latin typeface="Canva Sans Bold"/>
                <a:ea typeface="Canva Sans Bold"/>
                <a:cs typeface="Canva Sans Bold"/>
                <a:sym typeface="Canva Sans Bold"/>
              </a:rPr>
              <a:t>Tải tài liệu</a:t>
            </a:r>
          </a:p>
        </p:txBody>
      </p:sp>
      <p:sp>
        <p:nvSpPr>
          <p:cNvPr id="25" name="TextBox 25">
            <a:extLst>
              <a:ext uri="{FF2B5EF4-FFF2-40B4-BE49-F238E27FC236}">
                <a16:creationId xmlns:a16="http://schemas.microsoft.com/office/drawing/2014/main" id="{00CA6F66-231D-F07F-67EA-5EA8185F2D7C}"/>
              </a:ext>
            </a:extLst>
          </p:cNvPr>
          <p:cNvSpPr txBox="1"/>
          <p:nvPr/>
        </p:nvSpPr>
        <p:spPr>
          <a:xfrm>
            <a:off x="5744981" y="6344447"/>
            <a:ext cx="1377894" cy="297369"/>
          </a:xfrm>
          <a:prstGeom prst="rect">
            <a:avLst/>
          </a:prstGeom>
        </p:spPr>
        <p:txBody>
          <a:bodyPr lIns="0" tIns="0" rIns="0" bIns="0" rtlCol="0" anchor="t">
            <a:spAutoFit/>
          </a:bodyPr>
          <a:lstStyle/>
          <a:p>
            <a:pPr algn="l">
              <a:lnSpc>
                <a:spcPts val="2509"/>
              </a:lnSpc>
            </a:pPr>
            <a:r>
              <a:rPr lang="en-US" sz="1792" b="1" u="sng">
                <a:solidFill>
                  <a:srgbClr val="FF3131"/>
                </a:solidFill>
                <a:latin typeface="Canva Sans Bold"/>
                <a:ea typeface="Canva Sans Bold"/>
                <a:cs typeface="Canva Sans Bold"/>
                <a:sym typeface="Canva Sans Bold"/>
              </a:rPr>
              <a:t>Đã đánh giá</a:t>
            </a:r>
          </a:p>
        </p:txBody>
      </p:sp>
      <p:sp>
        <p:nvSpPr>
          <p:cNvPr id="26" name="TextBox 26">
            <a:extLst>
              <a:ext uri="{FF2B5EF4-FFF2-40B4-BE49-F238E27FC236}">
                <a16:creationId xmlns:a16="http://schemas.microsoft.com/office/drawing/2014/main" id="{5E71C840-FDF5-F72C-3083-4B1680CD8E20}"/>
              </a:ext>
            </a:extLst>
          </p:cNvPr>
          <p:cNvSpPr txBox="1"/>
          <p:nvPr/>
        </p:nvSpPr>
        <p:spPr>
          <a:xfrm>
            <a:off x="9098627" y="6382230"/>
            <a:ext cx="1377894" cy="297369"/>
          </a:xfrm>
          <a:prstGeom prst="rect">
            <a:avLst/>
          </a:prstGeom>
        </p:spPr>
        <p:txBody>
          <a:bodyPr lIns="0" tIns="0" rIns="0" bIns="0" rtlCol="0" anchor="t">
            <a:spAutoFit/>
          </a:bodyPr>
          <a:lstStyle/>
          <a:p>
            <a:pPr algn="l">
              <a:lnSpc>
                <a:spcPts val="2509"/>
              </a:lnSpc>
            </a:pPr>
            <a:r>
              <a:rPr lang="en-US" sz="1792" b="1" u="sng">
                <a:solidFill>
                  <a:srgbClr val="FF3131"/>
                </a:solidFill>
                <a:latin typeface="Canva Sans Bold"/>
                <a:ea typeface="Canva Sans Bold"/>
                <a:cs typeface="Canva Sans Bold"/>
                <a:sym typeface="Canva Sans Bold"/>
              </a:rPr>
              <a:t>Đã đánh giá</a:t>
            </a:r>
          </a:p>
        </p:txBody>
      </p:sp>
      <p:sp>
        <p:nvSpPr>
          <p:cNvPr id="27" name="TextBox 27">
            <a:extLst>
              <a:ext uri="{FF2B5EF4-FFF2-40B4-BE49-F238E27FC236}">
                <a16:creationId xmlns:a16="http://schemas.microsoft.com/office/drawing/2014/main" id="{23AA5ACE-74C8-8D49-6B95-4F04EA855629}"/>
              </a:ext>
            </a:extLst>
          </p:cNvPr>
          <p:cNvSpPr txBox="1"/>
          <p:nvPr/>
        </p:nvSpPr>
        <p:spPr>
          <a:xfrm>
            <a:off x="12552336" y="6382230"/>
            <a:ext cx="1377894" cy="297369"/>
          </a:xfrm>
          <a:prstGeom prst="rect">
            <a:avLst/>
          </a:prstGeom>
        </p:spPr>
        <p:txBody>
          <a:bodyPr lIns="0" tIns="0" rIns="0" bIns="0" rtlCol="0" anchor="t">
            <a:spAutoFit/>
          </a:bodyPr>
          <a:lstStyle/>
          <a:p>
            <a:pPr algn="l">
              <a:lnSpc>
                <a:spcPts val="2509"/>
              </a:lnSpc>
            </a:pPr>
            <a:r>
              <a:rPr lang="en-US" sz="1792" b="1" u="sng">
                <a:solidFill>
                  <a:srgbClr val="FF3131"/>
                </a:solidFill>
                <a:latin typeface="Canva Sans Bold"/>
                <a:ea typeface="Canva Sans Bold"/>
                <a:cs typeface="Canva Sans Bold"/>
                <a:sym typeface="Canva Sans Bold"/>
              </a:rPr>
              <a:t>Đã đánh giá</a:t>
            </a:r>
          </a:p>
        </p:txBody>
      </p:sp>
      <p:sp>
        <p:nvSpPr>
          <p:cNvPr id="28" name="Freeform 28">
            <a:extLst>
              <a:ext uri="{FF2B5EF4-FFF2-40B4-BE49-F238E27FC236}">
                <a16:creationId xmlns:a16="http://schemas.microsoft.com/office/drawing/2014/main" id="{BEC65C51-62E7-13C8-726A-0AF3C1825A10}"/>
              </a:ext>
            </a:extLst>
          </p:cNvPr>
          <p:cNvSpPr/>
          <p:nvPr/>
        </p:nvSpPr>
        <p:spPr>
          <a:xfrm>
            <a:off x="2322462" y="2140258"/>
            <a:ext cx="2799283" cy="3628886"/>
          </a:xfrm>
          <a:custGeom>
            <a:avLst/>
            <a:gdLst/>
            <a:ahLst/>
            <a:cxnLst/>
            <a:rect l="l" t="t" r="r" b="b"/>
            <a:pathLst>
              <a:path w="2799283" h="3628886">
                <a:moveTo>
                  <a:pt x="0" y="0"/>
                </a:moveTo>
                <a:lnTo>
                  <a:pt x="2799283" y="0"/>
                </a:lnTo>
                <a:lnTo>
                  <a:pt x="2799283" y="3628886"/>
                </a:lnTo>
                <a:lnTo>
                  <a:pt x="0" y="3628886"/>
                </a:lnTo>
                <a:lnTo>
                  <a:pt x="0" y="0"/>
                </a:lnTo>
                <a:close/>
              </a:path>
            </a:pathLst>
          </a:custGeom>
          <a:blipFill>
            <a:blip r:embed="rId15"/>
            <a:stretch>
              <a:fillRect t="-7890" b="-7890"/>
            </a:stretch>
          </a:blipFill>
        </p:spPr>
        <p:txBody>
          <a:bodyPr/>
          <a:lstStyle/>
          <a:p>
            <a:endParaRPr lang="en-US"/>
          </a:p>
        </p:txBody>
      </p:sp>
      <p:sp>
        <p:nvSpPr>
          <p:cNvPr id="29" name="TextBox 29">
            <a:extLst>
              <a:ext uri="{FF2B5EF4-FFF2-40B4-BE49-F238E27FC236}">
                <a16:creationId xmlns:a16="http://schemas.microsoft.com/office/drawing/2014/main" id="{14FFB774-736C-3940-E77C-559451A0E54A}"/>
              </a:ext>
            </a:extLst>
          </p:cNvPr>
          <p:cNvSpPr txBox="1"/>
          <p:nvPr/>
        </p:nvSpPr>
        <p:spPr>
          <a:xfrm>
            <a:off x="2314831" y="5768828"/>
            <a:ext cx="2806914" cy="575302"/>
          </a:xfrm>
          <a:prstGeom prst="rect">
            <a:avLst/>
          </a:prstGeom>
        </p:spPr>
        <p:txBody>
          <a:bodyPr lIns="0" tIns="0" rIns="0" bIns="0" rtlCol="0" anchor="t">
            <a:spAutoFit/>
          </a:bodyPr>
          <a:lstStyle/>
          <a:p>
            <a:pPr algn="l">
              <a:lnSpc>
                <a:spcPts val="2392"/>
              </a:lnSpc>
            </a:pPr>
            <a:r>
              <a:rPr lang="en-US" sz="1708">
                <a:solidFill>
                  <a:srgbClr val="000000"/>
                </a:solidFill>
                <a:latin typeface="Canva Sans"/>
                <a:ea typeface="Canva Sans"/>
                <a:cs typeface="Canva Sans"/>
                <a:sym typeface="Canva Sans"/>
              </a:rPr>
              <a:t>Giải Bài Tập SGK Unit 6: Vietnamese Lifestyle...</a:t>
            </a:r>
          </a:p>
        </p:txBody>
      </p:sp>
      <p:sp>
        <p:nvSpPr>
          <p:cNvPr id="30" name="TextBox 30">
            <a:extLst>
              <a:ext uri="{FF2B5EF4-FFF2-40B4-BE49-F238E27FC236}">
                <a16:creationId xmlns:a16="http://schemas.microsoft.com/office/drawing/2014/main" id="{10D4D1EC-3E6C-A631-2F2B-01A59D02A9E1}"/>
              </a:ext>
            </a:extLst>
          </p:cNvPr>
          <p:cNvSpPr txBox="1"/>
          <p:nvPr/>
        </p:nvSpPr>
        <p:spPr>
          <a:xfrm>
            <a:off x="3728944" y="6344447"/>
            <a:ext cx="1377894" cy="297369"/>
          </a:xfrm>
          <a:prstGeom prst="rect">
            <a:avLst/>
          </a:prstGeom>
        </p:spPr>
        <p:txBody>
          <a:bodyPr lIns="0" tIns="0" rIns="0" bIns="0" rtlCol="0" anchor="t">
            <a:spAutoFit/>
          </a:bodyPr>
          <a:lstStyle/>
          <a:p>
            <a:pPr algn="ctr">
              <a:lnSpc>
                <a:spcPts val="2509"/>
              </a:lnSpc>
            </a:pPr>
            <a:r>
              <a:rPr lang="en-US" sz="1792" b="1" u="sng">
                <a:solidFill>
                  <a:srgbClr val="000000"/>
                </a:solidFill>
                <a:latin typeface="Canva Sans Bold"/>
                <a:ea typeface="Canva Sans Bold"/>
                <a:cs typeface="Canva Sans Bold"/>
                <a:sym typeface="Canva Sans Bold"/>
              </a:rPr>
              <a:t>Tải tài liệu</a:t>
            </a:r>
          </a:p>
        </p:txBody>
      </p:sp>
      <p:sp>
        <p:nvSpPr>
          <p:cNvPr id="31" name="TextBox 31">
            <a:hlinkClick r:id="rId16" action="ppaction://hlinksldjump"/>
            <a:extLst>
              <a:ext uri="{FF2B5EF4-FFF2-40B4-BE49-F238E27FC236}">
                <a16:creationId xmlns:a16="http://schemas.microsoft.com/office/drawing/2014/main" id="{827E98ED-26D0-23CD-C827-41CA422A32E6}"/>
              </a:ext>
            </a:extLst>
          </p:cNvPr>
          <p:cNvSpPr txBox="1"/>
          <p:nvPr/>
        </p:nvSpPr>
        <p:spPr>
          <a:xfrm>
            <a:off x="2314831" y="6346447"/>
            <a:ext cx="1377894" cy="297369"/>
          </a:xfrm>
          <a:prstGeom prst="rect">
            <a:avLst/>
          </a:prstGeom>
        </p:spPr>
        <p:txBody>
          <a:bodyPr lIns="0" tIns="0" rIns="0" bIns="0" rtlCol="0" anchor="t">
            <a:spAutoFit/>
          </a:bodyPr>
          <a:lstStyle/>
          <a:p>
            <a:pPr algn="l">
              <a:lnSpc>
                <a:spcPts val="2509"/>
              </a:lnSpc>
            </a:pPr>
            <a:r>
              <a:rPr lang="en-US" sz="1792" b="1" u="sng" dirty="0" err="1">
                <a:solidFill>
                  <a:srgbClr val="FF3131"/>
                </a:solidFill>
                <a:latin typeface="Canva Sans Bold"/>
                <a:ea typeface="Canva Sans Bold"/>
                <a:cs typeface="Canva Sans Bold"/>
                <a:sym typeface="Canva Sans Bold"/>
              </a:rPr>
              <a:t>Đánh</a:t>
            </a:r>
            <a:r>
              <a:rPr lang="en-US" sz="1792" b="1" u="sng" dirty="0">
                <a:solidFill>
                  <a:srgbClr val="FF3131"/>
                </a:solidFill>
                <a:latin typeface="Canva Sans Bold"/>
                <a:ea typeface="Canva Sans Bold"/>
                <a:cs typeface="Canva Sans Bold"/>
                <a:sym typeface="Canva Sans Bold"/>
              </a:rPr>
              <a:t> </a:t>
            </a:r>
            <a:r>
              <a:rPr lang="en-US" sz="1792" b="1" u="sng" dirty="0" err="1">
                <a:solidFill>
                  <a:srgbClr val="FF3131"/>
                </a:solidFill>
                <a:latin typeface="Canva Sans Bold"/>
                <a:ea typeface="Canva Sans Bold"/>
                <a:cs typeface="Canva Sans Bold"/>
                <a:sym typeface="Canva Sans Bold"/>
              </a:rPr>
              <a:t>giá</a:t>
            </a:r>
            <a:endParaRPr lang="en-US" sz="1792" b="1" u="sng" dirty="0">
              <a:solidFill>
                <a:srgbClr val="FF3131"/>
              </a:solidFill>
              <a:latin typeface="Canva Sans Bold"/>
              <a:ea typeface="Canva Sans Bold"/>
              <a:cs typeface="Canva Sans Bold"/>
              <a:sym typeface="Canva Sans Bold"/>
            </a:endParaRPr>
          </a:p>
        </p:txBody>
      </p:sp>
      <p:grpSp>
        <p:nvGrpSpPr>
          <p:cNvPr id="20" name="Group 4">
            <a:extLst>
              <a:ext uri="{FF2B5EF4-FFF2-40B4-BE49-F238E27FC236}">
                <a16:creationId xmlns:a16="http://schemas.microsoft.com/office/drawing/2014/main" id="{555DAF2E-5F3D-F4B3-B31D-74F0D5CAE904}"/>
              </a:ext>
            </a:extLst>
          </p:cNvPr>
          <p:cNvGrpSpPr/>
          <p:nvPr/>
        </p:nvGrpSpPr>
        <p:grpSpPr>
          <a:xfrm>
            <a:off x="16671747" y="217109"/>
            <a:ext cx="1175107" cy="1159550"/>
            <a:chOff x="0" y="0"/>
            <a:chExt cx="309493" cy="305396"/>
          </a:xfrm>
        </p:grpSpPr>
        <p:sp>
          <p:nvSpPr>
            <p:cNvPr id="21" name="Freeform 5">
              <a:extLst>
                <a:ext uri="{FF2B5EF4-FFF2-40B4-BE49-F238E27FC236}">
                  <a16:creationId xmlns:a16="http://schemas.microsoft.com/office/drawing/2014/main" id="{09E5B8C4-3741-9E7D-7CDC-B2BBBC921928}"/>
                </a:ext>
              </a:extLst>
            </p:cNvPr>
            <p:cNvSpPr/>
            <p:nvPr/>
          </p:nvSpPr>
          <p:spPr>
            <a:xfrm>
              <a:off x="0" y="0"/>
              <a:ext cx="309493" cy="305396"/>
            </a:xfrm>
            <a:custGeom>
              <a:avLst/>
              <a:gdLst/>
              <a:ahLst/>
              <a:cxnLst/>
              <a:rect l="l" t="t" r="r" b="b"/>
              <a:pathLst>
                <a:path w="309493" h="305396">
                  <a:moveTo>
                    <a:pt x="152698" y="0"/>
                  </a:moveTo>
                  <a:lnTo>
                    <a:pt x="156795" y="0"/>
                  </a:lnTo>
                  <a:cubicBezTo>
                    <a:pt x="197293" y="0"/>
                    <a:pt x="236133" y="16088"/>
                    <a:pt x="264769" y="44724"/>
                  </a:cubicBezTo>
                  <a:cubicBezTo>
                    <a:pt x="293405" y="73361"/>
                    <a:pt x="309493" y="112200"/>
                    <a:pt x="309493" y="152698"/>
                  </a:cubicBezTo>
                  <a:lnTo>
                    <a:pt x="309493" y="152698"/>
                  </a:lnTo>
                  <a:cubicBezTo>
                    <a:pt x="309493" y="237031"/>
                    <a:pt x="241128" y="305396"/>
                    <a:pt x="156795" y="305396"/>
                  </a:cubicBezTo>
                  <a:lnTo>
                    <a:pt x="152698" y="305396"/>
                  </a:lnTo>
                  <a:cubicBezTo>
                    <a:pt x="68365" y="305396"/>
                    <a:pt x="0" y="237031"/>
                    <a:pt x="0" y="152698"/>
                  </a:cubicBezTo>
                  <a:lnTo>
                    <a:pt x="0" y="152698"/>
                  </a:lnTo>
                  <a:cubicBezTo>
                    <a:pt x="0" y="68365"/>
                    <a:pt x="68365" y="0"/>
                    <a:pt x="152698" y="0"/>
                  </a:cubicBezTo>
                  <a:close/>
                </a:path>
              </a:pathLst>
            </a:custGeom>
            <a:solidFill>
              <a:srgbClr val="D2BC67"/>
            </a:solidFill>
          </p:spPr>
          <p:txBody>
            <a:bodyPr/>
            <a:lstStyle/>
            <a:p>
              <a:endParaRPr lang="en-US"/>
            </a:p>
          </p:txBody>
        </p:sp>
        <p:sp>
          <p:nvSpPr>
            <p:cNvPr id="22" name="TextBox 6">
              <a:extLst>
                <a:ext uri="{FF2B5EF4-FFF2-40B4-BE49-F238E27FC236}">
                  <a16:creationId xmlns:a16="http://schemas.microsoft.com/office/drawing/2014/main" id="{D2BD439A-2BC4-B563-D372-E07EF4AE9842}"/>
                </a:ext>
              </a:extLst>
            </p:cNvPr>
            <p:cNvSpPr txBox="1"/>
            <p:nvPr/>
          </p:nvSpPr>
          <p:spPr>
            <a:xfrm>
              <a:off x="0" y="-38100"/>
              <a:ext cx="309493" cy="343496"/>
            </a:xfrm>
            <a:prstGeom prst="rect">
              <a:avLst/>
            </a:prstGeom>
          </p:spPr>
          <p:txBody>
            <a:bodyPr lIns="50800" tIns="50800" rIns="50800" bIns="50800" rtlCol="0" anchor="ctr"/>
            <a:lstStyle/>
            <a:p>
              <a:pPr algn="ctr">
                <a:lnSpc>
                  <a:spcPts val="2659"/>
                </a:lnSpc>
              </a:pPr>
              <a:endParaRPr/>
            </a:p>
          </p:txBody>
        </p:sp>
      </p:grpSp>
      <p:grpSp>
        <p:nvGrpSpPr>
          <p:cNvPr id="23" name="Group 7">
            <a:extLst>
              <a:ext uri="{FF2B5EF4-FFF2-40B4-BE49-F238E27FC236}">
                <a16:creationId xmlns:a16="http://schemas.microsoft.com/office/drawing/2014/main" id="{C40A164F-EF87-CBD7-BB2E-8289472E43D6}"/>
              </a:ext>
            </a:extLst>
          </p:cNvPr>
          <p:cNvGrpSpPr/>
          <p:nvPr/>
        </p:nvGrpSpPr>
        <p:grpSpPr>
          <a:xfrm>
            <a:off x="16840103" y="377686"/>
            <a:ext cx="838394" cy="838394"/>
            <a:chOff x="0" y="0"/>
            <a:chExt cx="13716000" cy="13716000"/>
          </a:xfrm>
        </p:grpSpPr>
        <p:sp>
          <p:nvSpPr>
            <p:cNvPr id="24" name="Freeform 8">
              <a:hlinkClick r:id="rId12" action="ppaction://hlinksldjump"/>
              <a:extLst>
                <a:ext uri="{FF2B5EF4-FFF2-40B4-BE49-F238E27FC236}">
                  <a16:creationId xmlns:a16="http://schemas.microsoft.com/office/drawing/2014/main" id="{E29837FA-751A-1081-2431-8B6842A32224}"/>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17"/>
              <a:stretch>
                <a:fillRect/>
              </a:stretch>
            </a:blipFill>
          </p:spPr>
          <p:txBody>
            <a:bodyPr/>
            <a:lstStyle/>
            <a:p>
              <a:endParaRPr lang="en-US" dirty="0"/>
            </a:p>
          </p:txBody>
        </p:sp>
      </p:grpSp>
      <p:grpSp>
        <p:nvGrpSpPr>
          <p:cNvPr id="34" name="Group 22">
            <a:extLst>
              <a:ext uri="{FF2B5EF4-FFF2-40B4-BE49-F238E27FC236}">
                <a16:creationId xmlns:a16="http://schemas.microsoft.com/office/drawing/2014/main" id="{086AD473-ACBE-9B46-C538-A86AD89B898A}"/>
              </a:ext>
            </a:extLst>
          </p:cNvPr>
          <p:cNvGrpSpPr/>
          <p:nvPr/>
        </p:nvGrpSpPr>
        <p:grpSpPr>
          <a:xfrm>
            <a:off x="15127591" y="1376658"/>
            <a:ext cx="2719262" cy="1800923"/>
            <a:chOff x="0" y="0"/>
            <a:chExt cx="716184" cy="474317"/>
          </a:xfrm>
        </p:grpSpPr>
        <p:sp>
          <p:nvSpPr>
            <p:cNvPr id="35" name="Freeform 23">
              <a:extLst>
                <a:ext uri="{FF2B5EF4-FFF2-40B4-BE49-F238E27FC236}">
                  <a16:creationId xmlns:a16="http://schemas.microsoft.com/office/drawing/2014/main" id="{A088401F-0345-75DA-FAEE-4AAA72D6E41F}"/>
                </a:ext>
              </a:extLst>
            </p:cNvPr>
            <p:cNvSpPr/>
            <p:nvPr/>
          </p:nvSpPr>
          <p:spPr>
            <a:xfrm>
              <a:off x="0" y="0"/>
              <a:ext cx="716184" cy="474317"/>
            </a:xfrm>
            <a:custGeom>
              <a:avLst/>
              <a:gdLst/>
              <a:ahLst/>
              <a:cxnLst/>
              <a:rect l="l" t="t" r="r" b="b"/>
              <a:pathLst>
                <a:path w="716184" h="474317">
                  <a:moveTo>
                    <a:pt x="145200" y="0"/>
                  </a:moveTo>
                  <a:lnTo>
                    <a:pt x="570984" y="0"/>
                  </a:lnTo>
                  <a:cubicBezTo>
                    <a:pt x="651176" y="0"/>
                    <a:pt x="716184" y="65008"/>
                    <a:pt x="716184" y="145200"/>
                  </a:cubicBezTo>
                  <a:lnTo>
                    <a:pt x="716184" y="329117"/>
                  </a:lnTo>
                  <a:cubicBezTo>
                    <a:pt x="716184" y="409309"/>
                    <a:pt x="651176" y="474317"/>
                    <a:pt x="570984" y="474317"/>
                  </a:cubicBezTo>
                  <a:lnTo>
                    <a:pt x="145200" y="474317"/>
                  </a:lnTo>
                  <a:cubicBezTo>
                    <a:pt x="65008" y="474317"/>
                    <a:pt x="0" y="409309"/>
                    <a:pt x="0" y="329117"/>
                  </a:cubicBezTo>
                  <a:lnTo>
                    <a:pt x="0" y="145200"/>
                  </a:lnTo>
                  <a:cubicBezTo>
                    <a:pt x="0" y="65008"/>
                    <a:pt x="65008" y="0"/>
                    <a:pt x="145200" y="0"/>
                  </a:cubicBezTo>
                  <a:close/>
                </a:path>
              </a:pathLst>
            </a:custGeom>
            <a:solidFill>
              <a:srgbClr val="FFFFFF"/>
            </a:solidFill>
          </p:spPr>
          <p:txBody>
            <a:bodyPr/>
            <a:lstStyle/>
            <a:p>
              <a:endParaRPr lang="en-US"/>
            </a:p>
          </p:txBody>
        </p:sp>
        <p:sp>
          <p:nvSpPr>
            <p:cNvPr id="36" name="TextBox 24">
              <a:extLst>
                <a:ext uri="{FF2B5EF4-FFF2-40B4-BE49-F238E27FC236}">
                  <a16:creationId xmlns:a16="http://schemas.microsoft.com/office/drawing/2014/main" id="{53BA051E-4B5B-475C-98F0-2F3F4A27A50D}"/>
                </a:ext>
              </a:extLst>
            </p:cNvPr>
            <p:cNvSpPr txBox="1"/>
            <p:nvPr/>
          </p:nvSpPr>
          <p:spPr>
            <a:xfrm>
              <a:off x="0" y="-38100"/>
              <a:ext cx="716184" cy="512417"/>
            </a:xfrm>
            <a:prstGeom prst="rect">
              <a:avLst/>
            </a:prstGeom>
          </p:spPr>
          <p:txBody>
            <a:bodyPr lIns="50800" tIns="50800" rIns="50800" bIns="50800" rtlCol="0" anchor="ctr"/>
            <a:lstStyle/>
            <a:p>
              <a:pPr algn="ctr">
                <a:lnSpc>
                  <a:spcPts val="2659"/>
                </a:lnSpc>
              </a:pPr>
              <a:endParaRPr/>
            </a:p>
          </p:txBody>
        </p:sp>
      </p:grpSp>
      <p:sp>
        <p:nvSpPr>
          <p:cNvPr id="37" name="TextBox 37">
            <a:hlinkClick r:id="rId18" action="ppaction://hlinksldjump"/>
            <a:extLst>
              <a:ext uri="{FF2B5EF4-FFF2-40B4-BE49-F238E27FC236}">
                <a16:creationId xmlns:a16="http://schemas.microsoft.com/office/drawing/2014/main" id="{6C366A46-8478-A1E3-435B-18D618B32494}"/>
              </a:ext>
            </a:extLst>
          </p:cNvPr>
          <p:cNvSpPr txBox="1"/>
          <p:nvPr/>
        </p:nvSpPr>
        <p:spPr>
          <a:xfrm>
            <a:off x="15784199" y="2367741"/>
            <a:ext cx="1613727" cy="349250"/>
          </a:xfrm>
          <a:prstGeom prst="rect">
            <a:avLst/>
          </a:prstGeom>
        </p:spPr>
        <p:txBody>
          <a:bodyPr lIns="0" tIns="0" rIns="0" bIns="0" rtlCol="0" anchor="t">
            <a:spAutoFit/>
          </a:bodyPr>
          <a:lstStyle/>
          <a:p>
            <a:pPr algn="l">
              <a:lnSpc>
                <a:spcPts val="2800"/>
              </a:lnSpc>
            </a:pPr>
            <a:r>
              <a:rPr lang="en-US" sz="2000" b="1" u="sng" dirty="0" err="1">
                <a:solidFill>
                  <a:srgbClr val="000000"/>
                </a:solidFill>
                <a:latin typeface="Noto Sans Bold"/>
                <a:ea typeface="Noto Sans Bold"/>
                <a:cs typeface="Noto Sans Bold"/>
                <a:sym typeface="Noto Sans Bold"/>
              </a:rPr>
              <a:t>Đăng</a:t>
            </a:r>
            <a:r>
              <a:rPr lang="en-US" sz="2000" b="1" u="sng" dirty="0">
                <a:solidFill>
                  <a:srgbClr val="000000"/>
                </a:solidFill>
                <a:latin typeface="Noto Sans Bold"/>
                <a:ea typeface="Noto Sans Bold"/>
                <a:cs typeface="Noto Sans Bold"/>
                <a:sym typeface="Noto Sans Bold"/>
              </a:rPr>
              <a:t> </a:t>
            </a:r>
            <a:r>
              <a:rPr lang="en-US" sz="2000" b="1" u="sng" dirty="0" err="1">
                <a:solidFill>
                  <a:srgbClr val="000000"/>
                </a:solidFill>
                <a:latin typeface="Noto Sans Bold"/>
                <a:ea typeface="Noto Sans Bold"/>
                <a:cs typeface="Noto Sans Bold"/>
                <a:sym typeface="Noto Sans Bold"/>
              </a:rPr>
              <a:t>xuất</a:t>
            </a:r>
            <a:endParaRPr lang="en-US" sz="2000" b="1" u="sng" dirty="0">
              <a:solidFill>
                <a:srgbClr val="000000"/>
              </a:solidFill>
              <a:latin typeface="Noto Sans Bold"/>
              <a:ea typeface="Noto Sans Bold"/>
              <a:cs typeface="Noto Sans Bold"/>
              <a:sym typeface="Noto Sans Bold"/>
            </a:endParaRPr>
          </a:p>
        </p:txBody>
      </p:sp>
      <p:sp>
        <p:nvSpPr>
          <p:cNvPr id="38" name="TextBox 38">
            <a:extLst>
              <a:ext uri="{FF2B5EF4-FFF2-40B4-BE49-F238E27FC236}">
                <a16:creationId xmlns:a16="http://schemas.microsoft.com/office/drawing/2014/main" id="{C6E21345-A1AE-41C5-E973-8A5F024BAC8E}"/>
              </a:ext>
            </a:extLst>
          </p:cNvPr>
          <p:cNvSpPr txBox="1"/>
          <p:nvPr/>
        </p:nvSpPr>
        <p:spPr>
          <a:xfrm>
            <a:off x="15548874" y="1527001"/>
            <a:ext cx="2297979" cy="396240"/>
          </a:xfrm>
          <a:prstGeom prst="rect">
            <a:avLst/>
          </a:prstGeom>
        </p:spPr>
        <p:txBody>
          <a:bodyPr lIns="0" tIns="0" rIns="0" bIns="0" rtlCol="0" anchor="t">
            <a:spAutoFit/>
          </a:bodyPr>
          <a:lstStyle/>
          <a:p>
            <a:pPr algn="l">
              <a:lnSpc>
                <a:spcPts val="3359"/>
              </a:lnSpc>
            </a:pPr>
            <a:r>
              <a:rPr lang="en-US" sz="2399" dirty="0">
                <a:solidFill>
                  <a:srgbClr val="000000">
                    <a:alpha val="68627"/>
                  </a:srgbClr>
                </a:solidFill>
                <a:latin typeface="Noto Sans"/>
                <a:ea typeface="Noto Sans"/>
                <a:cs typeface="Noto Sans"/>
                <a:sym typeface="Noto Sans"/>
              </a:rPr>
              <a:t> </a:t>
            </a:r>
            <a:r>
              <a:rPr lang="en-US" sz="2399" dirty="0" err="1">
                <a:solidFill>
                  <a:srgbClr val="000000">
                    <a:alpha val="68627"/>
                  </a:srgbClr>
                </a:solidFill>
                <a:latin typeface="Noto Sans"/>
                <a:ea typeface="Noto Sans"/>
                <a:cs typeface="Noto Sans"/>
                <a:sym typeface="Noto Sans"/>
              </a:rPr>
              <a:t>VKLysiucute</a:t>
            </a:r>
            <a:endParaRPr lang="en-US" sz="2399" dirty="0">
              <a:solidFill>
                <a:srgbClr val="000000">
                  <a:alpha val="68627"/>
                </a:srgbClr>
              </a:solidFill>
              <a:latin typeface="Noto Sans"/>
              <a:ea typeface="Noto Sans"/>
              <a:cs typeface="Noto Sans"/>
              <a:sym typeface="Noto Sans"/>
            </a:endParaRPr>
          </a:p>
        </p:txBody>
      </p:sp>
      <p:sp>
        <p:nvSpPr>
          <p:cNvPr id="39" name="TextBox 39">
            <a:extLst>
              <a:ext uri="{FF2B5EF4-FFF2-40B4-BE49-F238E27FC236}">
                <a16:creationId xmlns:a16="http://schemas.microsoft.com/office/drawing/2014/main" id="{95EDD6EF-65A0-17D3-9BC0-0D1AD46A8B6C}"/>
              </a:ext>
            </a:extLst>
          </p:cNvPr>
          <p:cNvSpPr txBox="1"/>
          <p:nvPr/>
        </p:nvSpPr>
        <p:spPr>
          <a:xfrm>
            <a:off x="15691113" y="1875616"/>
            <a:ext cx="2297979" cy="349250"/>
          </a:xfrm>
          <a:prstGeom prst="rect">
            <a:avLst/>
          </a:prstGeom>
        </p:spPr>
        <p:txBody>
          <a:bodyPr lIns="0" tIns="0" rIns="0" bIns="0" rtlCol="0" anchor="t">
            <a:spAutoFit/>
          </a:bodyPr>
          <a:lstStyle/>
          <a:p>
            <a:pPr algn="l">
              <a:lnSpc>
                <a:spcPts val="2800"/>
              </a:lnSpc>
            </a:pPr>
            <a:r>
              <a:rPr lang="en-US" sz="2000" dirty="0">
                <a:solidFill>
                  <a:srgbClr val="000000">
                    <a:alpha val="68627"/>
                  </a:srgbClr>
                </a:solidFill>
                <a:latin typeface="Noto Sans"/>
                <a:ea typeface="Noto Sans"/>
                <a:cs typeface="Noto Sans"/>
                <a:sym typeface="Noto Sans"/>
              </a:rPr>
              <a:t>ID: 03682632</a:t>
            </a:r>
          </a:p>
        </p:txBody>
      </p:sp>
    </p:spTree>
    <p:extLst>
      <p:ext uri="{BB962C8B-B14F-4D97-AF65-F5344CB8AC3E}">
        <p14:creationId xmlns:p14="http://schemas.microsoft.com/office/powerpoint/2010/main" val="25711888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a:p>
        </p:txBody>
      </p:sp>
      <p:sp>
        <p:nvSpPr>
          <p:cNvPr id="3" name="Freeform 3"/>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5" name="Group 5"/>
          <p:cNvGrpSpPr/>
          <p:nvPr/>
        </p:nvGrpSpPr>
        <p:grpSpPr>
          <a:xfrm>
            <a:off x="776763" y="114333"/>
            <a:ext cx="1450768" cy="1450768"/>
            <a:chOff x="0" y="0"/>
            <a:chExt cx="13716000" cy="13716000"/>
          </a:xfrm>
        </p:grpSpPr>
        <p:sp>
          <p:nvSpPr>
            <p:cNvPr id="6" name="Freeform 6">
              <a:hlinkClick r:id="rId7" action="ppaction://hlinksldjump"/>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8"/>
              <a:stretch>
                <a:fillRect t="-38888" b="-38888"/>
              </a:stretch>
            </a:blipFill>
          </p:spPr>
          <p:txBody>
            <a:bodyPr/>
            <a:lstStyle/>
            <a:p>
              <a:endParaRPr lang="en-US"/>
            </a:p>
          </p:txBody>
        </p:sp>
      </p:grpSp>
      <p:sp>
        <p:nvSpPr>
          <p:cNvPr id="7" name="Freeform 7">
            <a:hlinkClick r:id="rId9" action="ppaction://hlinksldjump"/>
          </p:cNvPr>
          <p:cNvSpPr/>
          <p:nvPr/>
        </p:nvSpPr>
        <p:spPr>
          <a:xfrm>
            <a:off x="15236121"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8" name="Group 8"/>
          <p:cNvGrpSpPr/>
          <p:nvPr/>
        </p:nvGrpSpPr>
        <p:grpSpPr>
          <a:xfrm>
            <a:off x="508635" y="2153626"/>
            <a:ext cx="3731497" cy="6037788"/>
            <a:chOff x="0" y="0"/>
            <a:chExt cx="4975330" cy="8050384"/>
          </a:xfrm>
        </p:grpSpPr>
        <p:sp>
          <p:nvSpPr>
            <p:cNvPr id="9" name="Freeform 9"/>
            <p:cNvSpPr/>
            <p:nvPr/>
          </p:nvSpPr>
          <p:spPr>
            <a:xfrm>
              <a:off x="26668" y="0"/>
              <a:ext cx="4935324" cy="6397969"/>
            </a:xfrm>
            <a:custGeom>
              <a:avLst/>
              <a:gdLst/>
              <a:ahLst/>
              <a:cxnLst/>
              <a:rect l="l" t="t" r="r" b="b"/>
              <a:pathLst>
                <a:path w="4935324" h="6397969">
                  <a:moveTo>
                    <a:pt x="0" y="0"/>
                  </a:moveTo>
                  <a:lnTo>
                    <a:pt x="4935324" y="0"/>
                  </a:lnTo>
                  <a:lnTo>
                    <a:pt x="4935324" y="6397969"/>
                  </a:lnTo>
                  <a:lnTo>
                    <a:pt x="0" y="6397969"/>
                  </a:lnTo>
                  <a:lnTo>
                    <a:pt x="0" y="0"/>
                  </a:lnTo>
                  <a:close/>
                </a:path>
              </a:pathLst>
            </a:custGeom>
            <a:blipFill>
              <a:blip r:embed="rId12"/>
              <a:stretch>
                <a:fillRect t="-7890" b="-7890"/>
              </a:stretch>
            </a:blipFill>
          </p:spPr>
          <p:txBody>
            <a:bodyPr/>
            <a:lstStyle/>
            <a:p>
              <a:endParaRPr lang="en-US"/>
            </a:p>
          </p:txBody>
        </p:sp>
        <p:sp>
          <p:nvSpPr>
            <p:cNvPr id="10" name="Freeform 10"/>
            <p:cNvSpPr/>
            <p:nvPr/>
          </p:nvSpPr>
          <p:spPr>
            <a:xfrm>
              <a:off x="0" y="7822561"/>
              <a:ext cx="165921" cy="177888"/>
            </a:xfrm>
            <a:custGeom>
              <a:avLst/>
              <a:gdLst/>
              <a:ahLst/>
              <a:cxnLst/>
              <a:rect l="l" t="t" r="r" b="b"/>
              <a:pathLst>
                <a:path w="165921" h="177888">
                  <a:moveTo>
                    <a:pt x="0" y="0"/>
                  </a:moveTo>
                  <a:lnTo>
                    <a:pt x="165921" y="0"/>
                  </a:lnTo>
                  <a:lnTo>
                    <a:pt x="165921" y="177888"/>
                  </a:lnTo>
                  <a:lnTo>
                    <a:pt x="0" y="17788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1" name="TextBox 11"/>
            <p:cNvSpPr txBox="1"/>
            <p:nvPr/>
          </p:nvSpPr>
          <p:spPr>
            <a:xfrm>
              <a:off x="0" y="7566277"/>
              <a:ext cx="1933759" cy="256284"/>
            </a:xfrm>
            <a:prstGeom prst="rect">
              <a:avLst/>
            </a:prstGeom>
          </p:spPr>
          <p:txBody>
            <a:bodyPr lIns="0" tIns="0" rIns="0" bIns="0" rtlCol="0" anchor="t">
              <a:spAutoFit/>
            </a:bodyPr>
            <a:lstStyle/>
            <a:p>
              <a:pPr algn="l">
                <a:lnSpc>
                  <a:spcPts val="1730"/>
                </a:lnSpc>
              </a:pPr>
              <a:r>
                <a:rPr lang="en-US" sz="1236">
                  <a:solidFill>
                    <a:srgbClr val="000000"/>
                  </a:solidFill>
                  <a:latin typeface="Canva Sans"/>
                  <a:ea typeface="Canva Sans"/>
                  <a:cs typeface="Canva Sans"/>
                  <a:sym typeface="Canva Sans"/>
                </a:rPr>
                <a:t>360 lượt mua</a:t>
              </a:r>
            </a:p>
          </p:txBody>
        </p:sp>
        <p:sp>
          <p:nvSpPr>
            <p:cNvPr id="12" name="TextBox 12"/>
            <p:cNvSpPr txBox="1"/>
            <p:nvPr/>
          </p:nvSpPr>
          <p:spPr>
            <a:xfrm>
              <a:off x="223384" y="7786272"/>
              <a:ext cx="1933759" cy="256284"/>
            </a:xfrm>
            <a:prstGeom prst="rect">
              <a:avLst/>
            </a:prstGeom>
          </p:spPr>
          <p:txBody>
            <a:bodyPr lIns="0" tIns="0" rIns="0" bIns="0" rtlCol="0" anchor="t">
              <a:spAutoFit/>
            </a:bodyPr>
            <a:lstStyle/>
            <a:p>
              <a:pPr algn="l">
                <a:lnSpc>
                  <a:spcPts val="1730"/>
                </a:lnSpc>
              </a:pPr>
              <a:r>
                <a:rPr lang="en-US" sz="1236">
                  <a:solidFill>
                    <a:srgbClr val="000000"/>
                  </a:solidFill>
                  <a:latin typeface="Canva Sans"/>
                  <a:ea typeface="Canva Sans"/>
                  <a:cs typeface="Canva Sans"/>
                  <a:sym typeface="Canva Sans"/>
                </a:rPr>
                <a:t>4.5 (180)</a:t>
              </a:r>
            </a:p>
          </p:txBody>
        </p:sp>
        <p:sp>
          <p:nvSpPr>
            <p:cNvPr id="13" name="TextBox 13"/>
            <p:cNvSpPr txBox="1"/>
            <p:nvPr/>
          </p:nvSpPr>
          <p:spPr>
            <a:xfrm>
              <a:off x="0" y="6461170"/>
              <a:ext cx="4975330" cy="1024072"/>
            </a:xfrm>
            <a:prstGeom prst="rect">
              <a:avLst/>
            </a:prstGeom>
          </p:spPr>
          <p:txBody>
            <a:bodyPr lIns="0" tIns="0" rIns="0" bIns="0" rtlCol="0" anchor="t">
              <a:spAutoFit/>
            </a:bodyPr>
            <a:lstStyle/>
            <a:p>
              <a:pPr algn="l">
                <a:lnSpc>
                  <a:spcPts val="3180"/>
                </a:lnSpc>
              </a:pPr>
              <a:r>
                <a:rPr lang="en-US" sz="2271">
                  <a:solidFill>
                    <a:srgbClr val="000000"/>
                  </a:solidFill>
                  <a:latin typeface="Canva Sans"/>
                  <a:ea typeface="Canva Sans"/>
                  <a:cs typeface="Canva Sans"/>
                  <a:sym typeface="Canva Sans"/>
                </a:rPr>
                <a:t>Giải Bài Tập SGK Unit 6: Vietnamese Lifestyle...</a:t>
              </a:r>
            </a:p>
          </p:txBody>
        </p:sp>
        <p:sp>
          <p:nvSpPr>
            <p:cNvPr id="14" name="TextBox 14"/>
            <p:cNvSpPr txBox="1"/>
            <p:nvPr/>
          </p:nvSpPr>
          <p:spPr>
            <a:xfrm>
              <a:off x="2411288" y="7522035"/>
              <a:ext cx="2550703" cy="528349"/>
            </a:xfrm>
            <a:prstGeom prst="rect">
              <a:avLst/>
            </a:prstGeom>
          </p:spPr>
          <p:txBody>
            <a:bodyPr wrap="square" lIns="0" tIns="0" rIns="0" bIns="0" rtlCol="0" anchor="t">
              <a:spAutoFit/>
            </a:bodyPr>
            <a:lstStyle/>
            <a:p>
              <a:pPr>
                <a:lnSpc>
                  <a:spcPts val="3336"/>
                </a:lnSpc>
              </a:pPr>
              <a:r>
                <a:rPr lang="en-US" sz="2383" b="1" dirty="0">
                  <a:solidFill>
                    <a:srgbClr val="FF3131"/>
                  </a:solidFill>
                  <a:latin typeface="Canva Sans Bold"/>
                  <a:ea typeface="Canva Sans Bold"/>
                  <a:cs typeface="Canva Sans Bold"/>
                  <a:sym typeface="Canva Sans Bold"/>
                </a:rPr>
                <a:t>50.000 VNĐ</a:t>
              </a:r>
            </a:p>
          </p:txBody>
        </p:sp>
      </p:grpSp>
      <p:grpSp>
        <p:nvGrpSpPr>
          <p:cNvPr id="15" name="Group 15"/>
          <p:cNvGrpSpPr/>
          <p:nvPr/>
        </p:nvGrpSpPr>
        <p:grpSpPr>
          <a:xfrm>
            <a:off x="4727288" y="2153626"/>
            <a:ext cx="6045034" cy="1145354"/>
            <a:chOff x="0" y="0"/>
            <a:chExt cx="8060045" cy="1527139"/>
          </a:xfrm>
        </p:grpSpPr>
        <p:grpSp>
          <p:nvGrpSpPr>
            <p:cNvPr id="16" name="Group 16"/>
            <p:cNvGrpSpPr/>
            <p:nvPr/>
          </p:nvGrpSpPr>
          <p:grpSpPr>
            <a:xfrm>
              <a:off x="0" y="0"/>
              <a:ext cx="8060045" cy="1527139"/>
              <a:chOff x="0" y="0"/>
              <a:chExt cx="1477981" cy="280033"/>
            </a:xfrm>
          </p:grpSpPr>
          <p:sp>
            <p:nvSpPr>
              <p:cNvPr id="17" name="Freeform 17"/>
              <p:cNvSpPr/>
              <p:nvPr/>
            </p:nvSpPr>
            <p:spPr>
              <a:xfrm>
                <a:off x="0" y="0"/>
                <a:ext cx="1477981" cy="280033"/>
              </a:xfrm>
              <a:custGeom>
                <a:avLst/>
                <a:gdLst/>
                <a:ahLst/>
                <a:cxnLst/>
                <a:rect l="l" t="t" r="r" b="b"/>
                <a:pathLst>
                  <a:path w="1477981" h="280033">
                    <a:moveTo>
                      <a:pt x="21051" y="0"/>
                    </a:moveTo>
                    <a:lnTo>
                      <a:pt x="1456930" y="0"/>
                    </a:lnTo>
                    <a:cubicBezTo>
                      <a:pt x="1462513" y="0"/>
                      <a:pt x="1467868" y="2218"/>
                      <a:pt x="1471815" y="6166"/>
                    </a:cubicBezTo>
                    <a:cubicBezTo>
                      <a:pt x="1475763" y="10114"/>
                      <a:pt x="1477981" y="15468"/>
                      <a:pt x="1477981" y="21051"/>
                    </a:cubicBezTo>
                    <a:lnTo>
                      <a:pt x="1477981" y="258982"/>
                    </a:lnTo>
                    <a:cubicBezTo>
                      <a:pt x="1477981" y="264566"/>
                      <a:pt x="1475763" y="269920"/>
                      <a:pt x="1471815" y="273868"/>
                    </a:cubicBezTo>
                    <a:cubicBezTo>
                      <a:pt x="1467868" y="277816"/>
                      <a:pt x="1462513" y="280033"/>
                      <a:pt x="1456930" y="280033"/>
                    </a:cubicBezTo>
                    <a:lnTo>
                      <a:pt x="21051" y="280033"/>
                    </a:lnTo>
                    <a:cubicBezTo>
                      <a:pt x="15468" y="280033"/>
                      <a:pt x="10114" y="277816"/>
                      <a:pt x="6166" y="273868"/>
                    </a:cubicBezTo>
                    <a:cubicBezTo>
                      <a:pt x="2218" y="269920"/>
                      <a:pt x="0" y="264566"/>
                      <a:pt x="0" y="258982"/>
                    </a:cubicBezTo>
                    <a:lnTo>
                      <a:pt x="0" y="21051"/>
                    </a:lnTo>
                    <a:cubicBezTo>
                      <a:pt x="0" y="15468"/>
                      <a:pt x="2218" y="10114"/>
                      <a:pt x="6166" y="6166"/>
                    </a:cubicBezTo>
                    <a:cubicBezTo>
                      <a:pt x="10114" y="2218"/>
                      <a:pt x="15468" y="0"/>
                      <a:pt x="21051" y="0"/>
                    </a:cubicBezTo>
                    <a:close/>
                  </a:path>
                </a:pathLst>
              </a:custGeom>
              <a:solidFill>
                <a:srgbClr val="356BA6"/>
              </a:solidFill>
            </p:spPr>
            <p:txBody>
              <a:bodyPr/>
              <a:lstStyle/>
              <a:p>
                <a:endParaRPr lang="en-US"/>
              </a:p>
            </p:txBody>
          </p:sp>
          <p:sp>
            <p:nvSpPr>
              <p:cNvPr id="18" name="TextBox 18"/>
              <p:cNvSpPr txBox="1"/>
              <p:nvPr/>
            </p:nvSpPr>
            <p:spPr>
              <a:xfrm>
                <a:off x="0" y="-38100"/>
                <a:ext cx="1477981" cy="318133"/>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567923" y="232872"/>
              <a:ext cx="6737194" cy="983781"/>
            </a:xfrm>
            <a:prstGeom prst="rect">
              <a:avLst/>
            </a:prstGeom>
          </p:spPr>
          <p:txBody>
            <a:bodyPr lIns="0" tIns="0" rIns="0" bIns="0" rtlCol="0" anchor="t">
              <a:spAutoFit/>
            </a:bodyPr>
            <a:lstStyle/>
            <a:p>
              <a:pPr algn="ctr">
                <a:lnSpc>
                  <a:spcPts val="6126"/>
                </a:lnSpc>
              </a:pPr>
              <a:r>
                <a:rPr lang="en-US" sz="4376">
                  <a:solidFill>
                    <a:srgbClr val="FFFFFF"/>
                  </a:solidFill>
                  <a:latin typeface="Canva Sans"/>
                  <a:ea typeface="Canva Sans"/>
                  <a:cs typeface="Canva Sans"/>
                  <a:sym typeface="Canva Sans"/>
                </a:rPr>
                <a:t>Đánh giá sản phẩm</a:t>
              </a:r>
            </a:p>
          </p:txBody>
        </p:sp>
      </p:grpSp>
      <p:grpSp>
        <p:nvGrpSpPr>
          <p:cNvPr id="20" name="Group 20"/>
          <p:cNvGrpSpPr/>
          <p:nvPr/>
        </p:nvGrpSpPr>
        <p:grpSpPr>
          <a:xfrm>
            <a:off x="4920100" y="3604899"/>
            <a:ext cx="3345891" cy="638022"/>
            <a:chOff x="0" y="0"/>
            <a:chExt cx="4461189" cy="850696"/>
          </a:xfrm>
        </p:grpSpPr>
        <p:sp>
          <p:nvSpPr>
            <p:cNvPr id="21" name="Freeform 21"/>
            <p:cNvSpPr/>
            <p:nvPr/>
          </p:nvSpPr>
          <p:spPr>
            <a:xfrm>
              <a:off x="0" y="0"/>
              <a:ext cx="894508" cy="850696"/>
            </a:xfrm>
            <a:custGeom>
              <a:avLst/>
              <a:gdLst/>
              <a:ahLst/>
              <a:cxnLst/>
              <a:rect l="l" t="t" r="r" b="b"/>
              <a:pathLst>
                <a:path w="894508" h="850696">
                  <a:moveTo>
                    <a:pt x="0" y="0"/>
                  </a:moveTo>
                  <a:lnTo>
                    <a:pt x="894508" y="0"/>
                  </a:lnTo>
                  <a:lnTo>
                    <a:pt x="894508" y="850696"/>
                  </a:lnTo>
                  <a:lnTo>
                    <a:pt x="0" y="85069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22" name="Freeform 22"/>
            <p:cNvSpPr/>
            <p:nvPr/>
          </p:nvSpPr>
          <p:spPr>
            <a:xfrm>
              <a:off x="894508" y="0"/>
              <a:ext cx="894508" cy="850696"/>
            </a:xfrm>
            <a:custGeom>
              <a:avLst/>
              <a:gdLst/>
              <a:ahLst/>
              <a:cxnLst/>
              <a:rect l="l" t="t" r="r" b="b"/>
              <a:pathLst>
                <a:path w="894508" h="850696">
                  <a:moveTo>
                    <a:pt x="0" y="0"/>
                  </a:moveTo>
                  <a:lnTo>
                    <a:pt x="894508" y="0"/>
                  </a:lnTo>
                  <a:lnTo>
                    <a:pt x="894508" y="850696"/>
                  </a:lnTo>
                  <a:lnTo>
                    <a:pt x="0" y="85069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23" name="Freeform 23"/>
            <p:cNvSpPr/>
            <p:nvPr/>
          </p:nvSpPr>
          <p:spPr>
            <a:xfrm>
              <a:off x="1789016" y="0"/>
              <a:ext cx="894508" cy="850696"/>
            </a:xfrm>
            <a:custGeom>
              <a:avLst/>
              <a:gdLst/>
              <a:ahLst/>
              <a:cxnLst/>
              <a:rect l="l" t="t" r="r" b="b"/>
              <a:pathLst>
                <a:path w="894508" h="850696">
                  <a:moveTo>
                    <a:pt x="0" y="0"/>
                  </a:moveTo>
                  <a:lnTo>
                    <a:pt x="894508" y="0"/>
                  </a:lnTo>
                  <a:lnTo>
                    <a:pt x="894508" y="850696"/>
                  </a:lnTo>
                  <a:lnTo>
                    <a:pt x="0" y="85069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24" name="Freeform 24"/>
            <p:cNvSpPr/>
            <p:nvPr/>
          </p:nvSpPr>
          <p:spPr>
            <a:xfrm>
              <a:off x="2683524" y="0"/>
              <a:ext cx="894508" cy="850696"/>
            </a:xfrm>
            <a:custGeom>
              <a:avLst/>
              <a:gdLst/>
              <a:ahLst/>
              <a:cxnLst/>
              <a:rect l="l" t="t" r="r" b="b"/>
              <a:pathLst>
                <a:path w="894508" h="850696">
                  <a:moveTo>
                    <a:pt x="0" y="0"/>
                  </a:moveTo>
                  <a:lnTo>
                    <a:pt x="894508" y="0"/>
                  </a:lnTo>
                  <a:lnTo>
                    <a:pt x="894508" y="850696"/>
                  </a:lnTo>
                  <a:lnTo>
                    <a:pt x="0" y="85069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25" name="Freeform 25">
              <a:hlinkClick r:id="rId17" action="ppaction://hlinksldjump"/>
            </p:cNvPr>
            <p:cNvSpPr/>
            <p:nvPr/>
          </p:nvSpPr>
          <p:spPr>
            <a:xfrm>
              <a:off x="3566681" y="0"/>
              <a:ext cx="894508" cy="850696"/>
            </a:xfrm>
            <a:custGeom>
              <a:avLst/>
              <a:gdLst/>
              <a:ahLst/>
              <a:cxnLst/>
              <a:rect l="l" t="t" r="r" b="b"/>
              <a:pathLst>
                <a:path w="894508" h="850696">
                  <a:moveTo>
                    <a:pt x="0" y="0"/>
                  </a:moveTo>
                  <a:lnTo>
                    <a:pt x="894508" y="0"/>
                  </a:lnTo>
                  <a:lnTo>
                    <a:pt x="894508" y="850696"/>
                  </a:lnTo>
                  <a:lnTo>
                    <a:pt x="0" y="85069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dirty="0"/>
            </a:p>
          </p:txBody>
        </p:sp>
      </p:grpSp>
      <p:grpSp>
        <p:nvGrpSpPr>
          <p:cNvPr id="26" name="Group 26"/>
          <p:cNvGrpSpPr/>
          <p:nvPr/>
        </p:nvGrpSpPr>
        <p:grpSpPr>
          <a:xfrm>
            <a:off x="4727288" y="4548841"/>
            <a:ext cx="8149026" cy="3861001"/>
            <a:chOff x="0" y="0"/>
            <a:chExt cx="486252" cy="230386"/>
          </a:xfrm>
        </p:grpSpPr>
        <p:sp>
          <p:nvSpPr>
            <p:cNvPr id="27" name="Freeform 27"/>
            <p:cNvSpPr/>
            <p:nvPr/>
          </p:nvSpPr>
          <p:spPr>
            <a:xfrm>
              <a:off x="0" y="0"/>
              <a:ext cx="486252" cy="230386"/>
            </a:xfrm>
            <a:custGeom>
              <a:avLst/>
              <a:gdLst/>
              <a:ahLst/>
              <a:cxnLst/>
              <a:rect l="l" t="t" r="r" b="b"/>
              <a:pathLst>
                <a:path w="486252" h="230386">
                  <a:moveTo>
                    <a:pt x="45275" y="0"/>
                  </a:moveTo>
                  <a:lnTo>
                    <a:pt x="440977" y="0"/>
                  </a:lnTo>
                  <a:cubicBezTo>
                    <a:pt x="465981" y="0"/>
                    <a:pt x="486252" y="20271"/>
                    <a:pt x="486252" y="45275"/>
                  </a:cubicBezTo>
                  <a:lnTo>
                    <a:pt x="486252" y="185110"/>
                  </a:lnTo>
                  <a:cubicBezTo>
                    <a:pt x="486252" y="210115"/>
                    <a:pt x="465981" y="230386"/>
                    <a:pt x="440977" y="230386"/>
                  </a:cubicBezTo>
                  <a:lnTo>
                    <a:pt x="45275" y="230386"/>
                  </a:lnTo>
                  <a:cubicBezTo>
                    <a:pt x="20271" y="230386"/>
                    <a:pt x="0" y="210115"/>
                    <a:pt x="0" y="185110"/>
                  </a:cubicBezTo>
                  <a:lnTo>
                    <a:pt x="0" y="45275"/>
                  </a:lnTo>
                  <a:cubicBezTo>
                    <a:pt x="0" y="20271"/>
                    <a:pt x="20271" y="0"/>
                    <a:pt x="45275" y="0"/>
                  </a:cubicBezTo>
                  <a:close/>
                </a:path>
              </a:pathLst>
            </a:custGeom>
            <a:solidFill>
              <a:srgbClr val="D6BD9E">
                <a:alpha val="62745"/>
              </a:srgbClr>
            </a:solidFill>
            <a:ln cap="rnd">
              <a:noFill/>
              <a:prstDash val="solid"/>
              <a:round/>
            </a:ln>
          </p:spPr>
          <p:txBody>
            <a:bodyPr/>
            <a:lstStyle/>
            <a:p>
              <a:endParaRPr lang="en-US"/>
            </a:p>
          </p:txBody>
        </p:sp>
        <p:sp>
          <p:nvSpPr>
            <p:cNvPr id="28" name="TextBox 28"/>
            <p:cNvSpPr txBox="1"/>
            <p:nvPr/>
          </p:nvSpPr>
          <p:spPr>
            <a:xfrm>
              <a:off x="0" y="-38100"/>
              <a:ext cx="486252" cy="268486"/>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5185224" y="4996516"/>
            <a:ext cx="4149447" cy="464820"/>
          </a:xfrm>
          <a:prstGeom prst="rect">
            <a:avLst/>
          </a:prstGeom>
        </p:spPr>
        <p:txBody>
          <a:bodyPr lIns="0" tIns="0" rIns="0" bIns="0" rtlCol="0" anchor="t">
            <a:spAutoFit/>
          </a:bodyPr>
          <a:lstStyle/>
          <a:p>
            <a:pPr algn="ctr">
              <a:lnSpc>
                <a:spcPts val="3780"/>
              </a:lnSpc>
            </a:pPr>
            <a:r>
              <a:rPr lang="en-US" sz="2700" i="1" dirty="0" err="1">
                <a:solidFill>
                  <a:srgbClr val="000000">
                    <a:alpha val="54902"/>
                  </a:srgbClr>
                </a:solidFill>
                <a:latin typeface="Canva Sans Italics"/>
                <a:ea typeface="Canva Sans Italics"/>
                <a:cs typeface="Canva Sans Italics"/>
                <a:sym typeface="Canva Sans Italics"/>
              </a:rPr>
              <a:t>Viết</a:t>
            </a:r>
            <a:r>
              <a:rPr lang="en-US" sz="2700" i="1" dirty="0">
                <a:solidFill>
                  <a:srgbClr val="000000">
                    <a:alpha val="54902"/>
                  </a:srgbClr>
                </a:solidFill>
                <a:latin typeface="Canva Sans Italics"/>
                <a:ea typeface="Canva Sans Italics"/>
                <a:cs typeface="Canva Sans Italics"/>
                <a:sym typeface="Canva Sans Italics"/>
              </a:rPr>
              <a:t> </a:t>
            </a:r>
            <a:r>
              <a:rPr lang="en-US" sz="2700" i="1" dirty="0" err="1">
                <a:solidFill>
                  <a:srgbClr val="000000">
                    <a:alpha val="54902"/>
                  </a:srgbClr>
                </a:solidFill>
                <a:latin typeface="Canva Sans Italics"/>
                <a:ea typeface="Canva Sans Italics"/>
                <a:cs typeface="Canva Sans Italics"/>
                <a:sym typeface="Canva Sans Italics"/>
              </a:rPr>
              <a:t>đánh</a:t>
            </a:r>
            <a:r>
              <a:rPr lang="en-US" sz="2700" i="1" dirty="0">
                <a:solidFill>
                  <a:srgbClr val="000000">
                    <a:alpha val="54902"/>
                  </a:srgbClr>
                </a:solidFill>
                <a:latin typeface="Canva Sans Italics"/>
                <a:ea typeface="Canva Sans Italics"/>
                <a:cs typeface="Canva Sans Italics"/>
                <a:sym typeface="Canva Sans Italics"/>
              </a:rPr>
              <a:t> </a:t>
            </a:r>
            <a:r>
              <a:rPr lang="en-US" sz="2700" i="1" dirty="0" err="1">
                <a:solidFill>
                  <a:srgbClr val="000000">
                    <a:alpha val="54902"/>
                  </a:srgbClr>
                </a:solidFill>
                <a:latin typeface="Canva Sans Italics"/>
                <a:ea typeface="Canva Sans Italics"/>
                <a:cs typeface="Canva Sans Italics"/>
                <a:sym typeface="Canva Sans Italics"/>
              </a:rPr>
              <a:t>giá</a:t>
            </a:r>
            <a:r>
              <a:rPr lang="en-US" sz="2700" i="1" dirty="0">
                <a:solidFill>
                  <a:srgbClr val="000000">
                    <a:alpha val="54902"/>
                  </a:srgbClr>
                </a:solidFill>
                <a:latin typeface="Canva Sans Italics"/>
                <a:ea typeface="Canva Sans Italics"/>
                <a:cs typeface="Canva Sans Italics"/>
                <a:sym typeface="Canva Sans Italics"/>
              </a:rPr>
              <a:t> </a:t>
            </a:r>
            <a:r>
              <a:rPr lang="en-US" sz="2700" i="1" dirty="0" err="1">
                <a:solidFill>
                  <a:srgbClr val="000000">
                    <a:alpha val="54902"/>
                  </a:srgbClr>
                </a:solidFill>
                <a:latin typeface="Canva Sans Italics"/>
                <a:ea typeface="Canva Sans Italics"/>
                <a:cs typeface="Canva Sans Italics"/>
                <a:sym typeface="Canva Sans Italics"/>
              </a:rPr>
              <a:t>sản</a:t>
            </a:r>
            <a:r>
              <a:rPr lang="en-US" sz="2700" i="1" dirty="0">
                <a:solidFill>
                  <a:srgbClr val="000000">
                    <a:alpha val="54902"/>
                  </a:srgbClr>
                </a:solidFill>
                <a:latin typeface="Canva Sans Italics"/>
                <a:ea typeface="Canva Sans Italics"/>
                <a:cs typeface="Canva Sans Italics"/>
                <a:sym typeface="Canva Sans Italics"/>
              </a:rPr>
              <a:t> </a:t>
            </a:r>
            <a:r>
              <a:rPr lang="en-US" sz="2700" i="1" dirty="0" err="1">
                <a:solidFill>
                  <a:srgbClr val="000000">
                    <a:alpha val="54902"/>
                  </a:srgbClr>
                </a:solidFill>
                <a:latin typeface="Canva Sans Italics"/>
                <a:ea typeface="Canva Sans Italics"/>
                <a:cs typeface="Canva Sans Italics"/>
                <a:sym typeface="Canva Sans Italics"/>
              </a:rPr>
              <a:t>phẩm</a:t>
            </a:r>
            <a:r>
              <a:rPr lang="en-US" sz="2700" i="1" dirty="0">
                <a:solidFill>
                  <a:srgbClr val="000000">
                    <a:alpha val="54902"/>
                  </a:srgbClr>
                </a:solidFill>
                <a:latin typeface="Canva Sans Italics"/>
                <a:ea typeface="Canva Sans Italics"/>
                <a:cs typeface="Canva Sans Italics"/>
                <a:sym typeface="Canva Sans Italics"/>
              </a:rPr>
              <a:t>...</a:t>
            </a:r>
          </a:p>
        </p:txBody>
      </p:sp>
      <p:grpSp>
        <p:nvGrpSpPr>
          <p:cNvPr id="30" name="Group 30"/>
          <p:cNvGrpSpPr/>
          <p:nvPr/>
        </p:nvGrpSpPr>
        <p:grpSpPr>
          <a:xfrm>
            <a:off x="8656374" y="8714641"/>
            <a:ext cx="4219939" cy="917888"/>
            <a:chOff x="0" y="0"/>
            <a:chExt cx="868300" cy="188866"/>
          </a:xfrm>
        </p:grpSpPr>
        <p:sp>
          <p:nvSpPr>
            <p:cNvPr id="31" name="Freeform 31"/>
            <p:cNvSpPr/>
            <p:nvPr/>
          </p:nvSpPr>
          <p:spPr>
            <a:xfrm>
              <a:off x="0" y="0"/>
              <a:ext cx="868300" cy="188866"/>
            </a:xfrm>
            <a:custGeom>
              <a:avLst/>
              <a:gdLst/>
              <a:ahLst/>
              <a:cxnLst/>
              <a:rect l="l" t="t" r="r" b="b"/>
              <a:pathLst>
                <a:path w="868300" h="188866">
                  <a:moveTo>
                    <a:pt x="35832" y="0"/>
                  </a:moveTo>
                  <a:lnTo>
                    <a:pt x="832468" y="0"/>
                  </a:lnTo>
                  <a:cubicBezTo>
                    <a:pt x="841971" y="0"/>
                    <a:pt x="851085" y="3775"/>
                    <a:pt x="857805" y="10495"/>
                  </a:cubicBezTo>
                  <a:cubicBezTo>
                    <a:pt x="864525" y="17215"/>
                    <a:pt x="868300" y="26329"/>
                    <a:pt x="868300" y="35832"/>
                  </a:cubicBezTo>
                  <a:lnTo>
                    <a:pt x="868300" y="153034"/>
                  </a:lnTo>
                  <a:cubicBezTo>
                    <a:pt x="868300" y="172823"/>
                    <a:pt x="852258" y="188866"/>
                    <a:pt x="832468" y="188866"/>
                  </a:cubicBezTo>
                  <a:lnTo>
                    <a:pt x="35832" y="188866"/>
                  </a:lnTo>
                  <a:cubicBezTo>
                    <a:pt x="16043" y="188866"/>
                    <a:pt x="0" y="172823"/>
                    <a:pt x="0" y="153034"/>
                  </a:cubicBezTo>
                  <a:lnTo>
                    <a:pt x="0" y="35832"/>
                  </a:lnTo>
                  <a:cubicBezTo>
                    <a:pt x="0" y="16043"/>
                    <a:pt x="16043" y="0"/>
                    <a:pt x="35832" y="0"/>
                  </a:cubicBezTo>
                  <a:close/>
                </a:path>
              </a:pathLst>
            </a:custGeom>
            <a:solidFill>
              <a:srgbClr val="B4B4B4"/>
            </a:solidFill>
          </p:spPr>
          <p:txBody>
            <a:bodyPr/>
            <a:lstStyle/>
            <a:p>
              <a:endParaRPr lang="en-US"/>
            </a:p>
          </p:txBody>
        </p:sp>
        <p:sp>
          <p:nvSpPr>
            <p:cNvPr id="32" name="TextBox 32"/>
            <p:cNvSpPr txBox="1"/>
            <p:nvPr/>
          </p:nvSpPr>
          <p:spPr>
            <a:xfrm>
              <a:off x="0" y="-38100"/>
              <a:ext cx="868300" cy="226966"/>
            </a:xfrm>
            <a:prstGeom prst="rect">
              <a:avLst/>
            </a:prstGeom>
          </p:spPr>
          <p:txBody>
            <a:bodyPr lIns="50800" tIns="50800" rIns="50800" bIns="50800" rtlCol="0" anchor="ctr"/>
            <a:lstStyle/>
            <a:p>
              <a:pPr algn="ctr">
                <a:lnSpc>
                  <a:spcPts val="2659"/>
                </a:lnSpc>
              </a:pPr>
              <a:endParaRPr/>
            </a:p>
          </p:txBody>
        </p:sp>
      </p:grpSp>
      <p:sp>
        <p:nvSpPr>
          <p:cNvPr id="33" name="TextBox 33"/>
          <p:cNvSpPr txBox="1"/>
          <p:nvPr/>
        </p:nvSpPr>
        <p:spPr>
          <a:xfrm>
            <a:off x="9863731" y="8850053"/>
            <a:ext cx="1805226" cy="580390"/>
          </a:xfrm>
          <a:prstGeom prst="rect">
            <a:avLst/>
          </a:prstGeom>
        </p:spPr>
        <p:txBody>
          <a:bodyPr lIns="0" tIns="0" rIns="0" bIns="0" rtlCol="0" anchor="t">
            <a:spAutoFit/>
          </a:bodyPr>
          <a:lstStyle/>
          <a:p>
            <a:pPr algn="ctr">
              <a:lnSpc>
                <a:spcPts val="4759"/>
              </a:lnSpc>
            </a:pPr>
            <a:r>
              <a:rPr lang="en-US" sz="3399">
                <a:solidFill>
                  <a:srgbClr val="FFFFFF">
                    <a:alpha val="80000"/>
                  </a:srgbClr>
                </a:solidFill>
                <a:latin typeface="Canva Sans"/>
                <a:ea typeface="Canva Sans"/>
                <a:cs typeface="Canva Sans"/>
                <a:sym typeface="Canva Sans"/>
              </a:rPr>
              <a:t>Đánh giá</a:t>
            </a:r>
          </a:p>
        </p:txBody>
      </p:sp>
      <p:grpSp>
        <p:nvGrpSpPr>
          <p:cNvPr id="34" name="Group 34"/>
          <p:cNvGrpSpPr/>
          <p:nvPr/>
        </p:nvGrpSpPr>
        <p:grpSpPr>
          <a:xfrm>
            <a:off x="16840103" y="377686"/>
            <a:ext cx="838394" cy="838394"/>
            <a:chOff x="0" y="0"/>
            <a:chExt cx="13716000" cy="13716000"/>
          </a:xfrm>
        </p:grpSpPr>
        <p:sp>
          <p:nvSpPr>
            <p:cNvPr id="35" name="Freeform 35">
              <a:hlinkClick r:id="rId18" action="ppaction://hlinksldjump"/>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19"/>
              <a:stretch>
                <a:fillRect/>
              </a:stretch>
            </a:blipFill>
          </p:spPr>
          <p:txBody>
            <a:bodyPr/>
            <a:lstStyle/>
            <a:p>
              <a:endParaRPr lang="en-US" dirty="0"/>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7E9B2-9C46-0C25-949B-EFBF87CB121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C17CDF1-681B-9B1B-4E0F-2B636240248C}"/>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a:p>
        </p:txBody>
      </p:sp>
      <p:sp>
        <p:nvSpPr>
          <p:cNvPr id="3" name="Freeform 3">
            <a:extLst>
              <a:ext uri="{FF2B5EF4-FFF2-40B4-BE49-F238E27FC236}">
                <a16:creationId xmlns:a16="http://schemas.microsoft.com/office/drawing/2014/main" id="{9285370E-C510-E30A-405F-CE6490320328}"/>
              </a:ext>
            </a:extLst>
          </p:cNvPr>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32331864-C85C-A02C-1032-2A4067EECFC7}"/>
              </a:ext>
            </a:extLst>
          </p:cNvPr>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5" name="Group 5">
            <a:extLst>
              <a:ext uri="{FF2B5EF4-FFF2-40B4-BE49-F238E27FC236}">
                <a16:creationId xmlns:a16="http://schemas.microsoft.com/office/drawing/2014/main" id="{4F814404-3FB4-E4B8-0E3B-D024FC1ECD2C}"/>
              </a:ext>
            </a:extLst>
          </p:cNvPr>
          <p:cNvGrpSpPr/>
          <p:nvPr/>
        </p:nvGrpSpPr>
        <p:grpSpPr>
          <a:xfrm>
            <a:off x="776763" y="114333"/>
            <a:ext cx="1450768" cy="1450768"/>
            <a:chOff x="0" y="0"/>
            <a:chExt cx="13716000" cy="13716000"/>
          </a:xfrm>
        </p:grpSpPr>
        <p:sp>
          <p:nvSpPr>
            <p:cNvPr id="6" name="Freeform 6">
              <a:hlinkClick r:id="rId7" action="ppaction://hlinksldjump"/>
              <a:extLst>
                <a:ext uri="{FF2B5EF4-FFF2-40B4-BE49-F238E27FC236}">
                  <a16:creationId xmlns:a16="http://schemas.microsoft.com/office/drawing/2014/main" id="{008B0C0A-61FE-8ABE-212F-F9FF519DB740}"/>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8"/>
              <a:stretch>
                <a:fillRect t="-38888" b="-38888"/>
              </a:stretch>
            </a:blipFill>
          </p:spPr>
          <p:txBody>
            <a:bodyPr/>
            <a:lstStyle/>
            <a:p>
              <a:endParaRPr lang="en-US"/>
            </a:p>
          </p:txBody>
        </p:sp>
      </p:grpSp>
      <p:sp>
        <p:nvSpPr>
          <p:cNvPr id="7" name="Freeform 7">
            <a:hlinkClick r:id="rId9" action="ppaction://hlinksldjump"/>
            <a:extLst>
              <a:ext uri="{FF2B5EF4-FFF2-40B4-BE49-F238E27FC236}">
                <a16:creationId xmlns:a16="http://schemas.microsoft.com/office/drawing/2014/main" id="{75F8D23C-EF65-3690-68E9-6C59F04AD485}"/>
              </a:ext>
            </a:extLst>
          </p:cNvPr>
          <p:cNvSpPr/>
          <p:nvPr/>
        </p:nvSpPr>
        <p:spPr>
          <a:xfrm>
            <a:off x="15236121"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8" name="Group 8">
            <a:extLst>
              <a:ext uri="{FF2B5EF4-FFF2-40B4-BE49-F238E27FC236}">
                <a16:creationId xmlns:a16="http://schemas.microsoft.com/office/drawing/2014/main" id="{4A42CF56-1A1C-8318-6A0C-B9D13E1B23A0}"/>
              </a:ext>
            </a:extLst>
          </p:cNvPr>
          <p:cNvGrpSpPr/>
          <p:nvPr/>
        </p:nvGrpSpPr>
        <p:grpSpPr>
          <a:xfrm>
            <a:off x="508635" y="2153626"/>
            <a:ext cx="3731497" cy="6037788"/>
            <a:chOff x="0" y="0"/>
            <a:chExt cx="4975330" cy="8050384"/>
          </a:xfrm>
        </p:grpSpPr>
        <p:sp>
          <p:nvSpPr>
            <p:cNvPr id="9" name="Freeform 9">
              <a:extLst>
                <a:ext uri="{FF2B5EF4-FFF2-40B4-BE49-F238E27FC236}">
                  <a16:creationId xmlns:a16="http://schemas.microsoft.com/office/drawing/2014/main" id="{4B4949B1-C55E-00F4-6973-28491914A1CB}"/>
                </a:ext>
              </a:extLst>
            </p:cNvPr>
            <p:cNvSpPr/>
            <p:nvPr/>
          </p:nvSpPr>
          <p:spPr>
            <a:xfrm>
              <a:off x="26668" y="0"/>
              <a:ext cx="4935324" cy="6397969"/>
            </a:xfrm>
            <a:custGeom>
              <a:avLst/>
              <a:gdLst/>
              <a:ahLst/>
              <a:cxnLst/>
              <a:rect l="l" t="t" r="r" b="b"/>
              <a:pathLst>
                <a:path w="4935324" h="6397969">
                  <a:moveTo>
                    <a:pt x="0" y="0"/>
                  </a:moveTo>
                  <a:lnTo>
                    <a:pt x="4935324" y="0"/>
                  </a:lnTo>
                  <a:lnTo>
                    <a:pt x="4935324" y="6397969"/>
                  </a:lnTo>
                  <a:lnTo>
                    <a:pt x="0" y="6397969"/>
                  </a:lnTo>
                  <a:lnTo>
                    <a:pt x="0" y="0"/>
                  </a:lnTo>
                  <a:close/>
                </a:path>
              </a:pathLst>
            </a:custGeom>
            <a:blipFill>
              <a:blip r:embed="rId12"/>
              <a:stretch>
                <a:fillRect t="-7890" b="-7890"/>
              </a:stretch>
            </a:blipFill>
          </p:spPr>
          <p:txBody>
            <a:bodyPr/>
            <a:lstStyle/>
            <a:p>
              <a:endParaRPr lang="en-US"/>
            </a:p>
          </p:txBody>
        </p:sp>
        <p:sp>
          <p:nvSpPr>
            <p:cNvPr id="10" name="Freeform 10">
              <a:extLst>
                <a:ext uri="{FF2B5EF4-FFF2-40B4-BE49-F238E27FC236}">
                  <a16:creationId xmlns:a16="http://schemas.microsoft.com/office/drawing/2014/main" id="{5E64D0E2-9879-915D-3998-73094A8316B5}"/>
                </a:ext>
              </a:extLst>
            </p:cNvPr>
            <p:cNvSpPr/>
            <p:nvPr/>
          </p:nvSpPr>
          <p:spPr>
            <a:xfrm>
              <a:off x="0" y="7822561"/>
              <a:ext cx="165921" cy="177888"/>
            </a:xfrm>
            <a:custGeom>
              <a:avLst/>
              <a:gdLst/>
              <a:ahLst/>
              <a:cxnLst/>
              <a:rect l="l" t="t" r="r" b="b"/>
              <a:pathLst>
                <a:path w="165921" h="177888">
                  <a:moveTo>
                    <a:pt x="0" y="0"/>
                  </a:moveTo>
                  <a:lnTo>
                    <a:pt x="165921" y="0"/>
                  </a:lnTo>
                  <a:lnTo>
                    <a:pt x="165921" y="177888"/>
                  </a:lnTo>
                  <a:lnTo>
                    <a:pt x="0" y="17788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1" name="TextBox 11">
              <a:extLst>
                <a:ext uri="{FF2B5EF4-FFF2-40B4-BE49-F238E27FC236}">
                  <a16:creationId xmlns:a16="http://schemas.microsoft.com/office/drawing/2014/main" id="{A6D4FA65-25D2-0CAE-0EEA-0030C61C2A0D}"/>
                </a:ext>
              </a:extLst>
            </p:cNvPr>
            <p:cNvSpPr txBox="1"/>
            <p:nvPr/>
          </p:nvSpPr>
          <p:spPr>
            <a:xfrm>
              <a:off x="0" y="7566277"/>
              <a:ext cx="1933759" cy="256284"/>
            </a:xfrm>
            <a:prstGeom prst="rect">
              <a:avLst/>
            </a:prstGeom>
          </p:spPr>
          <p:txBody>
            <a:bodyPr lIns="0" tIns="0" rIns="0" bIns="0" rtlCol="0" anchor="t">
              <a:spAutoFit/>
            </a:bodyPr>
            <a:lstStyle/>
            <a:p>
              <a:pPr algn="l">
                <a:lnSpc>
                  <a:spcPts val="1730"/>
                </a:lnSpc>
              </a:pPr>
              <a:r>
                <a:rPr lang="en-US" sz="1236">
                  <a:solidFill>
                    <a:srgbClr val="000000"/>
                  </a:solidFill>
                  <a:latin typeface="Canva Sans"/>
                  <a:ea typeface="Canva Sans"/>
                  <a:cs typeface="Canva Sans"/>
                  <a:sym typeface="Canva Sans"/>
                </a:rPr>
                <a:t>360 lượt mua</a:t>
              </a:r>
            </a:p>
          </p:txBody>
        </p:sp>
        <p:sp>
          <p:nvSpPr>
            <p:cNvPr id="12" name="TextBox 12">
              <a:extLst>
                <a:ext uri="{FF2B5EF4-FFF2-40B4-BE49-F238E27FC236}">
                  <a16:creationId xmlns:a16="http://schemas.microsoft.com/office/drawing/2014/main" id="{3765171D-1A5B-7C4B-F915-68ADE72DCE6F}"/>
                </a:ext>
              </a:extLst>
            </p:cNvPr>
            <p:cNvSpPr txBox="1"/>
            <p:nvPr/>
          </p:nvSpPr>
          <p:spPr>
            <a:xfrm>
              <a:off x="223384" y="7786272"/>
              <a:ext cx="1933759" cy="256284"/>
            </a:xfrm>
            <a:prstGeom prst="rect">
              <a:avLst/>
            </a:prstGeom>
          </p:spPr>
          <p:txBody>
            <a:bodyPr lIns="0" tIns="0" rIns="0" bIns="0" rtlCol="0" anchor="t">
              <a:spAutoFit/>
            </a:bodyPr>
            <a:lstStyle/>
            <a:p>
              <a:pPr algn="l">
                <a:lnSpc>
                  <a:spcPts val="1730"/>
                </a:lnSpc>
              </a:pPr>
              <a:r>
                <a:rPr lang="en-US" sz="1236">
                  <a:solidFill>
                    <a:srgbClr val="000000"/>
                  </a:solidFill>
                  <a:latin typeface="Canva Sans"/>
                  <a:ea typeface="Canva Sans"/>
                  <a:cs typeface="Canva Sans"/>
                  <a:sym typeface="Canva Sans"/>
                </a:rPr>
                <a:t>4.5 (180)</a:t>
              </a:r>
            </a:p>
          </p:txBody>
        </p:sp>
        <p:sp>
          <p:nvSpPr>
            <p:cNvPr id="13" name="TextBox 13">
              <a:extLst>
                <a:ext uri="{FF2B5EF4-FFF2-40B4-BE49-F238E27FC236}">
                  <a16:creationId xmlns:a16="http://schemas.microsoft.com/office/drawing/2014/main" id="{EB2DBAE0-D668-17A8-46E5-BCB1A7655A11}"/>
                </a:ext>
              </a:extLst>
            </p:cNvPr>
            <p:cNvSpPr txBox="1"/>
            <p:nvPr/>
          </p:nvSpPr>
          <p:spPr>
            <a:xfrm>
              <a:off x="0" y="6461170"/>
              <a:ext cx="4975330" cy="1024072"/>
            </a:xfrm>
            <a:prstGeom prst="rect">
              <a:avLst/>
            </a:prstGeom>
          </p:spPr>
          <p:txBody>
            <a:bodyPr lIns="0" tIns="0" rIns="0" bIns="0" rtlCol="0" anchor="t">
              <a:spAutoFit/>
            </a:bodyPr>
            <a:lstStyle/>
            <a:p>
              <a:pPr algn="l">
                <a:lnSpc>
                  <a:spcPts val="3180"/>
                </a:lnSpc>
              </a:pPr>
              <a:r>
                <a:rPr lang="en-US" sz="2271">
                  <a:solidFill>
                    <a:srgbClr val="000000"/>
                  </a:solidFill>
                  <a:latin typeface="Canva Sans"/>
                  <a:ea typeface="Canva Sans"/>
                  <a:cs typeface="Canva Sans"/>
                  <a:sym typeface="Canva Sans"/>
                </a:rPr>
                <a:t>Giải Bài Tập SGK Unit 6: Vietnamese Lifestyle...</a:t>
              </a:r>
            </a:p>
          </p:txBody>
        </p:sp>
        <p:sp>
          <p:nvSpPr>
            <p:cNvPr id="14" name="TextBox 14">
              <a:extLst>
                <a:ext uri="{FF2B5EF4-FFF2-40B4-BE49-F238E27FC236}">
                  <a16:creationId xmlns:a16="http://schemas.microsoft.com/office/drawing/2014/main" id="{FC71586E-19A4-C5C3-60C9-FFBFA53E0100}"/>
                </a:ext>
              </a:extLst>
            </p:cNvPr>
            <p:cNvSpPr txBox="1"/>
            <p:nvPr/>
          </p:nvSpPr>
          <p:spPr>
            <a:xfrm>
              <a:off x="2411288" y="7522035"/>
              <a:ext cx="2550703" cy="528349"/>
            </a:xfrm>
            <a:prstGeom prst="rect">
              <a:avLst/>
            </a:prstGeom>
          </p:spPr>
          <p:txBody>
            <a:bodyPr wrap="square" lIns="0" tIns="0" rIns="0" bIns="0" rtlCol="0" anchor="t">
              <a:spAutoFit/>
            </a:bodyPr>
            <a:lstStyle/>
            <a:p>
              <a:pPr>
                <a:lnSpc>
                  <a:spcPts val="3336"/>
                </a:lnSpc>
              </a:pPr>
              <a:r>
                <a:rPr lang="en-US" sz="2383" b="1" dirty="0">
                  <a:solidFill>
                    <a:srgbClr val="FF3131"/>
                  </a:solidFill>
                  <a:latin typeface="Canva Sans Bold"/>
                  <a:ea typeface="Canva Sans Bold"/>
                  <a:cs typeface="Canva Sans Bold"/>
                  <a:sym typeface="Canva Sans Bold"/>
                </a:rPr>
                <a:t>50.000 VNĐ</a:t>
              </a:r>
            </a:p>
          </p:txBody>
        </p:sp>
      </p:grpSp>
      <p:grpSp>
        <p:nvGrpSpPr>
          <p:cNvPr id="15" name="Group 15">
            <a:extLst>
              <a:ext uri="{FF2B5EF4-FFF2-40B4-BE49-F238E27FC236}">
                <a16:creationId xmlns:a16="http://schemas.microsoft.com/office/drawing/2014/main" id="{FE387B8B-48D2-2E80-4025-AC7179DA79C5}"/>
              </a:ext>
            </a:extLst>
          </p:cNvPr>
          <p:cNvGrpSpPr/>
          <p:nvPr/>
        </p:nvGrpSpPr>
        <p:grpSpPr>
          <a:xfrm>
            <a:off x="4727288" y="2153626"/>
            <a:ext cx="6045034" cy="1145354"/>
            <a:chOff x="0" y="0"/>
            <a:chExt cx="8060045" cy="1527139"/>
          </a:xfrm>
        </p:grpSpPr>
        <p:grpSp>
          <p:nvGrpSpPr>
            <p:cNvPr id="16" name="Group 16">
              <a:extLst>
                <a:ext uri="{FF2B5EF4-FFF2-40B4-BE49-F238E27FC236}">
                  <a16:creationId xmlns:a16="http://schemas.microsoft.com/office/drawing/2014/main" id="{43C1EB2E-A4BB-1904-37DE-67692353FE1D}"/>
                </a:ext>
              </a:extLst>
            </p:cNvPr>
            <p:cNvGrpSpPr/>
            <p:nvPr/>
          </p:nvGrpSpPr>
          <p:grpSpPr>
            <a:xfrm>
              <a:off x="0" y="0"/>
              <a:ext cx="8060045" cy="1527139"/>
              <a:chOff x="0" y="0"/>
              <a:chExt cx="1477981" cy="280033"/>
            </a:xfrm>
          </p:grpSpPr>
          <p:sp>
            <p:nvSpPr>
              <p:cNvPr id="17" name="Freeform 17">
                <a:extLst>
                  <a:ext uri="{FF2B5EF4-FFF2-40B4-BE49-F238E27FC236}">
                    <a16:creationId xmlns:a16="http://schemas.microsoft.com/office/drawing/2014/main" id="{1BF96998-8794-D1DB-93E9-49A9913BEE8A}"/>
                  </a:ext>
                </a:extLst>
              </p:cNvPr>
              <p:cNvSpPr/>
              <p:nvPr/>
            </p:nvSpPr>
            <p:spPr>
              <a:xfrm>
                <a:off x="0" y="0"/>
                <a:ext cx="1477981" cy="280033"/>
              </a:xfrm>
              <a:custGeom>
                <a:avLst/>
                <a:gdLst/>
                <a:ahLst/>
                <a:cxnLst/>
                <a:rect l="l" t="t" r="r" b="b"/>
                <a:pathLst>
                  <a:path w="1477981" h="280033">
                    <a:moveTo>
                      <a:pt x="21051" y="0"/>
                    </a:moveTo>
                    <a:lnTo>
                      <a:pt x="1456930" y="0"/>
                    </a:lnTo>
                    <a:cubicBezTo>
                      <a:pt x="1462513" y="0"/>
                      <a:pt x="1467868" y="2218"/>
                      <a:pt x="1471815" y="6166"/>
                    </a:cubicBezTo>
                    <a:cubicBezTo>
                      <a:pt x="1475763" y="10114"/>
                      <a:pt x="1477981" y="15468"/>
                      <a:pt x="1477981" y="21051"/>
                    </a:cubicBezTo>
                    <a:lnTo>
                      <a:pt x="1477981" y="258982"/>
                    </a:lnTo>
                    <a:cubicBezTo>
                      <a:pt x="1477981" y="264566"/>
                      <a:pt x="1475763" y="269920"/>
                      <a:pt x="1471815" y="273868"/>
                    </a:cubicBezTo>
                    <a:cubicBezTo>
                      <a:pt x="1467868" y="277816"/>
                      <a:pt x="1462513" y="280033"/>
                      <a:pt x="1456930" y="280033"/>
                    </a:cubicBezTo>
                    <a:lnTo>
                      <a:pt x="21051" y="280033"/>
                    </a:lnTo>
                    <a:cubicBezTo>
                      <a:pt x="15468" y="280033"/>
                      <a:pt x="10114" y="277816"/>
                      <a:pt x="6166" y="273868"/>
                    </a:cubicBezTo>
                    <a:cubicBezTo>
                      <a:pt x="2218" y="269920"/>
                      <a:pt x="0" y="264566"/>
                      <a:pt x="0" y="258982"/>
                    </a:cubicBezTo>
                    <a:lnTo>
                      <a:pt x="0" y="21051"/>
                    </a:lnTo>
                    <a:cubicBezTo>
                      <a:pt x="0" y="15468"/>
                      <a:pt x="2218" y="10114"/>
                      <a:pt x="6166" y="6166"/>
                    </a:cubicBezTo>
                    <a:cubicBezTo>
                      <a:pt x="10114" y="2218"/>
                      <a:pt x="15468" y="0"/>
                      <a:pt x="21051" y="0"/>
                    </a:cubicBezTo>
                    <a:close/>
                  </a:path>
                </a:pathLst>
              </a:custGeom>
              <a:solidFill>
                <a:srgbClr val="356BA6"/>
              </a:solidFill>
            </p:spPr>
            <p:txBody>
              <a:bodyPr/>
              <a:lstStyle/>
              <a:p>
                <a:endParaRPr lang="en-US"/>
              </a:p>
            </p:txBody>
          </p:sp>
          <p:sp>
            <p:nvSpPr>
              <p:cNvPr id="18" name="TextBox 18">
                <a:extLst>
                  <a:ext uri="{FF2B5EF4-FFF2-40B4-BE49-F238E27FC236}">
                    <a16:creationId xmlns:a16="http://schemas.microsoft.com/office/drawing/2014/main" id="{3FBFBB9C-A6FB-5BDB-F723-71BFE72149BD}"/>
                  </a:ext>
                </a:extLst>
              </p:cNvPr>
              <p:cNvSpPr txBox="1"/>
              <p:nvPr/>
            </p:nvSpPr>
            <p:spPr>
              <a:xfrm>
                <a:off x="0" y="-38100"/>
                <a:ext cx="1477981" cy="318133"/>
              </a:xfrm>
              <a:prstGeom prst="rect">
                <a:avLst/>
              </a:prstGeom>
            </p:spPr>
            <p:txBody>
              <a:bodyPr lIns="50800" tIns="50800" rIns="50800" bIns="50800" rtlCol="0" anchor="ctr"/>
              <a:lstStyle/>
              <a:p>
                <a:pPr algn="ctr">
                  <a:lnSpc>
                    <a:spcPts val="2659"/>
                  </a:lnSpc>
                </a:pPr>
                <a:endParaRPr/>
              </a:p>
            </p:txBody>
          </p:sp>
        </p:grpSp>
        <p:sp>
          <p:nvSpPr>
            <p:cNvPr id="19" name="TextBox 19">
              <a:extLst>
                <a:ext uri="{FF2B5EF4-FFF2-40B4-BE49-F238E27FC236}">
                  <a16:creationId xmlns:a16="http://schemas.microsoft.com/office/drawing/2014/main" id="{5F4F0F61-5094-2A97-B883-D419159C1F27}"/>
                </a:ext>
              </a:extLst>
            </p:cNvPr>
            <p:cNvSpPr txBox="1"/>
            <p:nvPr/>
          </p:nvSpPr>
          <p:spPr>
            <a:xfrm>
              <a:off x="567923" y="232872"/>
              <a:ext cx="6737194" cy="983781"/>
            </a:xfrm>
            <a:prstGeom prst="rect">
              <a:avLst/>
            </a:prstGeom>
          </p:spPr>
          <p:txBody>
            <a:bodyPr lIns="0" tIns="0" rIns="0" bIns="0" rtlCol="0" anchor="t">
              <a:spAutoFit/>
            </a:bodyPr>
            <a:lstStyle/>
            <a:p>
              <a:pPr algn="ctr">
                <a:lnSpc>
                  <a:spcPts val="6126"/>
                </a:lnSpc>
              </a:pPr>
              <a:r>
                <a:rPr lang="en-US" sz="4376">
                  <a:solidFill>
                    <a:srgbClr val="FFFFFF"/>
                  </a:solidFill>
                  <a:latin typeface="Canva Sans"/>
                  <a:ea typeface="Canva Sans"/>
                  <a:cs typeface="Canva Sans"/>
                  <a:sym typeface="Canva Sans"/>
                </a:rPr>
                <a:t>Đánh giá sản phẩm</a:t>
              </a:r>
            </a:p>
          </p:txBody>
        </p:sp>
      </p:grpSp>
      <p:grpSp>
        <p:nvGrpSpPr>
          <p:cNvPr id="20" name="Group 20">
            <a:extLst>
              <a:ext uri="{FF2B5EF4-FFF2-40B4-BE49-F238E27FC236}">
                <a16:creationId xmlns:a16="http://schemas.microsoft.com/office/drawing/2014/main" id="{D2C10112-EEE6-B763-C527-9109DC4B6A22}"/>
              </a:ext>
            </a:extLst>
          </p:cNvPr>
          <p:cNvGrpSpPr/>
          <p:nvPr/>
        </p:nvGrpSpPr>
        <p:grpSpPr>
          <a:xfrm>
            <a:off x="4920100" y="3604899"/>
            <a:ext cx="3345891" cy="638022"/>
            <a:chOff x="0" y="0"/>
            <a:chExt cx="4461189" cy="850696"/>
          </a:xfrm>
        </p:grpSpPr>
        <p:sp>
          <p:nvSpPr>
            <p:cNvPr id="21" name="Freeform 21">
              <a:extLst>
                <a:ext uri="{FF2B5EF4-FFF2-40B4-BE49-F238E27FC236}">
                  <a16:creationId xmlns:a16="http://schemas.microsoft.com/office/drawing/2014/main" id="{1D89CBAE-993F-7741-648C-217D1AF74863}"/>
                </a:ext>
              </a:extLst>
            </p:cNvPr>
            <p:cNvSpPr/>
            <p:nvPr/>
          </p:nvSpPr>
          <p:spPr>
            <a:xfrm>
              <a:off x="0" y="0"/>
              <a:ext cx="894508" cy="850696"/>
            </a:xfrm>
            <a:custGeom>
              <a:avLst/>
              <a:gdLst/>
              <a:ahLst/>
              <a:cxnLst/>
              <a:rect l="l" t="t" r="r" b="b"/>
              <a:pathLst>
                <a:path w="894508" h="850696">
                  <a:moveTo>
                    <a:pt x="0" y="0"/>
                  </a:moveTo>
                  <a:lnTo>
                    <a:pt x="894508" y="0"/>
                  </a:lnTo>
                  <a:lnTo>
                    <a:pt x="894508" y="850696"/>
                  </a:lnTo>
                  <a:lnTo>
                    <a:pt x="0" y="85069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22" name="Freeform 22">
              <a:extLst>
                <a:ext uri="{FF2B5EF4-FFF2-40B4-BE49-F238E27FC236}">
                  <a16:creationId xmlns:a16="http://schemas.microsoft.com/office/drawing/2014/main" id="{6258FBE0-A5DD-9D2D-4731-78F2C9BA7443}"/>
                </a:ext>
              </a:extLst>
            </p:cNvPr>
            <p:cNvSpPr/>
            <p:nvPr/>
          </p:nvSpPr>
          <p:spPr>
            <a:xfrm>
              <a:off x="894508" y="0"/>
              <a:ext cx="894508" cy="850696"/>
            </a:xfrm>
            <a:custGeom>
              <a:avLst/>
              <a:gdLst/>
              <a:ahLst/>
              <a:cxnLst/>
              <a:rect l="l" t="t" r="r" b="b"/>
              <a:pathLst>
                <a:path w="894508" h="850696">
                  <a:moveTo>
                    <a:pt x="0" y="0"/>
                  </a:moveTo>
                  <a:lnTo>
                    <a:pt x="894508" y="0"/>
                  </a:lnTo>
                  <a:lnTo>
                    <a:pt x="894508" y="850696"/>
                  </a:lnTo>
                  <a:lnTo>
                    <a:pt x="0" y="85069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23" name="Freeform 23">
              <a:extLst>
                <a:ext uri="{FF2B5EF4-FFF2-40B4-BE49-F238E27FC236}">
                  <a16:creationId xmlns:a16="http://schemas.microsoft.com/office/drawing/2014/main" id="{4115C12F-19C8-AAC7-8E61-70EDDBC014CE}"/>
                </a:ext>
              </a:extLst>
            </p:cNvPr>
            <p:cNvSpPr/>
            <p:nvPr/>
          </p:nvSpPr>
          <p:spPr>
            <a:xfrm>
              <a:off x="1789016" y="0"/>
              <a:ext cx="894508" cy="850696"/>
            </a:xfrm>
            <a:custGeom>
              <a:avLst/>
              <a:gdLst/>
              <a:ahLst/>
              <a:cxnLst/>
              <a:rect l="l" t="t" r="r" b="b"/>
              <a:pathLst>
                <a:path w="894508" h="850696">
                  <a:moveTo>
                    <a:pt x="0" y="0"/>
                  </a:moveTo>
                  <a:lnTo>
                    <a:pt x="894508" y="0"/>
                  </a:lnTo>
                  <a:lnTo>
                    <a:pt x="894508" y="850696"/>
                  </a:lnTo>
                  <a:lnTo>
                    <a:pt x="0" y="85069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24" name="Freeform 24">
              <a:extLst>
                <a:ext uri="{FF2B5EF4-FFF2-40B4-BE49-F238E27FC236}">
                  <a16:creationId xmlns:a16="http://schemas.microsoft.com/office/drawing/2014/main" id="{1EA158A5-198D-A5C4-7CC3-F2C883CC7E7D}"/>
                </a:ext>
              </a:extLst>
            </p:cNvPr>
            <p:cNvSpPr/>
            <p:nvPr/>
          </p:nvSpPr>
          <p:spPr>
            <a:xfrm>
              <a:off x="2683524" y="0"/>
              <a:ext cx="894508" cy="850696"/>
            </a:xfrm>
            <a:custGeom>
              <a:avLst/>
              <a:gdLst/>
              <a:ahLst/>
              <a:cxnLst/>
              <a:rect l="l" t="t" r="r" b="b"/>
              <a:pathLst>
                <a:path w="894508" h="850696">
                  <a:moveTo>
                    <a:pt x="0" y="0"/>
                  </a:moveTo>
                  <a:lnTo>
                    <a:pt x="894508" y="0"/>
                  </a:lnTo>
                  <a:lnTo>
                    <a:pt x="894508" y="850696"/>
                  </a:lnTo>
                  <a:lnTo>
                    <a:pt x="0" y="85069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25" name="Freeform 25">
              <a:hlinkClick r:id="rId17" action="ppaction://hlinksldjump"/>
              <a:extLst>
                <a:ext uri="{FF2B5EF4-FFF2-40B4-BE49-F238E27FC236}">
                  <a16:creationId xmlns:a16="http://schemas.microsoft.com/office/drawing/2014/main" id="{61FD06FD-53C4-50FE-1533-458AA8E103E0}"/>
                </a:ext>
              </a:extLst>
            </p:cNvPr>
            <p:cNvSpPr/>
            <p:nvPr/>
          </p:nvSpPr>
          <p:spPr>
            <a:xfrm>
              <a:off x="3566681" y="0"/>
              <a:ext cx="894508" cy="850696"/>
            </a:xfrm>
            <a:custGeom>
              <a:avLst/>
              <a:gdLst/>
              <a:ahLst/>
              <a:cxnLst/>
              <a:rect l="l" t="t" r="r" b="b"/>
              <a:pathLst>
                <a:path w="894508" h="850696">
                  <a:moveTo>
                    <a:pt x="0" y="0"/>
                  </a:moveTo>
                  <a:lnTo>
                    <a:pt x="894508" y="0"/>
                  </a:lnTo>
                  <a:lnTo>
                    <a:pt x="894508" y="850696"/>
                  </a:lnTo>
                  <a:lnTo>
                    <a:pt x="0" y="85069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dirty="0"/>
            </a:p>
          </p:txBody>
        </p:sp>
      </p:grpSp>
      <p:grpSp>
        <p:nvGrpSpPr>
          <p:cNvPr id="26" name="Group 26">
            <a:extLst>
              <a:ext uri="{FF2B5EF4-FFF2-40B4-BE49-F238E27FC236}">
                <a16:creationId xmlns:a16="http://schemas.microsoft.com/office/drawing/2014/main" id="{FB4ECAEF-FB63-770F-D0AA-7415B18DB156}"/>
              </a:ext>
            </a:extLst>
          </p:cNvPr>
          <p:cNvGrpSpPr/>
          <p:nvPr/>
        </p:nvGrpSpPr>
        <p:grpSpPr>
          <a:xfrm>
            <a:off x="4727288" y="4548841"/>
            <a:ext cx="8149026" cy="3861001"/>
            <a:chOff x="0" y="0"/>
            <a:chExt cx="486252" cy="230386"/>
          </a:xfrm>
        </p:grpSpPr>
        <p:sp>
          <p:nvSpPr>
            <p:cNvPr id="27" name="Freeform 27">
              <a:extLst>
                <a:ext uri="{FF2B5EF4-FFF2-40B4-BE49-F238E27FC236}">
                  <a16:creationId xmlns:a16="http://schemas.microsoft.com/office/drawing/2014/main" id="{74ECB8E1-7FEA-CB69-E4AB-9427E6145617}"/>
                </a:ext>
              </a:extLst>
            </p:cNvPr>
            <p:cNvSpPr/>
            <p:nvPr/>
          </p:nvSpPr>
          <p:spPr>
            <a:xfrm>
              <a:off x="0" y="0"/>
              <a:ext cx="486252" cy="230386"/>
            </a:xfrm>
            <a:custGeom>
              <a:avLst/>
              <a:gdLst/>
              <a:ahLst/>
              <a:cxnLst/>
              <a:rect l="l" t="t" r="r" b="b"/>
              <a:pathLst>
                <a:path w="486252" h="230386">
                  <a:moveTo>
                    <a:pt x="45275" y="0"/>
                  </a:moveTo>
                  <a:lnTo>
                    <a:pt x="440977" y="0"/>
                  </a:lnTo>
                  <a:cubicBezTo>
                    <a:pt x="465981" y="0"/>
                    <a:pt x="486252" y="20271"/>
                    <a:pt x="486252" y="45275"/>
                  </a:cubicBezTo>
                  <a:lnTo>
                    <a:pt x="486252" y="185110"/>
                  </a:lnTo>
                  <a:cubicBezTo>
                    <a:pt x="486252" y="210115"/>
                    <a:pt x="465981" y="230386"/>
                    <a:pt x="440977" y="230386"/>
                  </a:cubicBezTo>
                  <a:lnTo>
                    <a:pt x="45275" y="230386"/>
                  </a:lnTo>
                  <a:cubicBezTo>
                    <a:pt x="20271" y="230386"/>
                    <a:pt x="0" y="210115"/>
                    <a:pt x="0" y="185110"/>
                  </a:cubicBezTo>
                  <a:lnTo>
                    <a:pt x="0" y="45275"/>
                  </a:lnTo>
                  <a:cubicBezTo>
                    <a:pt x="0" y="20271"/>
                    <a:pt x="20271" y="0"/>
                    <a:pt x="45275" y="0"/>
                  </a:cubicBezTo>
                  <a:close/>
                </a:path>
              </a:pathLst>
            </a:custGeom>
            <a:solidFill>
              <a:srgbClr val="D6BD9E">
                <a:alpha val="62745"/>
              </a:srgbClr>
            </a:solidFill>
            <a:ln cap="rnd">
              <a:noFill/>
              <a:prstDash val="solid"/>
              <a:round/>
            </a:ln>
          </p:spPr>
          <p:txBody>
            <a:bodyPr/>
            <a:lstStyle/>
            <a:p>
              <a:endParaRPr lang="en-US"/>
            </a:p>
          </p:txBody>
        </p:sp>
        <p:sp>
          <p:nvSpPr>
            <p:cNvPr id="28" name="TextBox 28">
              <a:extLst>
                <a:ext uri="{FF2B5EF4-FFF2-40B4-BE49-F238E27FC236}">
                  <a16:creationId xmlns:a16="http://schemas.microsoft.com/office/drawing/2014/main" id="{A0A77B06-DC6B-A83A-1B11-982C8CAA85E2}"/>
                </a:ext>
              </a:extLst>
            </p:cNvPr>
            <p:cNvSpPr txBox="1"/>
            <p:nvPr/>
          </p:nvSpPr>
          <p:spPr>
            <a:xfrm>
              <a:off x="0" y="-38100"/>
              <a:ext cx="486252" cy="268486"/>
            </a:xfrm>
            <a:prstGeom prst="rect">
              <a:avLst/>
            </a:prstGeom>
          </p:spPr>
          <p:txBody>
            <a:bodyPr lIns="50800" tIns="50800" rIns="50800" bIns="50800" rtlCol="0" anchor="ctr"/>
            <a:lstStyle/>
            <a:p>
              <a:pPr algn="ctr">
                <a:lnSpc>
                  <a:spcPts val="2659"/>
                </a:lnSpc>
              </a:pPr>
              <a:endParaRPr/>
            </a:p>
          </p:txBody>
        </p:sp>
      </p:grpSp>
      <p:sp>
        <p:nvSpPr>
          <p:cNvPr id="29" name="TextBox 29">
            <a:extLst>
              <a:ext uri="{FF2B5EF4-FFF2-40B4-BE49-F238E27FC236}">
                <a16:creationId xmlns:a16="http://schemas.microsoft.com/office/drawing/2014/main" id="{78F998E2-FF50-86BD-0D01-8A7B983CE873}"/>
              </a:ext>
            </a:extLst>
          </p:cNvPr>
          <p:cNvSpPr txBox="1"/>
          <p:nvPr/>
        </p:nvSpPr>
        <p:spPr>
          <a:xfrm>
            <a:off x="5185224" y="4996516"/>
            <a:ext cx="4149447" cy="464820"/>
          </a:xfrm>
          <a:prstGeom prst="rect">
            <a:avLst/>
          </a:prstGeom>
        </p:spPr>
        <p:txBody>
          <a:bodyPr lIns="0" tIns="0" rIns="0" bIns="0" rtlCol="0" anchor="t">
            <a:spAutoFit/>
          </a:bodyPr>
          <a:lstStyle/>
          <a:p>
            <a:pPr algn="ctr">
              <a:lnSpc>
                <a:spcPts val="3780"/>
              </a:lnSpc>
            </a:pPr>
            <a:r>
              <a:rPr lang="en-US" sz="2700" i="1" dirty="0" err="1">
                <a:solidFill>
                  <a:srgbClr val="000000">
                    <a:alpha val="54902"/>
                  </a:srgbClr>
                </a:solidFill>
                <a:latin typeface="Canva Sans Italics"/>
                <a:ea typeface="Canva Sans Italics"/>
                <a:cs typeface="Canva Sans Italics"/>
                <a:sym typeface="Canva Sans Italics"/>
              </a:rPr>
              <a:t>Viết</a:t>
            </a:r>
            <a:r>
              <a:rPr lang="en-US" sz="2700" i="1" dirty="0">
                <a:solidFill>
                  <a:srgbClr val="000000">
                    <a:alpha val="54902"/>
                  </a:srgbClr>
                </a:solidFill>
                <a:latin typeface="Canva Sans Italics"/>
                <a:ea typeface="Canva Sans Italics"/>
                <a:cs typeface="Canva Sans Italics"/>
                <a:sym typeface="Canva Sans Italics"/>
              </a:rPr>
              <a:t> </a:t>
            </a:r>
            <a:r>
              <a:rPr lang="en-US" sz="2700" i="1" dirty="0" err="1">
                <a:solidFill>
                  <a:srgbClr val="000000">
                    <a:alpha val="54902"/>
                  </a:srgbClr>
                </a:solidFill>
                <a:latin typeface="Canva Sans Italics"/>
                <a:ea typeface="Canva Sans Italics"/>
                <a:cs typeface="Canva Sans Italics"/>
                <a:sym typeface="Canva Sans Italics"/>
              </a:rPr>
              <a:t>đánh</a:t>
            </a:r>
            <a:r>
              <a:rPr lang="en-US" sz="2700" i="1" dirty="0">
                <a:solidFill>
                  <a:srgbClr val="000000">
                    <a:alpha val="54902"/>
                  </a:srgbClr>
                </a:solidFill>
                <a:latin typeface="Canva Sans Italics"/>
                <a:ea typeface="Canva Sans Italics"/>
                <a:cs typeface="Canva Sans Italics"/>
                <a:sym typeface="Canva Sans Italics"/>
              </a:rPr>
              <a:t> </a:t>
            </a:r>
            <a:r>
              <a:rPr lang="en-US" sz="2700" i="1" dirty="0" err="1">
                <a:solidFill>
                  <a:srgbClr val="000000">
                    <a:alpha val="54902"/>
                  </a:srgbClr>
                </a:solidFill>
                <a:latin typeface="Canva Sans Italics"/>
                <a:ea typeface="Canva Sans Italics"/>
                <a:cs typeface="Canva Sans Italics"/>
                <a:sym typeface="Canva Sans Italics"/>
              </a:rPr>
              <a:t>giá</a:t>
            </a:r>
            <a:r>
              <a:rPr lang="en-US" sz="2700" i="1" dirty="0">
                <a:solidFill>
                  <a:srgbClr val="000000">
                    <a:alpha val="54902"/>
                  </a:srgbClr>
                </a:solidFill>
                <a:latin typeface="Canva Sans Italics"/>
                <a:ea typeface="Canva Sans Italics"/>
                <a:cs typeface="Canva Sans Italics"/>
                <a:sym typeface="Canva Sans Italics"/>
              </a:rPr>
              <a:t> </a:t>
            </a:r>
            <a:r>
              <a:rPr lang="en-US" sz="2700" i="1" dirty="0" err="1">
                <a:solidFill>
                  <a:srgbClr val="000000">
                    <a:alpha val="54902"/>
                  </a:srgbClr>
                </a:solidFill>
                <a:latin typeface="Canva Sans Italics"/>
                <a:ea typeface="Canva Sans Italics"/>
                <a:cs typeface="Canva Sans Italics"/>
                <a:sym typeface="Canva Sans Italics"/>
              </a:rPr>
              <a:t>sản</a:t>
            </a:r>
            <a:r>
              <a:rPr lang="en-US" sz="2700" i="1" dirty="0">
                <a:solidFill>
                  <a:srgbClr val="000000">
                    <a:alpha val="54902"/>
                  </a:srgbClr>
                </a:solidFill>
                <a:latin typeface="Canva Sans Italics"/>
                <a:ea typeface="Canva Sans Italics"/>
                <a:cs typeface="Canva Sans Italics"/>
                <a:sym typeface="Canva Sans Italics"/>
              </a:rPr>
              <a:t> </a:t>
            </a:r>
            <a:r>
              <a:rPr lang="en-US" sz="2700" i="1" dirty="0" err="1">
                <a:solidFill>
                  <a:srgbClr val="000000">
                    <a:alpha val="54902"/>
                  </a:srgbClr>
                </a:solidFill>
                <a:latin typeface="Canva Sans Italics"/>
                <a:ea typeface="Canva Sans Italics"/>
                <a:cs typeface="Canva Sans Italics"/>
                <a:sym typeface="Canva Sans Italics"/>
              </a:rPr>
              <a:t>phẩm</a:t>
            </a:r>
            <a:r>
              <a:rPr lang="en-US" sz="2700" i="1" dirty="0">
                <a:solidFill>
                  <a:srgbClr val="000000">
                    <a:alpha val="54902"/>
                  </a:srgbClr>
                </a:solidFill>
                <a:latin typeface="Canva Sans Italics"/>
                <a:ea typeface="Canva Sans Italics"/>
                <a:cs typeface="Canva Sans Italics"/>
                <a:sym typeface="Canva Sans Italics"/>
              </a:rPr>
              <a:t>...</a:t>
            </a:r>
          </a:p>
        </p:txBody>
      </p:sp>
      <p:grpSp>
        <p:nvGrpSpPr>
          <p:cNvPr id="30" name="Group 30">
            <a:extLst>
              <a:ext uri="{FF2B5EF4-FFF2-40B4-BE49-F238E27FC236}">
                <a16:creationId xmlns:a16="http://schemas.microsoft.com/office/drawing/2014/main" id="{C19A8D25-F3CC-B9E6-14A4-0FA1255EC5B4}"/>
              </a:ext>
            </a:extLst>
          </p:cNvPr>
          <p:cNvGrpSpPr/>
          <p:nvPr/>
        </p:nvGrpSpPr>
        <p:grpSpPr>
          <a:xfrm>
            <a:off x="8656374" y="8714641"/>
            <a:ext cx="4219939" cy="917888"/>
            <a:chOff x="0" y="0"/>
            <a:chExt cx="868300" cy="188866"/>
          </a:xfrm>
        </p:grpSpPr>
        <p:sp>
          <p:nvSpPr>
            <p:cNvPr id="31" name="Freeform 31">
              <a:extLst>
                <a:ext uri="{FF2B5EF4-FFF2-40B4-BE49-F238E27FC236}">
                  <a16:creationId xmlns:a16="http://schemas.microsoft.com/office/drawing/2014/main" id="{43EB8530-4BEA-E268-6F3C-69A7B07D98C2}"/>
                </a:ext>
              </a:extLst>
            </p:cNvPr>
            <p:cNvSpPr/>
            <p:nvPr/>
          </p:nvSpPr>
          <p:spPr>
            <a:xfrm>
              <a:off x="0" y="0"/>
              <a:ext cx="868300" cy="188866"/>
            </a:xfrm>
            <a:custGeom>
              <a:avLst/>
              <a:gdLst/>
              <a:ahLst/>
              <a:cxnLst/>
              <a:rect l="l" t="t" r="r" b="b"/>
              <a:pathLst>
                <a:path w="868300" h="188866">
                  <a:moveTo>
                    <a:pt x="35832" y="0"/>
                  </a:moveTo>
                  <a:lnTo>
                    <a:pt x="832468" y="0"/>
                  </a:lnTo>
                  <a:cubicBezTo>
                    <a:pt x="841971" y="0"/>
                    <a:pt x="851085" y="3775"/>
                    <a:pt x="857805" y="10495"/>
                  </a:cubicBezTo>
                  <a:cubicBezTo>
                    <a:pt x="864525" y="17215"/>
                    <a:pt x="868300" y="26329"/>
                    <a:pt x="868300" y="35832"/>
                  </a:cubicBezTo>
                  <a:lnTo>
                    <a:pt x="868300" y="153034"/>
                  </a:lnTo>
                  <a:cubicBezTo>
                    <a:pt x="868300" y="172823"/>
                    <a:pt x="852258" y="188866"/>
                    <a:pt x="832468" y="188866"/>
                  </a:cubicBezTo>
                  <a:lnTo>
                    <a:pt x="35832" y="188866"/>
                  </a:lnTo>
                  <a:cubicBezTo>
                    <a:pt x="16043" y="188866"/>
                    <a:pt x="0" y="172823"/>
                    <a:pt x="0" y="153034"/>
                  </a:cubicBezTo>
                  <a:lnTo>
                    <a:pt x="0" y="35832"/>
                  </a:lnTo>
                  <a:cubicBezTo>
                    <a:pt x="0" y="16043"/>
                    <a:pt x="16043" y="0"/>
                    <a:pt x="35832" y="0"/>
                  </a:cubicBezTo>
                  <a:close/>
                </a:path>
              </a:pathLst>
            </a:custGeom>
            <a:solidFill>
              <a:srgbClr val="B4B4B4"/>
            </a:solidFill>
          </p:spPr>
          <p:txBody>
            <a:bodyPr/>
            <a:lstStyle/>
            <a:p>
              <a:endParaRPr lang="en-US"/>
            </a:p>
          </p:txBody>
        </p:sp>
        <p:sp>
          <p:nvSpPr>
            <p:cNvPr id="32" name="TextBox 32">
              <a:extLst>
                <a:ext uri="{FF2B5EF4-FFF2-40B4-BE49-F238E27FC236}">
                  <a16:creationId xmlns:a16="http://schemas.microsoft.com/office/drawing/2014/main" id="{C3115B3F-8327-E191-2F43-0EAAB696506B}"/>
                </a:ext>
              </a:extLst>
            </p:cNvPr>
            <p:cNvSpPr txBox="1"/>
            <p:nvPr/>
          </p:nvSpPr>
          <p:spPr>
            <a:xfrm>
              <a:off x="0" y="-38100"/>
              <a:ext cx="868300" cy="226966"/>
            </a:xfrm>
            <a:prstGeom prst="rect">
              <a:avLst/>
            </a:prstGeom>
          </p:spPr>
          <p:txBody>
            <a:bodyPr lIns="50800" tIns="50800" rIns="50800" bIns="50800" rtlCol="0" anchor="ctr"/>
            <a:lstStyle/>
            <a:p>
              <a:pPr algn="ctr">
                <a:lnSpc>
                  <a:spcPts val="2659"/>
                </a:lnSpc>
              </a:pPr>
              <a:endParaRPr/>
            </a:p>
          </p:txBody>
        </p:sp>
      </p:grpSp>
      <p:sp>
        <p:nvSpPr>
          <p:cNvPr id="33" name="TextBox 33">
            <a:extLst>
              <a:ext uri="{FF2B5EF4-FFF2-40B4-BE49-F238E27FC236}">
                <a16:creationId xmlns:a16="http://schemas.microsoft.com/office/drawing/2014/main" id="{4C028AC1-23F7-778F-6B6E-05CF4A581B8D}"/>
              </a:ext>
            </a:extLst>
          </p:cNvPr>
          <p:cNvSpPr txBox="1"/>
          <p:nvPr/>
        </p:nvSpPr>
        <p:spPr>
          <a:xfrm>
            <a:off x="9863731" y="8850053"/>
            <a:ext cx="1805226" cy="580390"/>
          </a:xfrm>
          <a:prstGeom prst="rect">
            <a:avLst/>
          </a:prstGeom>
        </p:spPr>
        <p:txBody>
          <a:bodyPr lIns="0" tIns="0" rIns="0" bIns="0" rtlCol="0" anchor="t">
            <a:spAutoFit/>
          </a:bodyPr>
          <a:lstStyle/>
          <a:p>
            <a:pPr algn="ctr">
              <a:lnSpc>
                <a:spcPts val="4759"/>
              </a:lnSpc>
            </a:pPr>
            <a:r>
              <a:rPr lang="en-US" sz="3399">
                <a:solidFill>
                  <a:srgbClr val="FFFFFF">
                    <a:alpha val="80000"/>
                  </a:srgbClr>
                </a:solidFill>
                <a:latin typeface="Canva Sans"/>
                <a:ea typeface="Canva Sans"/>
                <a:cs typeface="Canva Sans"/>
                <a:sym typeface="Canva Sans"/>
              </a:rPr>
              <a:t>Đánh giá</a:t>
            </a:r>
          </a:p>
        </p:txBody>
      </p:sp>
      <p:grpSp>
        <p:nvGrpSpPr>
          <p:cNvPr id="36" name="Group 4">
            <a:extLst>
              <a:ext uri="{FF2B5EF4-FFF2-40B4-BE49-F238E27FC236}">
                <a16:creationId xmlns:a16="http://schemas.microsoft.com/office/drawing/2014/main" id="{C8916B9A-2E1A-4342-F4F8-FF91C5A74DE4}"/>
              </a:ext>
            </a:extLst>
          </p:cNvPr>
          <p:cNvGrpSpPr/>
          <p:nvPr/>
        </p:nvGrpSpPr>
        <p:grpSpPr>
          <a:xfrm>
            <a:off x="16671747" y="217109"/>
            <a:ext cx="1175107" cy="1159550"/>
            <a:chOff x="0" y="0"/>
            <a:chExt cx="309493" cy="305396"/>
          </a:xfrm>
        </p:grpSpPr>
        <p:sp>
          <p:nvSpPr>
            <p:cNvPr id="37" name="Freeform 5">
              <a:extLst>
                <a:ext uri="{FF2B5EF4-FFF2-40B4-BE49-F238E27FC236}">
                  <a16:creationId xmlns:a16="http://schemas.microsoft.com/office/drawing/2014/main" id="{1846E7CF-E385-7F1F-F1B3-1DBF65CA7562}"/>
                </a:ext>
              </a:extLst>
            </p:cNvPr>
            <p:cNvSpPr/>
            <p:nvPr/>
          </p:nvSpPr>
          <p:spPr>
            <a:xfrm>
              <a:off x="0" y="0"/>
              <a:ext cx="309493" cy="305396"/>
            </a:xfrm>
            <a:custGeom>
              <a:avLst/>
              <a:gdLst/>
              <a:ahLst/>
              <a:cxnLst/>
              <a:rect l="l" t="t" r="r" b="b"/>
              <a:pathLst>
                <a:path w="309493" h="305396">
                  <a:moveTo>
                    <a:pt x="152698" y="0"/>
                  </a:moveTo>
                  <a:lnTo>
                    <a:pt x="156795" y="0"/>
                  </a:lnTo>
                  <a:cubicBezTo>
                    <a:pt x="197293" y="0"/>
                    <a:pt x="236133" y="16088"/>
                    <a:pt x="264769" y="44724"/>
                  </a:cubicBezTo>
                  <a:cubicBezTo>
                    <a:pt x="293405" y="73361"/>
                    <a:pt x="309493" y="112200"/>
                    <a:pt x="309493" y="152698"/>
                  </a:cubicBezTo>
                  <a:lnTo>
                    <a:pt x="309493" y="152698"/>
                  </a:lnTo>
                  <a:cubicBezTo>
                    <a:pt x="309493" y="237031"/>
                    <a:pt x="241128" y="305396"/>
                    <a:pt x="156795" y="305396"/>
                  </a:cubicBezTo>
                  <a:lnTo>
                    <a:pt x="152698" y="305396"/>
                  </a:lnTo>
                  <a:cubicBezTo>
                    <a:pt x="68365" y="305396"/>
                    <a:pt x="0" y="237031"/>
                    <a:pt x="0" y="152698"/>
                  </a:cubicBezTo>
                  <a:lnTo>
                    <a:pt x="0" y="152698"/>
                  </a:lnTo>
                  <a:cubicBezTo>
                    <a:pt x="0" y="68365"/>
                    <a:pt x="68365" y="0"/>
                    <a:pt x="152698" y="0"/>
                  </a:cubicBezTo>
                  <a:close/>
                </a:path>
              </a:pathLst>
            </a:custGeom>
            <a:solidFill>
              <a:srgbClr val="D2BC67"/>
            </a:solidFill>
          </p:spPr>
          <p:txBody>
            <a:bodyPr/>
            <a:lstStyle/>
            <a:p>
              <a:endParaRPr lang="en-US"/>
            </a:p>
          </p:txBody>
        </p:sp>
        <p:sp>
          <p:nvSpPr>
            <p:cNvPr id="38" name="TextBox 6">
              <a:extLst>
                <a:ext uri="{FF2B5EF4-FFF2-40B4-BE49-F238E27FC236}">
                  <a16:creationId xmlns:a16="http://schemas.microsoft.com/office/drawing/2014/main" id="{35FC9CD1-CC04-7B90-D32B-B41F08635AD9}"/>
                </a:ext>
              </a:extLst>
            </p:cNvPr>
            <p:cNvSpPr txBox="1"/>
            <p:nvPr/>
          </p:nvSpPr>
          <p:spPr>
            <a:xfrm>
              <a:off x="0" y="-38100"/>
              <a:ext cx="309493" cy="343496"/>
            </a:xfrm>
            <a:prstGeom prst="rect">
              <a:avLst/>
            </a:prstGeom>
          </p:spPr>
          <p:txBody>
            <a:bodyPr lIns="50800" tIns="50800" rIns="50800" bIns="50800" rtlCol="0" anchor="ctr"/>
            <a:lstStyle/>
            <a:p>
              <a:pPr algn="ctr">
                <a:lnSpc>
                  <a:spcPts val="2659"/>
                </a:lnSpc>
              </a:pPr>
              <a:endParaRPr/>
            </a:p>
          </p:txBody>
        </p:sp>
      </p:grpSp>
      <p:grpSp>
        <p:nvGrpSpPr>
          <p:cNvPr id="39" name="Group 7">
            <a:extLst>
              <a:ext uri="{FF2B5EF4-FFF2-40B4-BE49-F238E27FC236}">
                <a16:creationId xmlns:a16="http://schemas.microsoft.com/office/drawing/2014/main" id="{AD4BA6A5-900E-65D0-8022-06568C4329C1}"/>
              </a:ext>
            </a:extLst>
          </p:cNvPr>
          <p:cNvGrpSpPr/>
          <p:nvPr/>
        </p:nvGrpSpPr>
        <p:grpSpPr>
          <a:xfrm>
            <a:off x="16840103" y="377686"/>
            <a:ext cx="838394" cy="838394"/>
            <a:chOff x="0" y="0"/>
            <a:chExt cx="13716000" cy="13716000"/>
          </a:xfrm>
        </p:grpSpPr>
        <p:sp>
          <p:nvSpPr>
            <p:cNvPr id="40" name="Freeform 8">
              <a:hlinkClick r:id="rId18" action="ppaction://hlinksldjump"/>
              <a:extLst>
                <a:ext uri="{FF2B5EF4-FFF2-40B4-BE49-F238E27FC236}">
                  <a16:creationId xmlns:a16="http://schemas.microsoft.com/office/drawing/2014/main" id="{A9D3F7A0-82F5-3418-BF78-A78BEE13A5D6}"/>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19"/>
              <a:stretch>
                <a:fillRect/>
              </a:stretch>
            </a:blipFill>
          </p:spPr>
          <p:txBody>
            <a:bodyPr/>
            <a:lstStyle/>
            <a:p>
              <a:endParaRPr lang="en-US" dirty="0"/>
            </a:p>
          </p:txBody>
        </p:sp>
      </p:grpSp>
      <p:grpSp>
        <p:nvGrpSpPr>
          <p:cNvPr id="41" name="Group 22">
            <a:extLst>
              <a:ext uri="{FF2B5EF4-FFF2-40B4-BE49-F238E27FC236}">
                <a16:creationId xmlns:a16="http://schemas.microsoft.com/office/drawing/2014/main" id="{F7AF5C01-1AB3-3CFC-F36B-48CD4C86D18B}"/>
              </a:ext>
            </a:extLst>
          </p:cNvPr>
          <p:cNvGrpSpPr/>
          <p:nvPr/>
        </p:nvGrpSpPr>
        <p:grpSpPr>
          <a:xfrm>
            <a:off x="15127591" y="1376658"/>
            <a:ext cx="2719262" cy="1800923"/>
            <a:chOff x="0" y="0"/>
            <a:chExt cx="716184" cy="474317"/>
          </a:xfrm>
        </p:grpSpPr>
        <p:sp>
          <p:nvSpPr>
            <p:cNvPr id="42" name="Freeform 23">
              <a:extLst>
                <a:ext uri="{FF2B5EF4-FFF2-40B4-BE49-F238E27FC236}">
                  <a16:creationId xmlns:a16="http://schemas.microsoft.com/office/drawing/2014/main" id="{BEC211EE-DC26-F2F5-BB8E-641FE7E68A39}"/>
                </a:ext>
              </a:extLst>
            </p:cNvPr>
            <p:cNvSpPr/>
            <p:nvPr/>
          </p:nvSpPr>
          <p:spPr>
            <a:xfrm>
              <a:off x="0" y="0"/>
              <a:ext cx="716184" cy="474317"/>
            </a:xfrm>
            <a:custGeom>
              <a:avLst/>
              <a:gdLst/>
              <a:ahLst/>
              <a:cxnLst/>
              <a:rect l="l" t="t" r="r" b="b"/>
              <a:pathLst>
                <a:path w="716184" h="474317">
                  <a:moveTo>
                    <a:pt x="145200" y="0"/>
                  </a:moveTo>
                  <a:lnTo>
                    <a:pt x="570984" y="0"/>
                  </a:lnTo>
                  <a:cubicBezTo>
                    <a:pt x="651176" y="0"/>
                    <a:pt x="716184" y="65008"/>
                    <a:pt x="716184" y="145200"/>
                  </a:cubicBezTo>
                  <a:lnTo>
                    <a:pt x="716184" y="329117"/>
                  </a:lnTo>
                  <a:cubicBezTo>
                    <a:pt x="716184" y="409309"/>
                    <a:pt x="651176" y="474317"/>
                    <a:pt x="570984" y="474317"/>
                  </a:cubicBezTo>
                  <a:lnTo>
                    <a:pt x="145200" y="474317"/>
                  </a:lnTo>
                  <a:cubicBezTo>
                    <a:pt x="65008" y="474317"/>
                    <a:pt x="0" y="409309"/>
                    <a:pt x="0" y="329117"/>
                  </a:cubicBezTo>
                  <a:lnTo>
                    <a:pt x="0" y="145200"/>
                  </a:lnTo>
                  <a:cubicBezTo>
                    <a:pt x="0" y="65008"/>
                    <a:pt x="65008" y="0"/>
                    <a:pt x="145200" y="0"/>
                  </a:cubicBezTo>
                  <a:close/>
                </a:path>
              </a:pathLst>
            </a:custGeom>
            <a:solidFill>
              <a:srgbClr val="FFFFFF"/>
            </a:solidFill>
          </p:spPr>
          <p:txBody>
            <a:bodyPr/>
            <a:lstStyle/>
            <a:p>
              <a:endParaRPr lang="en-US"/>
            </a:p>
          </p:txBody>
        </p:sp>
        <p:sp>
          <p:nvSpPr>
            <p:cNvPr id="43" name="TextBox 24">
              <a:extLst>
                <a:ext uri="{FF2B5EF4-FFF2-40B4-BE49-F238E27FC236}">
                  <a16:creationId xmlns:a16="http://schemas.microsoft.com/office/drawing/2014/main" id="{AC9B7975-7EB7-DD53-1543-984BEAF29279}"/>
                </a:ext>
              </a:extLst>
            </p:cNvPr>
            <p:cNvSpPr txBox="1"/>
            <p:nvPr/>
          </p:nvSpPr>
          <p:spPr>
            <a:xfrm>
              <a:off x="0" y="-38100"/>
              <a:ext cx="716184" cy="512417"/>
            </a:xfrm>
            <a:prstGeom prst="rect">
              <a:avLst/>
            </a:prstGeom>
          </p:spPr>
          <p:txBody>
            <a:bodyPr lIns="50800" tIns="50800" rIns="50800" bIns="50800" rtlCol="0" anchor="ctr"/>
            <a:lstStyle/>
            <a:p>
              <a:pPr algn="ctr">
                <a:lnSpc>
                  <a:spcPts val="2659"/>
                </a:lnSpc>
              </a:pPr>
              <a:endParaRPr/>
            </a:p>
          </p:txBody>
        </p:sp>
      </p:grpSp>
      <p:sp>
        <p:nvSpPr>
          <p:cNvPr id="44" name="TextBox 37">
            <a:hlinkClick r:id="rId20" action="ppaction://hlinksldjump"/>
            <a:extLst>
              <a:ext uri="{FF2B5EF4-FFF2-40B4-BE49-F238E27FC236}">
                <a16:creationId xmlns:a16="http://schemas.microsoft.com/office/drawing/2014/main" id="{8EA14D85-66E0-E36D-96F5-930D95061187}"/>
              </a:ext>
            </a:extLst>
          </p:cNvPr>
          <p:cNvSpPr txBox="1"/>
          <p:nvPr/>
        </p:nvSpPr>
        <p:spPr>
          <a:xfrm>
            <a:off x="15784199" y="2367741"/>
            <a:ext cx="1613727" cy="349250"/>
          </a:xfrm>
          <a:prstGeom prst="rect">
            <a:avLst/>
          </a:prstGeom>
        </p:spPr>
        <p:txBody>
          <a:bodyPr lIns="0" tIns="0" rIns="0" bIns="0" rtlCol="0" anchor="t">
            <a:spAutoFit/>
          </a:bodyPr>
          <a:lstStyle/>
          <a:p>
            <a:pPr algn="l">
              <a:lnSpc>
                <a:spcPts val="2800"/>
              </a:lnSpc>
            </a:pPr>
            <a:r>
              <a:rPr lang="en-US" sz="2000" b="1" u="sng" dirty="0" err="1">
                <a:solidFill>
                  <a:srgbClr val="000000"/>
                </a:solidFill>
                <a:latin typeface="Noto Sans Bold"/>
                <a:ea typeface="Noto Sans Bold"/>
                <a:cs typeface="Noto Sans Bold"/>
                <a:sym typeface="Noto Sans Bold"/>
              </a:rPr>
              <a:t>Đăng</a:t>
            </a:r>
            <a:r>
              <a:rPr lang="en-US" sz="2000" b="1" u="sng" dirty="0">
                <a:solidFill>
                  <a:srgbClr val="000000"/>
                </a:solidFill>
                <a:latin typeface="Noto Sans Bold"/>
                <a:ea typeface="Noto Sans Bold"/>
                <a:cs typeface="Noto Sans Bold"/>
                <a:sym typeface="Noto Sans Bold"/>
              </a:rPr>
              <a:t> </a:t>
            </a:r>
            <a:r>
              <a:rPr lang="en-US" sz="2000" b="1" u="sng" dirty="0" err="1">
                <a:solidFill>
                  <a:srgbClr val="000000"/>
                </a:solidFill>
                <a:latin typeface="Noto Sans Bold"/>
                <a:ea typeface="Noto Sans Bold"/>
                <a:cs typeface="Noto Sans Bold"/>
                <a:sym typeface="Noto Sans Bold"/>
              </a:rPr>
              <a:t>xuất</a:t>
            </a:r>
            <a:endParaRPr lang="en-US" sz="2000" b="1" u="sng" dirty="0">
              <a:solidFill>
                <a:srgbClr val="000000"/>
              </a:solidFill>
              <a:latin typeface="Noto Sans Bold"/>
              <a:ea typeface="Noto Sans Bold"/>
              <a:cs typeface="Noto Sans Bold"/>
              <a:sym typeface="Noto Sans Bold"/>
            </a:endParaRPr>
          </a:p>
        </p:txBody>
      </p:sp>
      <p:sp>
        <p:nvSpPr>
          <p:cNvPr id="45" name="TextBox 38">
            <a:extLst>
              <a:ext uri="{FF2B5EF4-FFF2-40B4-BE49-F238E27FC236}">
                <a16:creationId xmlns:a16="http://schemas.microsoft.com/office/drawing/2014/main" id="{492C6014-9AFD-250A-7674-7D0A8F6A523F}"/>
              </a:ext>
            </a:extLst>
          </p:cNvPr>
          <p:cNvSpPr txBox="1"/>
          <p:nvPr/>
        </p:nvSpPr>
        <p:spPr>
          <a:xfrm>
            <a:off x="15548874" y="1527001"/>
            <a:ext cx="2297979" cy="396240"/>
          </a:xfrm>
          <a:prstGeom prst="rect">
            <a:avLst/>
          </a:prstGeom>
        </p:spPr>
        <p:txBody>
          <a:bodyPr lIns="0" tIns="0" rIns="0" bIns="0" rtlCol="0" anchor="t">
            <a:spAutoFit/>
          </a:bodyPr>
          <a:lstStyle/>
          <a:p>
            <a:pPr algn="l">
              <a:lnSpc>
                <a:spcPts val="3359"/>
              </a:lnSpc>
            </a:pPr>
            <a:r>
              <a:rPr lang="en-US" sz="2399" dirty="0">
                <a:solidFill>
                  <a:srgbClr val="000000">
                    <a:alpha val="68627"/>
                  </a:srgbClr>
                </a:solidFill>
                <a:latin typeface="Noto Sans"/>
                <a:ea typeface="Noto Sans"/>
                <a:cs typeface="Noto Sans"/>
                <a:sym typeface="Noto Sans"/>
              </a:rPr>
              <a:t> </a:t>
            </a:r>
            <a:r>
              <a:rPr lang="en-US" sz="2399" dirty="0" err="1">
                <a:solidFill>
                  <a:srgbClr val="000000">
                    <a:alpha val="68627"/>
                  </a:srgbClr>
                </a:solidFill>
                <a:latin typeface="Noto Sans"/>
                <a:ea typeface="Noto Sans"/>
                <a:cs typeface="Noto Sans"/>
                <a:sym typeface="Noto Sans"/>
              </a:rPr>
              <a:t>VKLysiucute</a:t>
            </a:r>
            <a:endParaRPr lang="en-US" sz="2399" dirty="0">
              <a:solidFill>
                <a:srgbClr val="000000">
                  <a:alpha val="68627"/>
                </a:srgbClr>
              </a:solidFill>
              <a:latin typeface="Noto Sans"/>
              <a:ea typeface="Noto Sans"/>
              <a:cs typeface="Noto Sans"/>
              <a:sym typeface="Noto Sans"/>
            </a:endParaRPr>
          </a:p>
        </p:txBody>
      </p:sp>
      <p:sp>
        <p:nvSpPr>
          <p:cNvPr id="46" name="TextBox 39">
            <a:extLst>
              <a:ext uri="{FF2B5EF4-FFF2-40B4-BE49-F238E27FC236}">
                <a16:creationId xmlns:a16="http://schemas.microsoft.com/office/drawing/2014/main" id="{4083766E-AF31-82D2-E441-ECB61BEF7857}"/>
              </a:ext>
            </a:extLst>
          </p:cNvPr>
          <p:cNvSpPr txBox="1"/>
          <p:nvPr/>
        </p:nvSpPr>
        <p:spPr>
          <a:xfrm>
            <a:off x="15691113" y="1875616"/>
            <a:ext cx="2297979" cy="349250"/>
          </a:xfrm>
          <a:prstGeom prst="rect">
            <a:avLst/>
          </a:prstGeom>
        </p:spPr>
        <p:txBody>
          <a:bodyPr lIns="0" tIns="0" rIns="0" bIns="0" rtlCol="0" anchor="t">
            <a:spAutoFit/>
          </a:bodyPr>
          <a:lstStyle/>
          <a:p>
            <a:pPr algn="l">
              <a:lnSpc>
                <a:spcPts val="2800"/>
              </a:lnSpc>
            </a:pPr>
            <a:r>
              <a:rPr lang="en-US" sz="2000" dirty="0">
                <a:solidFill>
                  <a:srgbClr val="000000">
                    <a:alpha val="68627"/>
                  </a:srgbClr>
                </a:solidFill>
                <a:latin typeface="Noto Sans"/>
                <a:ea typeface="Noto Sans"/>
                <a:cs typeface="Noto Sans"/>
                <a:sym typeface="Noto Sans"/>
              </a:rPr>
              <a:t>ID: 03682632</a:t>
            </a:r>
          </a:p>
        </p:txBody>
      </p:sp>
    </p:spTree>
    <p:extLst>
      <p:ext uri="{BB962C8B-B14F-4D97-AF65-F5344CB8AC3E}">
        <p14:creationId xmlns:p14="http://schemas.microsoft.com/office/powerpoint/2010/main" val="371609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31F94-4383-0A05-A43A-05657D3F95F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6D0305F-F817-E6D1-47C9-DF8C919D0C5C}"/>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a:p>
        </p:txBody>
      </p:sp>
      <p:sp>
        <p:nvSpPr>
          <p:cNvPr id="3" name="Freeform 3">
            <a:extLst>
              <a:ext uri="{FF2B5EF4-FFF2-40B4-BE49-F238E27FC236}">
                <a16:creationId xmlns:a16="http://schemas.microsoft.com/office/drawing/2014/main" id="{501BF080-6918-78EC-0B8C-CD296E876106}"/>
              </a:ext>
            </a:extLst>
          </p:cNvPr>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EAD12710-AE7B-4AFA-0621-900F40C375CD}"/>
              </a:ext>
            </a:extLst>
          </p:cNvPr>
          <p:cNvGrpSpPr/>
          <p:nvPr/>
        </p:nvGrpSpPr>
        <p:grpSpPr>
          <a:xfrm>
            <a:off x="16840103" y="377686"/>
            <a:ext cx="838394" cy="838394"/>
            <a:chOff x="0" y="0"/>
            <a:chExt cx="13716000" cy="13716000"/>
          </a:xfrm>
        </p:grpSpPr>
        <p:sp>
          <p:nvSpPr>
            <p:cNvPr id="5" name="Freeform 5">
              <a:hlinkClick r:id="rId5" action="ppaction://hlinksldjump"/>
              <a:extLst>
                <a:ext uri="{FF2B5EF4-FFF2-40B4-BE49-F238E27FC236}">
                  <a16:creationId xmlns:a16="http://schemas.microsoft.com/office/drawing/2014/main" id="{B144F5B1-36F6-41D4-D92E-BB4B0DAC7DEB}"/>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6"/>
              <a:stretch>
                <a:fillRect/>
              </a:stretch>
            </a:blipFill>
          </p:spPr>
          <p:txBody>
            <a:bodyPr/>
            <a:lstStyle/>
            <a:p>
              <a:endParaRPr lang="en-US" dirty="0"/>
            </a:p>
          </p:txBody>
        </p:sp>
      </p:grpSp>
      <p:sp>
        <p:nvSpPr>
          <p:cNvPr id="6" name="Freeform 6">
            <a:extLst>
              <a:ext uri="{FF2B5EF4-FFF2-40B4-BE49-F238E27FC236}">
                <a16:creationId xmlns:a16="http://schemas.microsoft.com/office/drawing/2014/main" id="{5C25C4EC-10B0-5442-59BF-22827268E1F3}"/>
              </a:ext>
            </a:extLst>
          </p:cNvPr>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7" name="Group 7">
            <a:extLst>
              <a:ext uri="{FF2B5EF4-FFF2-40B4-BE49-F238E27FC236}">
                <a16:creationId xmlns:a16="http://schemas.microsoft.com/office/drawing/2014/main" id="{33021AB0-8E07-B1D3-2F83-DAA0AF930D07}"/>
              </a:ext>
            </a:extLst>
          </p:cNvPr>
          <p:cNvGrpSpPr/>
          <p:nvPr/>
        </p:nvGrpSpPr>
        <p:grpSpPr>
          <a:xfrm>
            <a:off x="776763" y="114333"/>
            <a:ext cx="1450768" cy="1450768"/>
            <a:chOff x="0" y="0"/>
            <a:chExt cx="13716000" cy="13716000"/>
          </a:xfrm>
        </p:grpSpPr>
        <p:sp>
          <p:nvSpPr>
            <p:cNvPr id="8" name="Freeform 8">
              <a:hlinkClick r:id="rId9" action="ppaction://hlinksldjump"/>
              <a:extLst>
                <a:ext uri="{FF2B5EF4-FFF2-40B4-BE49-F238E27FC236}">
                  <a16:creationId xmlns:a16="http://schemas.microsoft.com/office/drawing/2014/main" id="{92E32BA8-0E6E-54EA-D948-709C4C9C768E}"/>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10"/>
              <a:stretch>
                <a:fillRect t="-38888" b="-38888"/>
              </a:stretch>
            </a:blipFill>
          </p:spPr>
          <p:txBody>
            <a:bodyPr/>
            <a:lstStyle/>
            <a:p>
              <a:endParaRPr lang="en-US" dirty="0"/>
            </a:p>
          </p:txBody>
        </p:sp>
      </p:grpSp>
      <p:sp>
        <p:nvSpPr>
          <p:cNvPr id="9" name="Freeform 9">
            <a:hlinkClick r:id="rId11" action="ppaction://hlinksldjump"/>
            <a:extLst>
              <a:ext uri="{FF2B5EF4-FFF2-40B4-BE49-F238E27FC236}">
                <a16:creationId xmlns:a16="http://schemas.microsoft.com/office/drawing/2014/main" id="{A50F2F40-832F-BAF3-9FC4-D6958D2EF5F8}"/>
              </a:ext>
            </a:extLst>
          </p:cNvPr>
          <p:cNvSpPr/>
          <p:nvPr/>
        </p:nvSpPr>
        <p:spPr>
          <a:xfrm>
            <a:off x="15236121"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nvGrpSpPr>
          <p:cNvPr id="10" name="Group 10">
            <a:extLst>
              <a:ext uri="{FF2B5EF4-FFF2-40B4-BE49-F238E27FC236}">
                <a16:creationId xmlns:a16="http://schemas.microsoft.com/office/drawing/2014/main" id="{FB326DE2-E1FE-0178-DBF5-AABA51B630EB}"/>
              </a:ext>
            </a:extLst>
          </p:cNvPr>
          <p:cNvGrpSpPr/>
          <p:nvPr/>
        </p:nvGrpSpPr>
        <p:grpSpPr>
          <a:xfrm>
            <a:off x="508635" y="2153626"/>
            <a:ext cx="3731497" cy="6037788"/>
            <a:chOff x="0" y="0"/>
            <a:chExt cx="4975330" cy="8050384"/>
          </a:xfrm>
        </p:grpSpPr>
        <p:sp>
          <p:nvSpPr>
            <p:cNvPr id="11" name="Freeform 11">
              <a:extLst>
                <a:ext uri="{FF2B5EF4-FFF2-40B4-BE49-F238E27FC236}">
                  <a16:creationId xmlns:a16="http://schemas.microsoft.com/office/drawing/2014/main" id="{148A9299-06CB-300D-1CDD-DB5052D6BD57}"/>
                </a:ext>
              </a:extLst>
            </p:cNvPr>
            <p:cNvSpPr/>
            <p:nvPr/>
          </p:nvSpPr>
          <p:spPr>
            <a:xfrm>
              <a:off x="26668" y="0"/>
              <a:ext cx="4935324" cy="6397969"/>
            </a:xfrm>
            <a:custGeom>
              <a:avLst/>
              <a:gdLst/>
              <a:ahLst/>
              <a:cxnLst/>
              <a:rect l="l" t="t" r="r" b="b"/>
              <a:pathLst>
                <a:path w="4935324" h="6397969">
                  <a:moveTo>
                    <a:pt x="0" y="0"/>
                  </a:moveTo>
                  <a:lnTo>
                    <a:pt x="4935324" y="0"/>
                  </a:lnTo>
                  <a:lnTo>
                    <a:pt x="4935324" y="6397969"/>
                  </a:lnTo>
                  <a:lnTo>
                    <a:pt x="0" y="6397969"/>
                  </a:lnTo>
                  <a:lnTo>
                    <a:pt x="0" y="0"/>
                  </a:lnTo>
                  <a:close/>
                </a:path>
              </a:pathLst>
            </a:custGeom>
            <a:blipFill>
              <a:blip r:embed="rId14"/>
              <a:stretch>
                <a:fillRect t="-7890" b="-7890"/>
              </a:stretch>
            </a:blipFill>
          </p:spPr>
          <p:txBody>
            <a:bodyPr/>
            <a:lstStyle/>
            <a:p>
              <a:endParaRPr lang="en-US"/>
            </a:p>
          </p:txBody>
        </p:sp>
        <p:sp>
          <p:nvSpPr>
            <p:cNvPr id="12" name="Freeform 12">
              <a:extLst>
                <a:ext uri="{FF2B5EF4-FFF2-40B4-BE49-F238E27FC236}">
                  <a16:creationId xmlns:a16="http://schemas.microsoft.com/office/drawing/2014/main" id="{73DEB29D-D9C0-FC95-CE75-49C6DF16E51C}"/>
                </a:ext>
              </a:extLst>
            </p:cNvPr>
            <p:cNvSpPr/>
            <p:nvPr/>
          </p:nvSpPr>
          <p:spPr>
            <a:xfrm>
              <a:off x="0" y="7822561"/>
              <a:ext cx="165921" cy="177888"/>
            </a:xfrm>
            <a:custGeom>
              <a:avLst/>
              <a:gdLst/>
              <a:ahLst/>
              <a:cxnLst/>
              <a:rect l="l" t="t" r="r" b="b"/>
              <a:pathLst>
                <a:path w="165921" h="177888">
                  <a:moveTo>
                    <a:pt x="0" y="0"/>
                  </a:moveTo>
                  <a:lnTo>
                    <a:pt x="165921" y="0"/>
                  </a:lnTo>
                  <a:lnTo>
                    <a:pt x="165921" y="177888"/>
                  </a:lnTo>
                  <a:lnTo>
                    <a:pt x="0" y="17788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3" name="TextBox 13">
              <a:extLst>
                <a:ext uri="{FF2B5EF4-FFF2-40B4-BE49-F238E27FC236}">
                  <a16:creationId xmlns:a16="http://schemas.microsoft.com/office/drawing/2014/main" id="{36BA19B3-3A77-EBAE-B9A8-E5CC6A7D62C7}"/>
                </a:ext>
              </a:extLst>
            </p:cNvPr>
            <p:cNvSpPr txBox="1"/>
            <p:nvPr/>
          </p:nvSpPr>
          <p:spPr>
            <a:xfrm>
              <a:off x="0" y="7566277"/>
              <a:ext cx="1933759" cy="256284"/>
            </a:xfrm>
            <a:prstGeom prst="rect">
              <a:avLst/>
            </a:prstGeom>
          </p:spPr>
          <p:txBody>
            <a:bodyPr lIns="0" tIns="0" rIns="0" bIns="0" rtlCol="0" anchor="t">
              <a:spAutoFit/>
            </a:bodyPr>
            <a:lstStyle/>
            <a:p>
              <a:pPr algn="l">
                <a:lnSpc>
                  <a:spcPts val="1730"/>
                </a:lnSpc>
              </a:pPr>
              <a:r>
                <a:rPr lang="en-US" sz="1236">
                  <a:solidFill>
                    <a:srgbClr val="000000"/>
                  </a:solidFill>
                  <a:latin typeface="Canva Sans"/>
                  <a:ea typeface="Canva Sans"/>
                  <a:cs typeface="Canva Sans"/>
                  <a:sym typeface="Canva Sans"/>
                </a:rPr>
                <a:t>360 lượt mua</a:t>
              </a:r>
            </a:p>
          </p:txBody>
        </p:sp>
        <p:sp>
          <p:nvSpPr>
            <p:cNvPr id="14" name="TextBox 14">
              <a:extLst>
                <a:ext uri="{FF2B5EF4-FFF2-40B4-BE49-F238E27FC236}">
                  <a16:creationId xmlns:a16="http://schemas.microsoft.com/office/drawing/2014/main" id="{5A3F0A58-674A-31FA-7D37-49FA0E92ED50}"/>
                </a:ext>
              </a:extLst>
            </p:cNvPr>
            <p:cNvSpPr txBox="1"/>
            <p:nvPr/>
          </p:nvSpPr>
          <p:spPr>
            <a:xfrm>
              <a:off x="223384" y="7786272"/>
              <a:ext cx="1933759" cy="256284"/>
            </a:xfrm>
            <a:prstGeom prst="rect">
              <a:avLst/>
            </a:prstGeom>
          </p:spPr>
          <p:txBody>
            <a:bodyPr lIns="0" tIns="0" rIns="0" bIns="0" rtlCol="0" anchor="t">
              <a:spAutoFit/>
            </a:bodyPr>
            <a:lstStyle/>
            <a:p>
              <a:pPr algn="l">
                <a:lnSpc>
                  <a:spcPts val="1730"/>
                </a:lnSpc>
              </a:pPr>
              <a:r>
                <a:rPr lang="en-US" sz="1236">
                  <a:solidFill>
                    <a:srgbClr val="000000"/>
                  </a:solidFill>
                  <a:latin typeface="Canva Sans"/>
                  <a:ea typeface="Canva Sans"/>
                  <a:cs typeface="Canva Sans"/>
                  <a:sym typeface="Canva Sans"/>
                </a:rPr>
                <a:t>4.5 (180)</a:t>
              </a:r>
            </a:p>
          </p:txBody>
        </p:sp>
        <p:sp>
          <p:nvSpPr>
            <p:cNvPr id="15" name="TextBox 15">
              <a:extLst>
                <a:ext uri="{FF2B5EF4-FFF2-40B4-BE49-F238E27FC236}">
                  <a16:creationId xmlns:a16="http://schemas.microsoft.com/office/drawing/2014/main" id="{A60DD688-736D-96E4-DD75-DA1BD8D6F41C}"/>
                </a:ext>
              </a:extLst>
            </p:cNvPr>
            <p:cNvSpPr txBox="1"/>
            <p:nvPr/>
          </p:nvSpPr>
          <p:spPr>
            <a:xfrm>
              <a:off x="0" y="6461170"/>
              <a:ext cx="4975330" cy="1024072"/>
            </a:xfrm>
            <a:prstGeom prst="rect">
              <a:avLst/>
            </a:prstGeom>
          </p:spPr>
          <p:txBody>
            <a:bodyPr lIns="0" tIns="0" rIns="0" bIns="0" rtlCol="0" anchor="t">
              <a:spAutoFit/>
            </a:bodyPr>
            <a:lstStyle/>
            <a:p>
              <a:pPr algn="l">
                <a:lnSpc>
                  <a:spcPts val="3180"/>
                </a:lnSpc>
              </a:pPr>
              <a:r>
                <a:rPr lang="en-US" sz="2271">
                  <a:solidFill>
                    <a:srgbClr val="000000"/>
                  </a:solidFill>
                  <a:latin typeface="Canva Sans"/>
                  <a:ea typeface="Canva Sans"/>
                  <a:cs typeface="Canva Sans"/>
                  <a:sym typeface="Canva Sans"/>
                </a:rPr>
                <a:t>Giải Bài Tập SGK Unit 6: Vietnamese Lifestyle...</a:t>
              </a:r>
            </a:p>
          </p:txBody>
        </p:sp>
        <p:sp>
          <p:nvSpPr>
            <p:cNvPr id="16" name="TextBox 16">
              <a:extLst>
                <a:ext uri="{FF2B5EF4-FFF2-40B4-BE49-F238E27FC236}">
                  <a16:creationId xmlns:a16="http://schemas.microsoft.com/office/drawing/2014/main" id="{425F100A-9C70-F1CF-3CA8-EA7E2AFC58E2}"/>
                </a:ext>
              </a:extLst>
            </p:cNvPr>
            <p:cNvSpPr txBox="1"/>
            <p:nvPr/>
          </p:nvSpPr>
          <p:spPr>
            <a:xfrm>
              <a:off x="2411288" y="7522035"/>
              <a:ext cx="2550703" cy="528349"/>
            </a:xfrm>
            <a:prstGeom prst="rect">
              <a:avLst/>
            </a:prstGeom>
          </p:spPr>
          <p:txBody>
            <a:bodyPr wrap="square" lIns="0" tIns="0" rIns="0" bIns="0" rtlCol="0" anchor="t">
              <a:spAutoFit/>
            </a:bodyPr>
            <a:lstStyle/>
            <a:p>
              <a:pPr>
                <a:lnSpc>
                  <a:spcPts val="3336"/>
                </a:lnSpc>
              </a:pPr>
              <a:r>
                <a:rPr lang="en-US" sz="2383" b="1" dirty="0">
                  <a:solidFill>
                    <a:srgbClr val="FF3131"/>
                  </a:solidFill>
                  <a:latin typeface="Canva Sans Bold"/>
                  <a:ea typeface="Canva Sans Bold"/>
                  <a:cs typeface="Canva Sans Bold"/>
                  <a:sym typeface="Canva Sans Bold"/>
                </a:rPr>
                <a:t>50.000 VNĐ</a:t>
              </a:r>
            </a:p>
          </p:txBody>
        </p:sp>
      </p:grpSp>
      <p:grpSp>
        <p:nvGrpSpPr>
          <p:cNvPr id="17" name="Group 17">
            <a:extLst>
              <a:ext uri="{FF2B5EF4-FFF2-40B4-BE49-F238E27FC236}">
                <a16:creationId xmlns:a16="http://schemas.microsoft.com/office/drawing/2014/main" id="{F9414DDA-80F8-8A25-B016-31486B063A8C}"/>
              </a:ext>
            </a:extLst>
          </p:cNvPr>
          <p:cNvGrpSpPr/>
          <p:nvPr/>
        </p:nvGrpSpPr>
        <p:grpSpPr>
          <a:xfrm>
            <a:off x="4727288" y="2153626"/>
            <a:ext cx="6045034" cy="1145354"/>
            <a:chOff x="0" y="0"/>
            <a:chExt cx="8060045" cy="1527139"/>
          </a:xfrm>
        </p:grpSpPr>
        <p:grpSp>
          <p:nvGrpSpPr>
            <p:cNvPr id="18" name="Group 18">
              <a:extLst>
                <a:ext uri="{FF2B5EF4-FFF2-40B4-BE49-F238E27FC236}">
                  <a16:creationId xmlns:a16="http://schemas.microsoft.com/office/drawing/2014/main" id="{A04B39DE-9B27-30B6-84B7-13E9456BA5D1}"/>
                </a:ext>
              </a:extLst>
            </p:cNvPr>
            <p:cNvGrpSpPr/>
            <p:nvPr/>
          </p:nvGrpSpPr>
          <p:grpSpPr>
            <a:xfrm>
              <a:off x="0" y="0"/>
              <a:ext cx="8060045" cy="1527139"/>
              <a:chOff x="0" y="0"/>
              <a:chExt cx="1477981" cy="280033"/>
            </a:xfrm>
          </p:grpSpPr>
          <p:sp>
            <p:nvSpPr>
              <p:cNvPr id="19" name="Freeform 19">
                <a:extLst>
                  <a:ext uri="{FF2B5EF4-FFF2-40B4-BE49-F238E27FC236}">
                    <a16:creationId xmlns:a16="http://schemas.microsoft.com/office/drawing/2014/main" id="{57CD010C-B444-D1E7-1F5D-C4F9F22925C3}"/>
                  </a:ext>
                </a:extLst>
              </p:cNvPr>
              <p:cNvSpPr/>
              <p:nvPr/>
            </p:nvSpPr>
            <p:spPr>
              <a:xfrm>
                <a:off x="0" y="0"/>
                <a:ext cx="1477981" cy="280033"/>
              </a:xfrm>
              <a:custGeom>
                <a:avLst/>
                <a:gdLst/>
                <a:ahLst/>
                <a:cxnLst/>
                <a:rect l="l" t="t" r="r" b="b"/>
                <a:pathLst>
                  <a:path w="1477981" h="280033">
                    <a:moveTo>
                      <a:pt x="21051" y="0"/>
                    </a:moveTo>
                    <a:lnTo>
                      <a:pt x="1456930" y="0"/>
                    </a:lnTo>
                    <a:cubicBezTo>
                      <a:pt x="1462513" y="0"/>
                      <a:pt x="1467868" y="2218"/>
                      <a:pt x="1471815" y="6166"/>
                    </a:cubicBezTo>
                    <a:cubicBezTo>
                      <a:pt x="1475763" y="10114"/>
                      <a:pt x="1477981" y="15468"/>
                      <a:pt x="1477981" y="21051"/>
                    </a:cubicBezTo>
                    <a:lnTo>
                      <a:pt x="1477981" y="258982"/>
                    </a:lnTo>
                    <a:cubicBezTo>
                      <a:pt x="1477981" y="264566"/>
                      <a:pt x="1475763" y="269920"/>
                      <a:pt x="1471815" y="273868"/>
                    </a:cubicBezTo>
                    <a:cubicBezTo>
                      <a:pt x="1467868" y="277816"/>
                      <a:pt x="1462513" y="280033"/>
                      <a:pt x="1456930" y="280033"/>
                    </a:cubicBezTo>
                    <a:lnTo>
                      <a:pt x="21051" y="280033"/>
                    </a:lnTo>
                    <a:cubicBezTo>
                      <a:pt x="15468" y="280033"/>
                      <a:pt x="10114" y="277816"/>
                      <a:pt x="6166" y="273868"/>
                    </a:cubicBezTo>
                    <a:cubicBezTo>
                      <a:pt x="2218" y="269920"/>
                      <a:pt x="0" y="264566"/>
                      <a:pt x="0" y="258982"/>
                    </a:cubicBezTo>
                    <a:lnTo>
                      <a:pt x="0" y="21051"/>
                    </a:lnTo>
                    <a:cubicBezTo>
                      <a:pt x="0" y="15468"/>
                      <a:pt x="2218" y="10114"/>
                      <a:pt x="6166" y="6166"/>
                    </a:cubicBezTo>
                    <a:cubicBezTo>
                      <a:pt x="10114" y="2218"/>
                      <a:pt x="15468" y="0"/>
                      <a:pt x="21051" y="0"/>
                    </a:cubicBezTo>
                    <a:close/>
                  </a:path>
                </a:pathLst>
              </a:custGeom>
              <a:solidFill>
                <a:srgbClr val="356BA6"/>
              </a:solidFill>
            </p:spPr>
            <p:txBody>
              <a:bodyPr/>
              <a:lstStyle/>
              <a:p>
                <a:endParaRPr lang="en-US"/>
              </a:p>
            </p:txBody>
          </p:sp>
          <p:sp>
            <p:nvSpPr>
              <p:cNvPr id="20" name="TextBox 20">
                <a:extLst>
                  <a:ext uri="{FF2B5EF4-FFF2-40B4-BE49-F238E27FC236}">
                    <a16:creationId xmlns:a16="http://schemas.microsoft.com/office/drawing/2014/main" id="{6BDB0D2A-6298-BA98-E30D-168183EB60F3}"/>
                  </a:ext>
                </a:extLst>
              </p:cNvPr>
              <p:cNvSpPr txBox="1"/>
              <p:nvPr/>
            </p:nvSpPr>
            <p:spPr>
              <a:xfrm>
                <a:off x="0" y="-38100"/>
                <a:ext cx="1477981" cy="318133"/>
              </a:xfrm>
              <a:prstGeom prst="rect">
                <a:avLst/>
              </a:prstGeom>
            </p:spPr>
            <p:txBody>
              <a:bodyPr lIns="50800" tIns="50800" rIns="50800" bIns="50800" rtlCol="0" anchor="ctr"/>
              <a:lstStyle/>
              <a:p>
                <a:pPr algn="ctr">
                  <a:lnSpc>
                    <a:spcPts val="2659"/>
                  </a:lnSpc>
                </a:pPr>
                <a:endParaRPr/>
              </a:p>
            </p:txBody>
          </p:sp>
        </p:grpSp>
        <p:sp>
          <p:nvSpPr>
            <p:cNvPr id="21" name="TextBox 21">
              <a:extLst>
                <a:ext uri="{FF2B5EF4-FFF2-40B4-BE49-F238E27FC236}">
                  <a16:creationId xmlns:a16="http://schemas.microsoft.com/office/drawing/2014/main" id="{CED3FFCC-9B40-BA1E-B8D3-0E494AF295F1}"/>
                </a:ext>
              </a:extLst>
            </p:cNvPr>
            <p:cNvSpPr txBox="1"/>
            <p:nvPr/>
          </p:nvSpPr>
          <p:spPr>
            <a:xfrm>
              <a:off x="567923" y="232872"/>
              <a:ext cx="6737194" cy="983781"/>
            </a:xfrm>
            <a:prstGeom prst="rect">
              <a:avLst/>
            </a:prstGeom>
          </p:spPr>
          <p:txBody>
            <a:bodyPr lIns="0" tIns="0" rIns="0" bIns="0" rtlCol="0" anchor="t">
              <a:spAutoFit/>
            </a:bodyPr>
            <a:lstStyle/>
            <a:p>
              <a:pPr algn="ctr">
                <a:lnSpc>
                  <a:spcPts val="6126"/>
                </a:lnSpc>
              </a:pPr>
              <a:r>
                <a:rPr lang="en-US" sz="4376">
                  <a:solidFill>
                    <a:srgbClr val="FFFFFF"/>
                  </a:solidFill>
                  <a:latin typeface="Canva Sans"/>
                  <a:ea typeface="Canva Sans"/>
                  <a:cs typeface="Canva Sans"/>
                  <a:sym typeface="Canva Sans"/>
                </a:rPr>
                <a:t>Đánh giá sản phẩm</a:t>
              </a:r>
            </a:p>
          </p:txBody>
        </p:sp>
      </p:grpSp>
      <p:sp>
        <p:nvSpPr>
          <p:cNvPr id="22" name="Freeform 22">
            <a:extLst>
              <a:ext uri="{FF2B5EF4-FFF2-40B4-BE49-F238E27FC236}">
                <a16:creationId xmlns:a16="http://schemas.microsoft.com/office/drawing/2014/main" id="{DC831887-E14D-A9F4-62C3-7DD44E52C8CE}"/>
              </a:ext>
            </a:extLst>
          </p:cNvPr>
          <p:cNvSpPr/>
          <p:nvPr/>
        </p:nvSpPr>
        <p:spPr>
          <a:xfrm>
            <a:off x="4920100" y="3604899"/>
            <a:ext cx="670881" cy="638022"/>
          </a:xfrm>
          <a:custGeom>
            <a:avLst/>
            <a:gdLst/>
            <a:ahLst/>
            <a:cxnLst/>
            <a:rect l="l" t="t" r="r" b="b"/>
            <a:pathLst>
              <a:path w="670881" h="638022">
                <a:moveTo>
                  <a:pt x="0" y="0"/>
                </a:moveTo>
                <a:lnTo>
                  <a:pt x="670881" y="0"/>
                </a:lnTo>
                <a:lnTo>
                  <a:pt x="670881" y="638022"/>
                </a:lnTo>
                <a:lnTo>
                  <a:pt x="0" y="63802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23" name="Freeform 23">
            <a:extLst>
              <a:ext uri="{FF2B5EF4-FFF2-40B4-BE49-F238E27FC236}">
                <a16:creationId xmlns:a16="http://schemas.microsoft.com/office/drawing/2014/main" id="{5B09E370-049C-D377-5A7F-83DB1180158D}"/>
              </a:ext>
            </a:extLst>
          </p:cNvPr>
          <p:cNvSpPr/>
          <p:nvPr/>
        </p:nvSpPr>
        <p:spPr>
          <a:xfrm>
            <a:off x="5590981" y="3604899"/>
            <a:ext cx="670881" cy="638022"/>
          </a:xfrm>
          <a:custGeom>
            <a:avLst/>
            <a:gdLst/>
            <a:ahLst/>
            <a:cxnLst/>
            <a:rect l="l" t="t" r="r" b="b"/>
            <a:pathLst>
              <a:path w="670881" h="638022">
                <a:moveTo>
                  <a:pt x="0" y="0"/>
                </a:moveTo>
                <a:lnTo>
                  <a:pt x="670881" y="0"/>
                </a:lnTo>
                <a:lnTo>
                  <a:pt x="670881" y="638022"/>
                </a:lnTo>
                <a:lnTo>
                  <a:pt x="0" y="63802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24" name="Freeform 24">
            <a:extLst>
              <a:ext uri="{FF2B5EF4-FFF2-40B4-BE49-F238E27FC236}">
                <a16:creationId xmlns:a16="http://schemas.microsoft.com/office/drawing/2014/main" id="{EC2D6BC2-C0B8-AA73-D7DD-8D7526C67E8F}"/>
              </a:ext>
            </a:extLst>
          </p:cNvPr>
          <p:cNvSpPr/>
          <p:nvPr/>
        </p:nvSpPr>
        <p:spPr>
          <a:xfrm>
            <a:off x="6261862" y="3604899"/>
            <a:ext cx="670881" cy="638022"/>
          </a:xfrm>
          <a:custGeom>
            <a:avLst/>
            <a:gdLst/>
            <a:ahLst/>
            <a:cxnLst/>
            <a:rect l="l" t="t" r="r" b="b"/>
            <a:pathLst>
              <a:path w="670881" h="638022">
                <a:moveTo>
                  <a:pt x="0" y="0"/>
                </a:moveTo>
                <a:lnTo>
                  <a:pt x="670881" y="0"/>
                </a:lnTo>
                <a:lnTo>
                  <a:pt x="670881" y="638022"/>
                </a:lnTo>
                <a:lnTo>
                  <a:pt x="0" y="63802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25" name="Freeform 25">
            <a:extLst>
              <a:ext uri="{FF2B5EF4-FFF2-40B4-BE49-F238E27FC236}">
                <a16:creationId xmlns:a16="http://schemas.microsoft.com/office/drawing/2014/main" id="{4B028B3A-2B92-7940-8CAE-644CDBF61721}"/>
              </a:ext>
            </a:extLst>
          </p:cNvPr>
          <p:cNvSpPr/>
          <p:nvPr/>
        </p:nvSpPr>
        <p:spPr>
          <a:xfrm>
            <a:off x="6932743" y="3604899"/>
            <a:ext cx="670881" cy="638022"/>
          </a:xfrm>
          <a:custGeom>
            <a:avLst/>
            <a:gdLst/>
            <a:ahLst/>
            <a:cxnLst/>
            <a:rect l="l" t="t" r="r" b="b"/>
            <a:pathLst>
              <a:path w="670881" h="638022">
                <a:moveTo>
                  <a:pt x="0" y="0"/>
                </a:moveTo>
                <a:lnTo>
                  <a:pt x="670881" y="0"/>
                </a:lnTo>
                <a:lnTo>
                  <a:pt x="670881" y="638022"/>
                </a:lnTo>
                <a:lnTo>
                  <a:pt x="0" y="63802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26" name="Freeform 26">
            <a:extLst>
              <a:ext uri="{FF2B5EF4-FFF2-40B4-BE49-F238E27FC236}">
                <a16:creationId xmlns:a16="http://schemas.microsoft.com/office/drawing/2014/main" id="{2AFC85EC-6048-3D39-A426-97D09ED9FC9E}"/>
              </a:ext>
            </a:extLst>
          </p:cNvPr>
          <p:cNvSpPr/>
          <p:nvPr/>
        </p:nvSpPr>
        <p:spPr>
          <a:xfrm>
            <a:off x="7595111" y="3604899"/>
            <a:ext cx="670881" cy="638022"/>
          </a:xfrm>
          <a:custGeom>
            <a:avLst/>
            <a:gdLst/>
            <a:ahLst/>
            <a:cxnLst/>
            <a:rect l="l" t="t" r="r" b="b"/>
            <a:pathLst>
              <a:path w="670881" h="638022">
                <a:moveTo>
                  <a:pt x="0" y="0"/>
                </a:moveTo>
                <a:lnTo>
                  <a:pt x="670881" y="0"/>
                </a:lnTo>
                <a:lnTo>
                  <a:pt x="670881" y="638022"/>
                </a:lnTo>
                <a:lnTo>
                  <a:pt x="0" y="63802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grpSp>
        <p:nvGrpSpPr>
          <p:cNvPr id="27" name="Group 27">
            <a:extLst>
              <a:ext uri="{FF2B5EF4-FFF2-40B4-BE49-F238E27FC236}">
                <a16:creationId xmlns:a16="http://schemas.microsoft.com/office/drawing/2014/main" id="{1724D27F-D0EB-0CC8-1060-56BDC48E199D}"/>
              </a:ext>
            </a:extLst>
          </p:cNvPr>
          <p:cNvGrpSpPr/>
          <p:nvPr/>
        </p:nvGrpSpPr>
        <p:grpSpPr>
          <a:xfrm>
            <a:off x="4727288" y="4548841"/>
            <a:ext cx="8149026" cy="3861001"/>
            <a:chOff x="0" y="0"/>
            <a:chExt cx="486252" cy="230386"/>
          </a:xfrm>
        </p:grpSpPr>
        <p:sp>
          <p:nvSpPr>
            <p:cNvPr id="28" name="Freeform 28">
              <a:extLst>
                <a:ext uri="{FF2B5EF4-FFF2-40B4-BE49-F238E27FC236}">
                  <a16:creationId xmlns:a16="http://schemas.microsoft.com/office/drawing/2014/main" id="{99D10655-1870-AC17-4CA3-0153BF694C94}"/>
                </a:ext>
              </a:extLst>
            </p:cNvPr>
            <p:cNvSpPr/>
            <p:nvPr/>
          </p:nvSpPr>
          <p:spPr>
            <a:xfrm>
              <a:off x="0" y="0"/>
              <a:ext cx="486252" cy="230386"/>
            </a:xfrm>
            <a:custGeom>
              <a:avLst/>
              <a:gdLst/>
              <a:ahLst/>
              <a:cxnLst/>
              <a:rect l="l" t="t" r="r" b="b"/>
              <a:pathLst>
                <a:path w="486252" h="230386">
                  <a:moveTo>
                    <a:pt x="45275" y="0"/>
                  </a:moveTo>
                  <a:lnTo>
                    <a:pt x="440977" y="0"/>
                  </a:lnTo>
                  <a:cubicBezTo>
                    <a:pt x="465981" y="0"/>
                    <a:pt x="486252" y="20271"/>
                    <a:pt x="486252" y="45275"/>
                  </a:cubicBezTo>
                  <a:lnTo>
                    <a:pt x="486252" y="185110"/>
                  </a:lnTo>
                  <a:cubicBezTo>
                    <a:pt x="486252" y="210115"/>
                    <a:pt x="465981" y="230386"/>
                    <a:pt x="440977" y="230386"/>
                  </a:cubicBezTo>
                  <a:lnTo>
                    <a:pt x="45275" y="230386"/>
                  </a:lnTo>
                  <a:cubicBezTo>
                    <a:pt x="20271" y="230386"/>
                    <a:pt x="0" y="210115"/>
                    <a:pt x="0" y="185110"/>
                  </a:cubicBezTo>
                  <a:lnTo>
                    <a:pt x="0" y="45275"/>
                  </a:lnTo>
                  <a:cubicBezTo>
                    <a:pt x="0" y="20271"/>
                    <a:pt x="20271" y="0"/>
                    <a:pt x="45275" y="0"/>
                  </a:cubicBezTo>
                  <a:close/>
                </a:path>
              </a:pathLst>
            </a:custGeom>
            <a:solidFill>
              <a:srgbClr val="D6BD9E">
                <a:alpha val="62745"/>
              </a:srgbClr>
            </a:solidFill>
            <a:ln cap="rnd">
              <a:noFill/>
              <a:prstDash val="solid"/>
              <a:round/>
            </a:ln>
          </p:spPr>
          <p:txBody>
            <a:bodyPr/>
            <a:lstStyle/>
            <a:p>
              <a:endParaRPr lang="en-US"/>
            </a:p>
          </p:txBody>
        </p:sp>
        <p:sp>
          <p:nvSpPr>
            <p:cNvPr id="29" name="TextBox 29">
              <a:extLst>
                <a:ext uri="{FF2B5EF4-FFF2-40B4-BE49-F238E27FC236}">
                  <a16:creationId xmlns:a16="http://schemas.microsoft.com/office/drawing/2014/main" id="{582BA7D4-BB4D-24B9-B833-87F2DE857F14}"/>
                </a:ext>
              </a:extLst>
            </p:cNvPr>
            <p:cNvSpPr txBox="1"/>
            <p:nvPr/>
          </p:nvSpPr>
          <p:spPr>
            <a:xfrm>
              <a:off x="0" y="-38100"/>
              <a:ext cx="486252" cy="268486"/>
            </a:xfrm>
            <a:prstGeom prst="rect">
              <a:avLst/>
            </a:prstGeom>
          </p:spPr>
          <p:txBody>
            <a:bodyPr lIns="50800" tIns="50800" rIns="50800" bIns="50800" rtlCol="0" anchor="ctr"/>
            <a:lstStyle/>
            <a:p>
              <a:pPr algn="ctr">
                <a:lnSpc>
                  <a:spcPts val="2659"/>
                </a:lnSpc>
              </a:pPr>
              <a:endParaRPr/>
            </a:p>
          </p:txBody>
        </p:sp>
      </p:grpSp>
      <p:grpSp>
        <p:nvGrpSpPr>
          <p:cNvPr id="30" name="Group 30">
            <a:extLst>
              <a:ext uri="{FF2B5EF4-FFF2-40B4-BE49-F238E27FC236}">
                <a16:creationId xmlns:a16="http://schemas.microsoft.com/office/drawing/2014/main" id="{8466391C-7F64-B9EB-C798-8B5538B686DB}"/>
              </a:ext>
            </a:extLst>
          </p:cNvPr>
          <p:cNvGrpSpPr/>
          <p:nvPr/>
        </p:nvGrpSpPr>
        <p:grpSpPr>
          <a:xfrm>
            <a:off x="8656374" y="8714641"/>
            <a:ext cx="4219939" cy="917888"/>
            <a:chOff x="0" y="0"/>
            <a:chExt cx="868300" cy="188866"/>
          </a:xfrm>
        </p:grpSpPr>
        <p:sp>
          <p:nvSpPr>
            <p:cNvPr id="31" name="Freeform 31">
              <a:extLst>
                <a:ext uri="{FF2B5EF4-FFF2-40B4-BE49-F238E27FC236}">
                  <a16:creationId xmlns:a16="http://schemas.microsoft.com/office/drawing/2014/main" id="{14848103-D2F4-B4CB-15CE-A3E4B89FB8A6}"/>
                </a:ext>
              </a:extLst>
            </p:cNvPr>
            <p:cNvSpPr/>
            <p:nvPr/>
          </p:nvSpPr>
          <p:spPr>
            <a:xfrm>
              <a:off x="0" y="0"/>
              <a:ext cx="868300" cy="188866"/>
            </a:xfrm>
            <a:custGeom>
              <a:avLst/>
              <a:gdLst/>
              <a:ahLst/>
              <a:cxnLst/>
              <a:rect l="l" t="t" r="r" b="b"/>
              <a:pathLst>
                <a:path w="868300" h="188866">
                  <a:moveTo>
                    <a:pt x="35832" y="0"/>
                  </a:moveTo>
                  <a:lnTo>
                    <a:pt x="832468" y="0"/>
                  </a:lnTo>
                  <a:cubicBezTo>
                    <a:pt x="841971" y="0"/>
                    <a:pt x="851085" y="3775"/>
                    <a:pt x="857805" y="10495"/>
                  </a:cubicBezTo>
                  <a:cubicBezTo>
                    <a:pt x="864525" y="17215"/>
                    <a:pt x="868300" y="26329"/>
                    <a:pt x="868300" y="35832"/>
                  </a:cubicBezTo>
                  <a:lnTo>
                    <a:pt x="868300" y="153034"/>
                  </a:lnTo>
                  <a:cubicBezTo>
                    <a:pt x="868300" y="172823"/>
                    <a:pt x="852258" y="188866"/>
                    <a:pt x="832468" y="188866"/>
                  </a:cubicBezTo>
                  <a:lnTo>
                    <a:pt x="35832" y="188866"/>
                  </a:lnTo>
                  <a:cubicBezTo>
                    <a:pt x="16043" y="188866"/>
                    <a:pt x="0" y="172823"/>
                    <a:pt x="0" y="153034"/>
                  </a:cubicBezTo>
                  <a:lnTo>
                    <a:pt x="0" y="35832"/>
                  </a:lnTo>
                  <a:cubicBezTo>
                    <a:pt x="0" y="16043"/>
                    <a:pt x="16043" y="0"/>
                    <a:pt x="35832" y="0"/>
                  </a:cubicBezTo>
                  <a:close/>
                </a:path>
              </a:pathLst>
            </a:custGeom>
            <a:solidFill>
              <a:srgbClr val="B5242B"/>
            </a:solidFill>
          </p:spPr>
          <p:txBody>
            <a:bodyPr/>
            <a:lstStyle/>
            <a:p>
              <a:endParaRPr lang="en-US"/>
            </a:p>
          </p:txBody>
        </p:sp>
        <p:sp>
          <p:nvSpPr>
            <p:cNvPr id="32" name="TextBox 32">
              <a:extLst>
                <a:ext uri="{FF2B5EF4-FFF2-40B4-BE49-F238E27FC236}">
                  <a16:creationId xmlns:a16="http://schemas.microsoft.com/office/drawing/2014/main" id="{726B3FA5-F20D-8A60-8143-DD697EA286D5}"/>
                </a:ext>
              </a:extLst>
            </p:cNvPr>
            <p:cNvSpPr txBox="1"/>
            <p:nvPr/>
          </p:nvSpPr>
          <p:spPr>
            <a:xfrm>
              <a:off x="0" y="-38100"/>
              <a:ext cx="868300" cy="226966"/>
            </a:xfrm>
            <a:prstGeom prst="rect">
              <a:avLst/>
            </a:prstGeom>
          </p:spPr>
          <p:txBody>
            <a:bodyPr lIns="50800" tIns="50800" rIns="50800" bIns="50800" rtlCol="0" anchor="ctr"/>
            <a:lstStyle/>
            <a:p>
              <a:pPr algn="ctr">
                <a:lnSpc>
                  <a:spcPts val="2659"/>
                </a:lnSpc>
              </a:pPr>
              <a:endParaRPr/>
            </a:p>
          </p:txBody>
        </p:sp>
      </p:grpSp>
      <p:sp>
        <p:nvSpPr>
          <p:cNvPr id="33" name="TextBox 33">
            <a:hlinkClick r:id="rId19" action="ppaction://hlinksldjump"/>
            <a:extLst>
              <a:ext uri="{FF2B5EF4-FFF2-40B4-BE49-F238E27FC236}">
                <a16:creationId xmlns:a16="http://schemas.microsoft.com/office/drawing/2014/main" id="{428A729F-7675-437A-A0BE-B3867EAB2919}"/>
              </a:ext>
            </a:extLst>
          </p:cNvPr>
          <p:cNvSpPr txBox="1"/>
          <p:nvPr/>
        </p:nvSpPr>
        <p:spPr>
          <a:xfrm>
            <a:off x="9863731" y="8850053"/>
            <a:ext cx="1805226" cy="580390"/>
          </a:xfrm>
          <a:prstGeom prst="rect">
            <a:avLst/>
          </a:prstGeom>
        </p:spPr>
        <p:txBody>
          <a:bodyPr lIns="0" tIns="0" rIns="0" bIns="0" rtlCol="0" anchor="t">
            <a:spAutoFit/>
          </a:bodyPr>
          <a:lstStyle/>
          <a:p>
            <a:pPr algn="ctr">
              <a:lnSpc>
                <a:spcPts val="4759"/>
              </a:lnSpc>
            </a:pPr>
            <a:r>
              <a:rPr lang="en-US" sz="3399" dirty="0" err="1">
                <a:solidFill>
                  <a:srgbClr val="FFFFFF"/>
                </a:solidFill>
                <a:latin typeface="Canva Sans"/>
                <a:ea typeface="Canva Sans"/>
                <a:cs typeface="Canva Sans"/>
                <a:sym typeface="Canva Sans"/>
              </a:rPr>
              <a:t>Đánh</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giá</a:t>
            </a:r>
            <a:endParaRPr lang="en-US" sz="3399" dirty="0">
              <a:solidFill>
                <a:srgbClr val="FFFFFF"/>
              </a:solidFill>
              <a:latin typeface="Canva Sans"/>
              <a:ea typeface="Canva Sans"/>
              <a:cs typeface="Canva Sans"/>
              <a:sym typeface="Canva Sans"/>
            </a:endParaRPr>
          </a:p>
        </p:txBody>
      </p:sp>
      <p:sp>
        <p:nvSpPr>
          <p:cNvPr id="35" name="TextBox 29">
            <a:hlinkClick r:id="rId20" action="ppaction://hlinksldjump"/>
            <a:extLst>
              <a:ext uri="{FF2B5EF4-FFF2-40B4-BE49-F238E27FC236}">
                <a16:creationId xmlns:a16="http://schemas.microsoft.com/office/drawing/2014/main" id="{AFF306DF-668E-59A9-8EC5-D4883949FC74}"/>
              </a:ext>
            </a:extLst>
          </p:cNvPr>
          <p:cNvSpPr txBox="1"/>
          <p:nvPr/>
        </p:nvSpPr>
        <p:spPr>
          <a:xfrm>
            <a:off x="5185224" y="4996516"/>
            <a:ext cx="4149447" cy="464820"/>
          </a:xfrm>
          <a:prstGeom prst="rect">
            <a:avLst/>
          </a:prstGeom>
        </p:spPr>
        <p:txBody>
          <a:bodyPr lIns="0" tIns="0" rIns="0" bIns="0" rtlCol="0" anchor="t">
            <a:spAutoFit/>
          </a:bodyPr>
          <a:lstStyle/>
          <a:p>
            <a:pPr algn="ctr">
              <a:lnSpc>
                <a:spcPts val="3780"/>
              </a:lnSpc>
            </a:pPr>
            <a:r>
              <a:rPr lang="en-US" sz="2700" i="1" dirty="0" err="1">
                <a:solidFill>
                  <a:srgbClr val="000000">
                    <a:alpha val="54902"/>
                  </a:srgbClr>
                </a:solidFill>
                <a:latin typeface="Canva Sans Italics"/>
                <a:ea typeface="Canva Sans Italics"/>
                <a:cs typeface="Canva Sans Italics"/>
                <a:sym typeface="Canva Sans Italics"/>
              </a:rPr>
              <a:t>Viết</a:t>
            </a:r>
            <a:r>
              <a:rPr lang="en-US" sz="2700" i="1" dirty="0">
                <a:solidFill>
                  <a:srgbClr val="000000">
                    <a:alpha val="54902"/>
                  </a:srgbClr>
                </a:solidFill>
                <a:latin typeface="Canva Sans Italics"/>
                <a:ea typeface="Canva Sans Italics"/>
                <a:cs typeface="Canva Sans Italics"/>
                <a:sym typeface="Canva Sans Italics"/>
              </a:rPr>
              <a:t> </a:t>
            </a:r>
            <a:r>
              <a:rPr lang="en-US" sz="2700" i="1" dirty="0" err="1">
                <a:solidFill>
                  <a:srgbClr val="000000">
                    <a:alpha val="54902"/>
                  </a:srgbClr>
                </a:solidFill>
                <a:latin typeface="Canva Sans Italics"/>
                <a:ea typeface="Canva Sans Italics"/>
                <a:cs typeface="Canva Sans Italics"/>
                <a:sym typeface="Canva Sans Italics"/>
              </a:rPr>
              <a:t>đánh</a:t>
            </a:r>
            <a:r>
              <a:rPr lang="en-US" sz="2700" i="1" dirty="0">
                <a:solidFill>
                  <a:srgbClr val="000000">
                    <a:alpha val="54902"/>
                  </a:srgbClr>
                </a:solidFill>
                <a:latin typeface="Canva Sans Italics"/>
                <a:ea typeface="Canva Sans Italics"/>
                <a:cs typeface="Canva Sans Italics"/>
                <a:sym typeface="Canva Sans Italics"/>
              </a:rPr>
              <a:t> </a:t>
            </a:r>
            <a:r>
              <a:rPr lang="en-US" sz="2700" i="1" dirty="0" err="1">
                <a:solidFill>
                  <a:srgbClr val="000000">
                    <a:alpha val="54902"/>
                  </a:srgbClr>
                </a:solidFill>
                <a:latin typeface="Canva Sans Italics"/>
                <a:ea typeface="Canva Sans Italics"/>
                <a:cs typeface="Canva Sans Italics"/>
                <a:sym typeface="Canva Sans Italics"/>
              </a:rPr>
              <a:t>giá</a:t>
            </a:r>
            <a:r>
              <a:rPr lang="en-US" sz="2700" i="1" dirty="0">
                <a:solidFill>
                  <a:srgbClr val="000000">
                    <a:alpha val="54902"/>
                  </a:srgbClr>
                </a:solidFill>
                <a:latin typeface="Canva Sans Italics"/>
                <a:ea typeface="Canva Sans Italics"/>
                <a:cs typeface="Canva Sans Italics"/>
                <a:sym typeface="Canva Sans Italics"/>
              </a:rPr>
              <a:t> </a:t>
            </a:r>
            <a:r>
              <a:rPr lang="en-US" sz="2700" i="1" dirty="0" err="1">
                <a:solidFill>
                  <a:srgbClr val="000000">
                    <a:alpha val="54902"/>
                  </a:srgbClr>
                </a:solidFill>
                <a:latin typeface="Canva Sans Italics"/>
                <a:ea typeface="Canva Sans Italics"/>
                <a:cs typeface="Canva Sans Italics"/>
                <a:sym typeface="Canva Sans Italics"/>
              </a:rPr>
              <a:t>sản</a:t>
            </a:r>
            <a:r>
              <a:rPr lang="en-US" sz="2700" i="1" dirty="0">
                <a:solidFill>
                  <a:srgbClr val="000000">
                    <a:alpha val="54902"/>
                  </a:srgbClr>
                </a:solidFill>
                <a:latin typeface="Canva Sans Italics"/>
                <a:ea typeface="Canva Sans Italics"/>
                <a:cs typeface="Canva Sans Italics"/>
                <a:sym typeface="Canva Sans Italics"/>
              </a:rPr>
              <a:t> </a:t>
            </a:r>
            <a:r>
              <a:rPr lang="en-US" sz="2700" i="1" dirty="0" err="1">
                <a:solidFill>
                  <a:srgbClr val="000000">
                    <a:alpha val="54902"/>
                  </a:srgbClr>
                </a:solidFill>
                <a:latin typeface="Canva Sans Italics"/>
                <a:ea typeface="Canva Sans Italics"/>
                <a:cs typeface="Canva Sans Italics"/>
                <a:sym typeface="Canva Sans Italics"/>
              </a:rPr>
              <a:t>phẩm</a:t>
            </a:r>
            <a:r>
              <a:rPr lang="en-US" sz="2700" i="1" dirty="0">
                <a:solidFill>
                  <a:srgbClr val="000000">
                    <a:alpha val="54902"/>
                  </a:srgbClr>
                </a:solidFill>
                <a:latin typeface="Canva Sans Italics"/>
                <a:ea typeface="Canva Sans Italics"/>
                <a:cs typeface="Canva Sans Italics"/>
                <a:sym typeface="Canva Sans Italics"/>
              </a:rPr>
              <a:t>...</a:t>
            </a:r>
          </a:p>
        </p:txBody>
      </p:sp>
    </p:spTree>
    <p:extLst>
      <p:ext uri="{BB962C8B-B14F-4D97-AF65-F5344CB8AC3E}">
        <p14:creationId xmlns:p14="http://schemas.microsoft.com/office/powerpoint/2010/main" val="42023506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24270-9807-1939-17E3-4BE6A07C653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23DABBC-AFDE-2826-F8A3-FDF0D355D46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a:p>
        </p:txBody>
      </p:sp>
      <p:sp>
        <p:nvSpPr>
          <p:cNvPr id="3" name="Freeform 3">
            <a:extLst>
              <a:ext uri="{FF2B5EF4-FFF2-40B4-BE49-F238E27FC236}">
                <a16:creationId xmlns:a16="http://schemas.microsoft.com/office/drawing/2014/main" id="{025770B3-31F2-345F-10A8-D28A3292A821}"/>
              </a:ext>
            </a:extLst>
          </p:cNvPr>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1C0BB708-B420-E823-1B7B-853C68456DF1}"/>
              </a:ext>
            </a:extLst>
          </p:cNvPr>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7" name="Group 7">
            <a:extLst>
              <a:ext uri="{FF2B5EF4-FFF2-40B4-BE49-F238E27FC236}">
                <a16:creationId xmlns:a16="http://schemas.microsoft.com/office/drawing/2014/main" id="{0525B032-E2F1-7CCF-1B03-57E6DC7440DE}"/>
              </a:ext>
            </a:extLst>
          </p:cNvPr>
          <p:cNvGrpSpPr/>
          <p:nvPr/>
        </p:nvGrpSpPr>
        <p:grpSpPr>
          <a:xfrm>
            <a:off x="776763" y="114333"/>
            <a:ext cx="1450768" cy="1450768"/>
            <a:chOff x="0" y="0"/>
            <a:chExt cx="13716000" cy="13716000"/>
          </a:xfrm>
        </p:grpSpPr>
        <p:sp>
          <p:nvSpPr>
            <p:cNvPr id="8" name="Freeform 8">
              <a:hlinkClick r:id="rId7" action="ppaction://hlinksldjump"/>
              <a:extLst>
                <a:ext uri="{FF2B5EF4-FFF2-40B4-BE49-F238E27FC236}">
                  <a16:creationId xmlns:a16="http://schemas.microsoft.com/office/drawing/2014/main" id="{0076CB69-6A27-9E62-31C1-576A5D4DB2D2}"/>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8"/>
              <a:stretch>
                <a:fillRect t="-38888" b="-38888"/>
              </a:stretch>
            </a:blipFill>
          </p:spPr>
          <p:txBody>
            <a:bodyPr/>
            <a:lstStyle/>
            <a:p>
              <a:endParaRPr lang="en-US" dirty="0"/>
            </a:p>
          </p:txBody>
        </p:sp>
      </p:grpSp>
      <p:sp>
        <p:nvSpPr>
          <p:cNvPr id="9" name="Freeform 9">
            <a:hlinkClick r:id="rId9" action="ppaction://hlinksldjump"/>
            <a:extLst>
              <a:ext uri="{FF2B5EF4-FFF2-40B4-BE49-F238E27FC236}">
                <a16:creationId xmlns:a16="http://schemas.microsoft.com/office/drawing/2014/main" id="{D21D825B-4274-032D-EC48-D313FFA3E2F8}"/>
              </a:ext>
            </a:extLst>
          </p:cNvPr>
          <p:cNvSpPr/>
          <p:nvPr/>
        </p:nvSpPr>
        <p:spPr>
          <a:xfrm>
            <a:off x="15236121"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10" name="Group 10">
            <a:extLst>
              <a:ext uri="{FF2B5EF4-FFF2-40B4-BE49-F238E27FC236}">
                <a16:creationId xmlns:a16="http://schemas.microsoft.com/office/drawing/2014/main" id="{A0B096A3-0EB2-3190-48BA-1EDC64771B41}"/>
              </a:ext>
            </a:extLst>
          </p:cNvPr>
          <p:cNvGrpSpPr/>
          <p:nvPr/>
        </p:nvGrpSpPr>
        <p:grpSpPr>
          <a:xfrm>
            <a:off x="508635" y="2153626"/>
            <a:ext cx="3731497" cy="6037788"/>
            <a:chOff x="0" y="0"/>
            <a:chExt cx="4975330" cy="8050384"/>
          </a:xfrm>
        </p:grpSpPr>
        <p:sp>
          <p:nvSpPr>
            <p:cNvPr id="11" name="Freeform 11">
              <a:extLst>
                <a:ext uri="{FF2B5EF4-FFF2-40B4-BE49-F238E27FC236}">
                  <a16:creationId xmlns:a16="http://schemas.microsoft.com/office/drawing/2014/main" id="{7DCD88D6-0830-F25E-4DFA-818C4C260F83}"/>
                </a:ext>
              </a:extLst>
            </p:cNvPr>
            <p:cNvSpPr/>
            <p:nvPr/>
          </p:nvSpPr>
          <p:spPr>
            <a:xfrm>
              <a:off x="26668" y="0"/>
              <a:ext cx="4935324" cy="6397969"/>
            </a:xfrm>
            <a:custGeom>
              <a:avLst/>
              <a:gdLst/>
              <a:ahLst/>
              <a:cxnLst/>
              <a:rect l="l" t="t" r="r" b="b"/>
              <a:pathLst>
                <a:path w="4935324" h="6397969">
                  <a:moveTo>
                    <a:pt x="0" y="0"/>
                  </a:moveTo>
                  <a:lnTo>
                    <a:pt x="4935324" y="0"/>
                  </a:lnTo>
                  <a:lnTo>
                    <a:pt x="4935324" y="6397969"/>
                  </a:lnTo>
                  <a:lnTo>
                    <a:pt x="0" y="6397969"/>
                  </a:lnTo>
                  <a:lnTo>
                    <a:pt x="0" y="0"/>
                  </a:lnTo>
                  <a:close/>
                </a:path>
              </a:pathLst>
            </a:custGeom>
            <a:blipFill>
              <a:blip r:embed="rId12"/>
              <a:stretch>
                <a:fillRect t="-7890" b="-7890"/>
              </a:stretch>
            </a:blipFill>
          </p:spPr>
          <p:txBody>
            <a:bodyPr/>
            <a:lstStyle/>
            <a:p>
              <a:endParaRPr lang="en-US"/>
            </a:p>
          </p:txBody>
        </p:sp>
        <p:sp>
          <p:nvSpPr>
            <p:cNvPr id="12" name="Freeform 12">
              <a:extLst>
                <a:ext uri="{FF2B5EF4-FFF2-40B4-BE49-F238E27FC236}">
                  <a16:creationId xmlns:a16="http://schemas.microsoft.com/office/drawing/2014/main" id="{3E15C102-0C0C-CA0A-62DD-0BE9390774FF}"/>
                </a:ext>
              </a:extLst>
            </p:cNvPr>
            <p:cNvSpPr/>
            <p:nvPr/>
          </p:nvSpPr>
          <p:spPr>
            <a:xfrm>
              <a:off x="0" y="7822561"/>
              <a:ext cx="165921" cy="177888"/>
            </a:xfrm>
            <a:custGeom>
              <a:avLst/>
              <a:gdLst/>
              <a:ahLst/>
              <a:cxnLst/>
              <a:rect l="l" t="t" r="r" b="b"/>
              <a:pathLst>
                <a:path w="165921" h="177888">
                  <a:moveTo>
                    <a:pt x="0" y="0"/>
                  </a:moveTo>
                  <a:lnTo>
                    <a:pt x="165921" y="0"/>
                  </a:lnTo>
                  <a:lnTo>
                    <a:pt x="165921" y="177888"/>
                  </a:lnTo>
                  <a:lnTo>
                    <a:pt x="0" y="17788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3" name="TextBox 13">
              <a:extLst>
                <a:ext uri="{FF2B5EF4-FFF2-40B4-BE49-F238E27FC236}">
                  <a16:creationId xmlns:a16="http://schemas.microsoft.com/office/drawing/2014/main" id="{171A6DB8-5E6D-1524-F712-F3F164020675}"/>
                </a:ext>
              </a:extLst>
            </p:cNvPr>
            <p:cNvSpPr txBox="1"/>
            <p:nvPr/>
          </p:nvSpPr>
          <p:spPr>
            <a:xfrm>
              <a:off x="0" y="7566277"/>
              <a:ext cx="1933759" cy="256284"/>
            </a:xfrm>
            <a:prstGeom prst="rect">
              <a:avLst/>
            </a:prstGeom>
          </p:spPr>
          <p:txBody>
            <a:bodyPr lIns="0" tIns="0" rIns="0" bIns="0" rtlCol="0" anchor="t">
              <a:spAutoFit/>
            </a:bodyPr>
            <a:lstStyle/>
            <a:p>
              <a:pPr algn="l">
                <a:lnSpc>
                  <a:spcPts val="1730"/>
                </a:lnSpc>
              </a:pPr>
              <a:r>
                <a:rPr lang="en-US" sz="1236">
                  <a:solidFill>
                    <a:srgbClr val="000000"/>
                  </a:solidFill>
                  <a:latin typeface="Canva Sans"/>
                  <a:ea typeface="Canva Sans"/>
                  <a:cs typeface="Canva Sans"/>
                  <a:sym typeface="Canva Sans"/>
                </a:rPr>
                <a:t>360 lượt mua</a:t>
              </a:r>
            </a:p>
          </p:txBody>
        </p:sp>
        <p:sp>
          <p:nvSpPr>
            <p:cNvPr id="14" name="TextBox 14">
              <a:extLst>
                <a:ext uri="{FF2B5EF4-FFF2-40B4-BE49-F238E27FC236}">
                  <a16:creationId xmlns:a16="http://schemas.microsoft.com/office/drawing/2014/main" id="{23C644C8-6FAE-24D4-96FA-0E421FCC04B6}"/>
                </a:ext>
              </a:extLst>
            </p:cNvPr>
            <p:cNvSpPr txBox="1"/>
            <p:nvPr/>
          </p:nvSpPr>
          <p:spPr>
            <a:xfrm>
              <a:off x="223384" y="7786272"/>
              <a:ext cx="1933759" cy="256284"/>
            </a:xfrm>
            <a:prstGeom prst="rect">
              <a:avLst/>
            </a:prstGeom>
          </p:spPr>
          <p:txBody>
            <a:bodyPr lIns="0" tIns="0" rIns="0" bIns="0" rtlCol="0" anchor="t">
              <a:spAutoFit/>
            </a:bodyPr>
            <a:lstStyle/>
            <a:p>
              <a:pPr algn="l">
                <a:lnSpc>
                  <a:spcPts val="1730"/>
                </a:lnSpc>
              </a:pPr>
              <a:r>
                <a:rPr lang="en-US" sz="1236">
                  <a:solidFill>
                    <a:srgbClr val="000000"/>
                  </a:solidFill>
                  <a:latin typeface="Canva Sans"/>
                  <a:ea typeface="Canva Sans"/>
                  <a:cs typeface="Canva Sans"/>
                  <a:sym typeface="Canva Sans"/>
                </a:rPr>
                <a:t>4.5 (180)</a:t>
              </a:r>
            </a:p>
          </p:txBody>
        </p:sp>
        <p:sp>
          <p:nvSpPr>
            <p:cNvPr id="15" name="TextBox 15">
              <a:extLst>
                <a:ext uri="{FF2B5EF4-FFF2-40B4-BE49-F238E27FC236}">
                  <a16:creationId xmlns:a16="http://schemas.microsoft.com/office/drawing/2014/main" id="{FF653AF3-F849-A979-DE22-74804D8557CE}"/>
                </a:ext>
              </a:extLst>
            </p:cNvPr>
            <p:cNvSpPr txBox="1"/>
            <p:nvPr/>
          </p:nvSpPr>
          <p:spPr>
            <a:xfrm>
              <a:off x="0" y="6461170"/>
              <a:ext cx="4975330" cy="1024072"/>
            </a:xfrm>
            <a:prstGeom prst="rect">
              <a:avLst/>
            </a:prstGeom>
          </p:spPr>
          <p:txBody>
            <a:bodyPr lIns="0" tIns="0" rIns="0" bIns="0" rtlCol="0" anchor="t">
              <a:spAutoFit/>
            </a:bodyPr>
            <a:lstStyle/>
            <a:p>
              <a:pPr algn="l">
                <a:lnSpc>
                  <a:spcPts val="3180"/>
                </a:lnSpc>
              </a:pPr>
              <a:r>
                <a:rPr lang="en-US" sz="2271">
                  <a:solidFill>
                    <a:srgbClr val="000000"/>
                  </a:solidFill>
                  <a:latin typeface="Canva Sans"/>
                  <a:ea typeface="Canva Sans"/>
                  <a:cs typeface="Canva Sans"/>
                  <a:sym typeface="Canva Sans"/>
                </a:rPr>
                <a:t>Giải Bài Tập SGK Unit 6: Vietnamese Lifestyle...</a:t>
              </a:r>
            </a:p>
          </p:txBody>
        </p:sp>
        <p:sp>
          <p:nvSpPr>
            <p:cNvPr id="16" name="TextBox 16">
              <a:extLst>
                <a:ext uri="{FF2B5EF4-FFF2-40B4-BE49-F238E27FC236}">
                  <a16:creationId xmlns:a16="http://schemas.microsoft.com/office/drawing/2014/main" id="{B5AA9BBD-9CA4-6514-5442-CAA22621E028}"/>
                </a:ext>
              </a:extLst>
            </p:cNvPr>
            <p:cNvSpPr txBox="1"/>
            <p:nvPr/>
          </p:nvSpPr>
          <p:spPr>
            <a:xfrm>
              <a:off x="2411288" y="7522035"/>
              <a:ext cx="2550703" cy="528349"/>
            </a:xfrm>
            <a:prstGeom prst="rect">
              <a:avLst/>
            </a:prstGeom>
          </p:spPr>
          <p:txBody>
            <a:bodyPr wrap="square" lIns="0" tIns="0" rIns="0" bIns="0" rtlCol="0" anchor="t">
              <a:spAutoFit/>
            </a:bodyPr>
            <a:lstStyle/>
            <a:p>
              <a:pPr>
                <a:lnSpc>
                  <a:spcPts val="3336"/>
                </a:lnSpc>
              </a:pPr>
              <a:r>
                <a:rPr lang="en-US" sz="2383" b="1" dirty="0">
                  <a:solidFill>
                    <a:srgbClr val="FF3131"/>
                  </a:solidFill>
                  <a:latin typeface="Canva Sans Bold"/>
                  <a:ea typeface="Canva Sans Bold"/>
                  <a:cs typeface="Canva Sans Bold"/>
                  <a:sym typeface="Canva Sans Bold"/>
                </a:rPr>
                <a:t>50.000 VNĐ</a:t>
              </a:r>
            </a:p>
          </p:txBody>
        </p:sp>
      </p:grpSp>
      <p:grpSp>
        <p:nvGrpSpPr>
          <p:cNvPr id="17" name="Group 17">
            <a:extLst>
              <a:ext uri="{FF2B5EF4-FFF2-40B4-BE49-F238E27FC236}">
                <a16:creationId xmlns:a16="http://schemas.microsoft.com/office/drawing/2014/main" id="{E934A1CA-97A6-1A23-6225-6842848EA679}"/>
              </a:ext>
            </a:extLst>
          </p:cNvPr>
          <p:cNvGrpSpPr/>
          <p:nvPr/>
        </p:nvGrpSpPr>
        <p:grpSpPr>
          <a:xfrm>
            <a:off x="4727288" y="2153626"/>
            <a:ext cx="6045034" cy="1145354"/>
            <a:chOff x="0" y="0"/>
            <a:chExt cx="8060045" cy="1527139"/>
          </a:xfrm>
        </p:grpSpPr>
        <p:grpSp>
          <p:nvGrpSpPr>
            <p:cNvPr id="18" name="Group 18">
              <a:extLst>
                <a:ext uri="{FF2B5EF4-FFF2-40B4-BE49-F238E27FC236}">
                  <a16:creationId xmlns:a16="http://schemas.microsoft.com/office/drawing/2014/main" id="{413106CA-46CE-F0C4-FE7D-E1C1F156768F}"/>
                </a:ext>
              </a:extLst>
            </p:cNvPr>
            <p:cNvGrpSpPr/>
            <p:nvPr/>
          </p:nvGrpSpPr>
          <p:grpSpPr>
            <a:xfrm>
              <a:off x="0" y="0"/>
              <a:ext cx="8060045" cy="1527139"/>
              <a:chOff x="0" y="0"/>
              <a:chExt cx="1477981" cy="280033"/>
            </a:xfrm>
          </p:grpSpPr>
          <p:sp>
            <p:nvSpPr>
              <p:cNvPr id="19" name="Freeform 19">
                <a:extLst>
                  <a:ext uri="{FF2B5EF4-FFF2-40B4-BE49-F238E27FC236}">
                    <a16:creationId xmlns:a16="http://schemas.microsoft.com/office/drawing/2014/main" id="{3BD9C292-73DB-A5AE-68EA-DF7BE94C1322}"/>
                  </a:ext>
                </a:extLst>
              </p:cNvPr>
              <p:cNvSpPr/>
              <p:nvPr/>
            </p:nvSpPr>
            <p:spPr>
              <a:xfrm>
                <a:off x="0" y="0"/>
                <a:ext cx="1477981" cy="280033"/>
              </a:xfrm>
              <a:custGeom>
                <a:avLst/>
                <a:gdLst/>
                <a:ahLst/>
                <a:cxnLst/>
                <a:rect l="l" t="t" r="r" b="b"/>
                <a:pathLst>
                  <a:path w="1477981" h="280033">
                    <a:moveTo>
                      <a:pt x="21051" y="0"/>
                    </a:moveTo>
                    <a:lnTo>
                      <a:pt x="1456930" y="0"/>
                    </a:lnTo>
                    <a:cubicBezTo>
                      <a:pt x="1462513" y="0"/>
                      <a:pt x="1467868" y="2218"/>
                      <a:pt x="1471815" y="6166"/>
                    </a:cubicBezTo>
                    <a:cubicBezTo>
                      <a:pt x="1475763" y="10114"/>
                      <a:pt x="1477981" y="15468"/>
                      <a:pt x="1477981" y="21051"/>
                    </a:cubicBezTo>
                    <a:lnTo>
                      <a:pt x="1477981" y="258982"/>
                    </a:lnTo>
                    <a:cubicBezTo>
                      <a:pt x="1477981" y="264566"/>
                      <a:pt x="1475763" y="269920"/>
                      <a:pt x="1471815" y="273868"/>
                    </a:cubicBezTo>
                    <a:cubicBezTo>
                      <a:pt x="1467868" y="277816"/>
                      <a:pt x="1462513" y="280033"/>
                      <a:pt x="1456930" y="280033"/>
                    </a:cubicBezTo>
                    <a:lnTo>
                      <a:pt x="21051" y="280033"/>
                    </a:lnTo>
                    <a:cubicBezTo>
                      <a:pt x="15468" y="280033"/>
                      <a:pt x="10114" y="277816"/>
                      <a:pt x="6166" y="273868"/>
                    </a:cubicBezTo>
                    <a:cubicBezTo>
                      <a:pt x="2218" y="269920"/>
                      <a:pt x="0" y="264566"/>
                      <a:pt x="0" y="258982"/>
                    </a:cubicBezTo>
                    <a:lnTo>
                      <a:pt x="0" y="21051"/>
                    </a:lnTo>
                    <a:cubicBezTo>
                      <a:pt x="0" y="15468"/>
                      <a:pt x="2218" y="10114"/>
                      <a:pt x="6166" y="6166"/>
                    </a:cubicBezTo>
                    <a:cubicBezTo>
                      <a:pt x="10114" y="2218"/>
                      <a:pt x="15468" y="0"/>
                      <a:pt x="21051" y="0"/>
                    </a:cubicBezTo>
                    <a:close/>
                  </a:path>
                </a:pathLst>
              </a:custGeom>
              <a:solidFill>
                <a:srgbClr val="356BA6"/>
              </a:solidFill>
            </p:spPr>
            <p:txBody>
              <a:bodyPr/>
              <a:lstStyle/>
              <a:p>
                <a:endParaRPr lang="en-US"/>
              </a:p>
            </p:txBody>
          </p:sp>
          <p:sp>
            <p:nvSpPr>
              <p:cNvPr id="20" name="TextBox 20">
                <a:extLst>
                  <a:ext uri="{FF2B5EF4-FFF2-40B4-BE49-F238E27FC236}">
                    <a16:creationId xmlns:a16="http://schemas.microsoft.com/office/drawing/2014/main" id="{6657A02C-9B70-6CED-AA74-89F828E50623}"/>
                  </a:ext>
                </a:extLst>
              </p:cNvPr>
              <p:cNvSpPr txBox="1"/>
              <p:nvPr/>
            </p:nvSpPr>
            <p:spPr>
              <a:xfrm>
                <a:off x="0" y="-38100"/>
                <a:ext cx="1477981" cy="318133"/>
              </a:xfrm>
              <a:prstGeom prst="rect">
                <a:avLst/>
              </a:prstGeom>
            </p:spPr>
            <p:txBody>
              <a:bodyPr lIns="50800" tIns="50800" rIns="50800" bIns="50800" rtlCol="0" anchor="ctr"/>
              <a:lstStyle/>
              <a:p>
                <a:pPr algn="ctr">
                  <a:lnSpc>
                    <a:spcPts val="2659"/>
                  </a:lnSpc>
                </a:pPr>
                <a:endParaRPr/>
              </a:p>
            </p:txBody>
          </p:sp>
        </p:grpSp>
        <p:sp>
          <p:nvSpPr>
            <p:cNvPr id="21" name="TextBox 21">
              <a:extLst>
                <a:ext uri="{FF2B5EF4-FFF2-40B4-BE49-F238E27FC236}">
                  <a16:creationId xmlns:a16="http://schemas.microsoft.com/office/drawing/2014/main" id="{E6EDBA49-5DAE-D6F5-AA78-8A8FF0457140}"/>
                </a:ext>
              </a:extLst>
            </p:cNvPr>
            <p:cNvSpPr txBox="1"/>
            <p:nvPr/>
          </p:nvSpPr>
          <p:spPr>
            <a:xfrm>
              <a:off x="567923" y="232872"/>
              <a:ext cx="6737194" cy="983781"/>
            </a:xfrm>
            <a:prstGeom prst="rect">
              <a:avLst/>
            </a:prstGeom>
          </p:spPr>
          <p:txBody>
            <a:bodyPr lIns="0" tIns="0" rIns="0" bIns="0" rtlCol="0" anchor="t">
              <a:spAutoFit/>
            </a:bodyPr>
            <a:lstStyle/>
            <a:p>
              <a:pPr algn="ctr">
                <a:lnSpc>
                  <a:spcPts val="6126"/>
                </a:lnSpc>
              </a:pPr>
              <a:r>
                <a:rPr lang="en-US" sz="4376">
                  <a:solidFill>
                    <a:srgbClr val="FFFFFF"/>
                  </a:solidFill>
                  <a:latin typeface="Canva Sans"/>
                  <a:ea typeface="Canva Sans"/>
                  <a:cs typeface="Canva Sans"/>
                  <a:sym typeface="Canva Sans"/>
                </a:rPr>
                <a:t>Đánh giá sản phẩm</a:t>
              </a:r>
            </a:p>
          </p:txBody>
        </p:sp>
      </p:grpSp>
      <p:sp>
        <p:nvSpPr>
          <p:cNvPr id="22" name="Freeform 22">
            <a:extLst>
              <a:ext uri="{FF2B5EF4-FFF2-40B4-BE49-F238E27FC236}">
                <a16:creationId xmlns:a16="http://schemas.microsoft.com/office/drawing/2014/main" id="{F1C2FBCD-AB7E-6C61-DFFA-D295DCE4C590}"/>
              </a:ext>
            </a:extLst>
          </p:cNvPr>
          <p:cNvSpPr/>
          <p:nvPr/>
        </p:nvSpPr>
        <p:spPr>
          <a:xfrm>
            <a:off x="4920100" y="3604899"/>
            <a:ext cx="670881" cy="638022"/>
          </a:xfrm>
          <a:custGeom>
            <a:avLst/>
            <a:gdLst/>
            <a:ahLst/>
            <a:cxnLst/>
            <a:rect l="l" t="t" r="r" b="b"/>
            <a:pathLst>
              <a:path w="670881" h="638022">
                <a:moveTo>
                  <a:pt x="0" y="0"/>
                </a:moveTo>
                <a:lnTo>
                  <a:pt x="670881" y="0"/>
                </a:lnTo>
                <a:lnTo>
                  <a:pt x="670881" y="638022"/>
                </a:lnTo>
                <a:lnTo>
                  <a:pt x="0" y="63802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23" name="Freeform 23">
            <a:extLst>
              <a:ext uri="{FF2B5EF4-FFF2-40B4-BE49-F238E27FC236}">
                <a16:creationId xmlns:a16="http://schemas.microsoft.com/office/drawing/2014/main" id="{3C61C9BC-C892-ED84-5A12-22ECF9605FC9}"/>
              </a:ext>
            </a:extLst>
          </p:cNvPr>
          <p:cNvSpPr/>
          <p:nvPr/>
        </p:nvSpPr>
        <p:spPr>
          <a:xfrm>
            <a:off x="5590981" y="3604899"/>
            <a:ext cx="670881" cy="638022"/>
          </a:xfrm>
          <a:custGeom>
            <a:avLst/>
            <a:gdLst/>
            <a:ahLst/>
            <a:cxnLst/>
            <a:rect l="l" t="t" r="r" b="b"/>
            <a:pathLst>
              <a:path w="670881" h="638022">
                <a:moveTo>
                  <a:pt x="0" y="0"/>
                </a:moveTo>
                <a:lnTo>
                  <a:pt x="670881" y="0"/>
                </a:lnTo>
                <a:lnTo>
                  <a:pt x="670881" y="638022"/>
                </a:lnTo>
                <a:lnTo>
                  <a:pt x="0" y="63802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24" name="Freeform 24">
            <a:extLst>
              <a:ext uri="{FF2B5EF4-FFF2-40B4-BE49-F238E27FC236}">
                <a16:creationId xmlns:a16="http://schemas.microsoft.com/office/drawing/2014/main" id="{D8C99A87-F80F-1F2F-EF8D-F95680D4369E}"/>
              </a:ext>
            </a:extLst>
          </p:cNvPr>
          <p:cNvSpPr/>
          <p:nvPr/>
        </p:nvSpPr>
        <p:spPr>
          <a:xfrm>
            <a:off x="6261862" y="3604899"/>
            <a:ext cx="670881" cy="638022"/>
          </a:xfrm>
          <a:custGeom>
            <a:avLst/>
            <a:gdLst/>
            <a:ahLst/>
            <a:cxnLst/>
            <a:rect l="l" t="t" r="r" b="b"/>
            <a:pathLst>
              <a:path w="670881" h="638022">
                <a:moveTo>
                  <a:pt x="0" y="0"/>
                </a:moveTo>
                <a:lnTo>
                  <a:pt x="670881" y="0"/>
                </a:lnTo>
                <a:lnTo>
                  <a:pt x="670881" y="638022"/>
                </a:lnTo>
                <a:lnTo>
                  <a:pt x="0" y="63802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25" name="Freeform 25">
            <a:extLst>
              <a:ext uri="{FF2B5EF4-FFF2-40B4-BE49-F238E27FC236}">
                <a16:creationId xmlns:a16="http://schemas.microsoft.com/office/drawing/2014/main" id="{397AF34D-E5D5-AB99-A397-F7C70D45BD12}"/>
              </a:ext>
            </a:extLst>
          </p:cNvPr>
          <p:cNvSpPr/>
          <p:nvPr/>
        </p:nvSpPr>
        <p:spPr>
          <a:xfrm>
            <a:off x="6932743" y="3604899"/>
            <a:ext cx="670881" cy="638022"/>
          </a:xfrm>
          <a:custGeom>
            <a:avLst/>
            <a:gdLst/>
            <a:ahLst/>
            <a:cxnLst/>
            <a:rect l="l" t="t" r="r" b="b"/>
            <a:pathLst>
              <a:path w="670881" h="638022">
                <a:moveTo>
                  <a:pt x="0" y="0"/>
                </a:moveTo>
                <a:lnTo>
                  <a:pt x="670881" y="0"/>
                </a:lnTo>
                <a:lnTo>
                  <a:pt x="670881" y="638022"/>
                </a:lnTo>
                <a:lnTo>
                  <a:pt x="0" y="63802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26" name="Freeform 26">
            <a:extLst>
              <a:ext uri="{FF2B5EF4-FFF2-40B4-BE49-F238E27FC236}">
                <a16:creationId xmlns:a16="http://schemas.microsoft.com/office/drawing/2014/main" id="{DB40B6D5-2555-A498-1373-1055389ADE43}"/>
              </a:ext>
            </a:extLst>
          </p:cNvPr>
          <p:cNvSpPr/>
          <p:nvPr/>
        </p:nvSpPr>
        <p:spPr>
          <a:xfrm>
            <a:off x="7595111" y="3604899"/>
            <a:ext cx="670881" cy="638022"/>
          </a:xfrm>
          <a:custGeom>
            <a:avLst/>
            <a:gdLst/>
            <a:ahLst/>
            <a:cxnLst/>
            <a:rect l="l" t="t" r="r" b="b"/>
            <a:pathLst>
              <a:path w="670881" h="638022">
                <a:moveTo>
                  <a:pt x="0" y="0"/>
                </a:moveTo>
                <a:lnTo>
                  <a:pt x="670881" y="0"/>
                </a:lnTo>
                <a:lnTo>
                  <a:pt x="670881" y="638022"/>
                </a:lnTo>
                <a:lnTo>
                  <a:pt x="0" y="63802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grpSp>
        <p:nvGrpSpPr>
          <p:cNvPr id="27" name="Group 27">
            <a:extLst>
              <a:ext uri="{FF2B5EF4-FFF2-40B4-BE49-F238E27FC236}">
                <a16:creationId xmlns:a16="http://schemas.microsoft.com/office/drawing/2014/main" id="{71356AF7-199E-A42C-2D1C-7026CD7CBB59}"/>
              </a:ext>
            </a:extLst>
          </p:cNvPr>
          <p:cNvGrpSpPr/>
          <p:nvPr/>
        </p:nvGrpSpPr>
        <p:grpSpPr>
          <a:xfrm>
            <a:off x="4727288" y="4548841"/>
            <a:ext cx="8149026" cy="3861001"/>
            <a:chOff x="0" y="0"/>
            <a:chExt cx="486252" cy="230386"/>
          </a:xfrm>
        </p:grpSpPr>
        <p:sp>
          <p:nvSpPr>
            <p:cNvPr id="28" name="Freeform 28">
              <a:extLst>
                <a:ext uri="{FF2B5EF4-FFF2-40B4-BE49-F238E27FC236}">
                  <a16:creationId xmlns:a16="http://schemas.microsoft.com/office/drawing/2014/main" id="{6BDE044C-FBFE-4015-AA2C-59E9D1981E6C}"/>
                </a:ext>
              </a:extLst>
            </p:cNvPr>
            <p:cNvSpPr/>
            <p:nvPr/>
          </p:nvSpPr>
          <p:spPr>
            <a:xfrm>
              <a:off x="0" y="0"/>
              <a:ext cx="486252" cy="230386"/>
            </a:xfrm>
            <a:custGeom>
              <a:avLst/>
              <a:gdLst/>
              <a:ahLst/>
              <a:cxnLst/>
              <a:rect l="l" t="t" r="r" b="b"/>
              <a:pathLst>
                <a:path w="486252" h="230386">
                  <a:moveTo>
                    <a:pt x="45275" y="0"/>
                  </a:moveTo>
                  <a:lnTo>
                    <a:pt x="440977" y="0"/>
                  </a:lnTo>
                  <a:cubicBezTo>
                    <a:pt x="465981" y="0"/>
                    <a:pt x="486252" y="20271"/>
                    <a:pt x="486252" y="45275"/>
                  </a:cubicBezTo>
                  <a:lnTo>
                    <a:pt x="486252" y="185110"/>
                  </a:lnTo>
                  <a:cubicBezTo>
                    <a:pt x="486252" y="210115"/>
                    <a:pt x="465981" y="230386"/>
                    <a:pt x="440977" y="230386"/>
                  </a:cubicBezTo>
                  <a:lnTo>
                    <a:pt x="45275" y="230386"/>
                  </a:lnTo>
                  <a:cubicBezTo>
                    <a:pt x="20271" y="230386"/>
                    <a:pt x="0" y="210115"/>
                    <a:pt x="0" y="185110"/>
                  </a:cubicBezTo>
                  <a:lnTo>
                    <a:pt x="0" y="45275"/>
                  </a:lnTo>
                  <a:cubicBezTo>
                    <a:pt x="0" y="20271"/>
                    <a:pt x="20271" y="0"/>
                    <a:pt x="45275" y="0"/>
                  </a:cubicBezTo>
                  <a:close/>
                </a:path>
              </a:pathLst>
            </a:custGeom>
            <a:solidFill>
              <a:srgbClr val="D6BD9E">
                <a:alpha val="62745"/>
              </a:srgbClr>
            </a:solidFill>
            <a:ln cap="rnd">
              <a:noFill/>
              <a:prstDash val="solid"/>
              <a:round/>
            </a:ln>
          </p:spPr>
          <p:txBody>
            <a:bodyPr/>
            <a:lstStyle/>
            <a:p>
              <a:endParaRPr lang="en-US"/>
            </a:p>
          </p:txBody>
        </p:sp>
        <p:sp>
          <p:nvSpPr>
            <p:cNvPr id="29" name="TextBox 29">
              <a:extLst>
                <a:ext uri="{FF2B5EF4-FFF2-40B4-BE49-F238E27FC236}">
                  <a16:creationId xmlns:a16="http://schemas.microsoft.com/office/drawing/2014/main" id="{29DF040F-741A-8913-5732-401A2E6EFFA8}"/>
                </a:ext>
              </a:extLst>
            </p:cNvPr>
            <p:cNvSpPr txBox="1"/>
            <p:nvPr/>
          </p:nvSpPr>
          <p:spPr>
            <a:xfrm>
              <a:off x="0" y="-38100"/>
              <a:ext cx="486252" cy="268486"/>
            </a:xfrm>
            <a:prstGeom prst="rect">
              <a:avLst/>
            </a:prstGeom>
          </p:spPr>
          <p:txBody>
            <a:bodyPr lIns="50800" tIns="50800" rIns="50800" bIns="50800" rtlCol="0" anchor="ctr"/>
            <a:lstStyle/>
            <a:p>
              <a:pPr algn="ctr">
                <a:lnSpc>
                  <a:spcPts val="2659"/>
                </a:lnSpc>
              </a:pPr>
              <a:endParaRPr/>
            </a:p>
          </p:txBody>
        </p:sp>
      </p:grpSp>
      <p:grpSp>
        <p:nvGrpSpPr>
          <p:cNvPr id="30" name="Group 30">
            <a:extLst>
              <a:ext uri="{FF2B5EF4-FFF2-40B4-BE49-F238E27FC236}">
                <a16:creationId xmlns:a16="http://schemas.microsoft.com/office/drawing/2014/main" id="{465EC3B8-62B3-305A-8C6F-FDF03454A0D0}"/>
              </a:ext>
            </a:extLst>
          </p:cNvPr>
          <p:cNvGrpSpPr/>
          <p:nvPr/>
        </p:nvGrpSpPr>
        <p:grpSpPr>
          <a:xfrm>
            <a:off x="8656374" y="8714641"/>
            <a:ext cx="4219939" cy="917888"/>
            <a:chOff x="0" y="0"/>
            <a:chExt cx="868300" cy="188866"/>
          </a:xfrm>
        </p:grpSpPr>
        <p:sp>
          <p:nvSpPr>
            <p:cNvPr id="31" name="Freeform 31">
              <a:extLst>
                <a:ext uri="{FF2B5EF4-FFF2-40B4-BE49-F238E27FC236}">
                  <a16:creationId xmlns:a16="http://schemas.microsoft.com/office/drawing/2014/main" id="{BAE065FA-2CFA-7529-58C6-A838CF3A3595}"/>
                </a:ext>
              </a:extLst>
            </p:cNvPr>
            <p:cNvSpPr/>
            <p:nvPr/>
          </p:nvSpPr>
          <p:spPr>
            <a:xfrm>
              <a:off x="0" y="0"/>
              <a:ext cx="868300" cy="188866"/>
            </a:xfrm>
            <a:custGeom>
              <a:avLst/>
              <a:gdLst/>
              <a:ahLst/>
              <a:cxnLst/>
              <a:rect l="l" t="t" r="r" b="b"/>
              <a:pathLst>
                <a:path w="868300" h="188866">
                  <a:moveTo>
                    <a:pt x="35832" y="0"/>
                  </a:moveTo>
                  <a:lnTo>
                    <a:pt x="832468" y="0"/>
                  </a:lnTo>
                  <a:cubicBezTo>
                    <a:pt x="841971" y="0"/>
                    <a:pt x="851085" y="3775"/>
                    <a:pt x="857805" y="10495"/>
                  </a:cubicBezTo>
                  <a:cubicBezTo>
                    <a:pt x="864525" y="17215"/>
                    <a:pt x="868300" y="26329"/>
                    <a:pt x="868300" y="35832"/>
                  </a:cubicBezTo>
                  <a:lnTo>
                    <a:pt x="868300" y="153034"/>
                  </a:lnTo>
                  <a:cubicBezTo>
                    <a:pt x="868300" y="172823"/>
                    <a:pt x="852258" y="188866"/>
                    <a:pt x="832468" y="188866"/>
                  </a:cubicBezTo>
                  <a:lnTo>
                    <a:pt x="35832" y="188866"/>
                  </a:lnTo>
                  <a:cubicBezTo>
                    <a:pt x="16043" y="188866"/>
                    <a:pt x="0" y="172823"/>
                    <a:pt x="0" y="153034"/>
                  </a:cubicBezTo>
                  <a:lnTo>
                    <a:pt x="0" y="35832"/>
                  </a:lnTo>
                  <a:cubicBezTo>
                    <a:pt x="0" y="16043"/>
                    <a:pt x="16043" y="0"/>
                    <a:pt x="35832" y="0"/>
                  </a:cubicBezTo>
                  <a:close/>
                </a:path>
              </a:pathLst>
            </a:custGeom>
            <a:solidFill>
              <a:srgbClr val="B5242B"/>
            </a:solidFill>
          </p:spPr>
          <p:txBody>
            <a:bodyPr/>
            <a:lstStyle/>
            <a:p>
              <a:endParaRPr lang="en-US"/>
            </a:p>
          </p:txBody>
        </p:sp>
        <p:sp>
          <p:nvSpPr>
            <p:cNvPr id="32" name="TextBox 32">
              <a:extLst>
                <a:ext uri="{FF2B5EF4-FFF2-40B4-BE49-F238E27FC236}">
                  <a16:creationId xmlns:a16="http://schemas.microsoft.com/office/drawing/2014/main" id="{94E0B4AD-0565-ACF3-8D9D-C16EA4BEA660}"/>
                </a:ext>
              </a:extLst>
            </p:cNvPr>
            <p:cNvSpPr txBox="1"/>
            <p:nvPr/>
          </p:nvSpPr>
          <p:spPr>
            <a:xfrm>
              <a:off x="0" y="-38100"/>
              <a:ext cx="868300" cy="226966"/>
            </a:xfrm>
            <a:prstGeom prst="rect">
              <a:avLst/>
            </a:prstGeom>
          </p:spPr>
          <p:txBody>
            <a:bodyPr lIns="50800" tIns="50800" rIns="50800" bIns="50800" rtlCol="0" anchor="ctr"/>
            <a:lstStyle/>
            <a:p>
              <a:pPr algn="ctr">
                <a:lnSpc>
                  <a:spcPts val="2659"/>
                </a:lnSpc>
              </a:pPr>
              <a:endParaRPr/>
            </a:p>
          </p:txBody>
        </p:sp>
      </p:grpSp>
      <p:sp>
        <p:nvSpPr>
          <p:cNvPr id="33" name="TextBox 33">
            <a:hlinkClick r:id="rId17" action="ppaction://hlinksldjump"/>
            <a:extLst>
              <a:ext uri="{FF2B5EF4-FFF2-40B4-BE49-F238E27FC236}">
                <a16:creationId xmlns:a16="http://schemas.microsoft.com/office/drawing/2014/main" id="{7BDC7086-C79F-28E9-83BD-7BE3750F1D68}"/>
              </a:ext>
            </a:extLst>
          </p:cNvPr>
          <p:cNvSpPr txBox="1"/>
          <p:nvPr/>
        </p:nvSpPr>
        <p:spPr>
          <a:xfrm>
            <a:off x="9863731" y="8850053"/>
            <a:ext cx="1805226" cy="580390"/>
          </a:xfrm>
          <a:prstGeom prst="rect">
            <a:avLst/>
          </a:prstGeom>
        </p:spPr>
        <p:txBody>
          <a:bodyPr lIns="0" tIns="0" rIns="0" bIns="0" rtlCol="0" anchor="t">
            <a:spAutoFit/>
          </a:bodyPr>
          <a:lstStyle/>
          <a:p>
            <a:pPr algn="ctr">
              <a:lnSpc>
                <a:spcPts val="4759"/>
              </a:lnSpc>
            </a:pPr>
            <a:r>
              <a:rPr lang="en-US" sz="3399" dirty="0" err="1">
                <a:solidFill>
                  <a:srgbClr val="FFFFFF"/>
                </a:solidFill>
                <a:latin typeface="Canva Sans"/>
                <a:ea typeface="Canva Sans"/>
                <a:cs typeface="Canva Sans"/>
                <a:sym typeface="Canva Sans"/>
              </a:rPr>
              <a:t>Đánh</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giá</a:t>
            </a:r>
            <a:endParaRPr lang="en-US" sz="3399" dirty="0">
              <a:solidFill>
                <a:srgbClr val="FFFFFF"/>
              </a:solidFill>
              <a:latin typeface="Canva Sans"/>
              <a:ea typeface="Canva Sans"/>
              <a:cs typeface="Canva Sans"/>
              <a:sym typeface="Canva Sans"/>
            </a:endParaRPr>
          </a:p>
        </p:txBody>
      </p:sp>
      <p:sp>
        <p:nvSpPr>
          <p:cNvPr id="35" name="TextBox 29">
            <a:hlinkClick r:id="rId18" action="ppaction://hlinksldjump"/>
            <a:extLst>
              <a:ext uri="{FF2B5EF4-FFF2-40B4-BE49-F238E27FC236}">
                <a16:creationId xmlns:a16="http://schemas.microsoft.com/office/drawing/2014/main" id="{9772EDE6-1AF0-C1CD-CE2B-033CB756DD5F}"/>
              </a:ext>
            </a:extLst>
          </p:cNvPr>
          <p:cNvSpPr txBox="1"/>
          <p:nvPr/>
        </p:nvSpPr>
        <p:spPr>
          <a:xfrm>
            <a:off x="5185224" y="4996516"/>
            <a:ext cx="4149447" cy="464820"/>
          </a:xfrm>
          <a:prstGeom prst="rect">
            <a:avLst/>
          </a:prstGeom>
        </p:spPr>
        <p:txBody>
          <a:bodyPr lIns="0" tIns="0" rIns="0" bIns="0" rtlCol="0" anchor="t">
            <a:spAutoFit/>
          </a:bodyPr>
          <a:lstStyle/>
          <a:p>
            <a:pPr algn="ctr">
              <a:lnSpc>
                <a:spcPts val="3780"/>
              </a:lnSpc>
            </a:pPr>
            <a:r>
              <a:rPr lang="en-US" sz="2700" i="1" dirty="0" err="1">
                <a:solidFill>
                  <a:srgbClr val="000000">
                    <a:alpha val="54902"/>
                  </a:srgbClr>
                </a:solidFill>
                <a:latin typeface="Canva Sans Italics"/>
                <a:ea typeface="Canva Sans Italics"/>
                <a:cs typeface="Canva Sans Italics"/>
                <a:sym typeface="Canva Sans Italics"/>
              </a:rPr>
              <a:t>Viết</a:t>
            </a:r>
            <a:r>
              <a:rPr lang="en-US" sz="2700" i="1" dirty="0">
                <a:solidFill>
                  <a:srgbClr val="000000">
                    <a:alpha val="54902"/>
                  </a:srgbClr>
                </a:solidFill>
                <a:latin typeface="Canva Sans Italics"/>
                <a:ea typeface="Canva Sans Italics"/>
                <a:cs typeface="Canva Sans Italics"/>
                <a:sym typeface="Canva Sans Italics"/>
              </a:rPr>
              <a:t> </a:t>
            </a:r>
            <a:r>
              <a:rPr lang="en-US" sz="2700" i="1" dirty="0" err="1">
                <a:solidFill>
                  <a:srgbClr val="000000">
                    <a:alpha val="54902"/>
                  </a:srgbClr>
                </a:solidFill>
                <a:latin typeface="Canva Sans Italics"/>
                <a:ea typeface="Canva Sans Italics"/>
                <a:cs typeface="Canva Sans Italics"/>
                <a:sym typeface="Canva Sans Italics"/>
              </a:rPr>
              <a:t>đánh</a:t>
            </a:r>
            <a:r>
              <a:rPr lang="en-US" sz="2700" i="1" dirty="0">
                <a:solidFill>
                  <a:srgbClr val="000000">
                    <a:alpha val="54902"/>
                  </a:srgbClr>
                </a:solidFill>
                <a:latin typeface="Canva Sans Italics"/>
                <a:ea typeface="Canva Sans Italics"/>
                <a:cs typeface="Canva Sans Italics"/>
                <a:sym typeface="Canva Sans Italics"/>
              </a:rPr>
              <a:t> </a:t>
            </a:r>
            <a:r>
              <a:rPr lang="en-US" sz="2700" i="1" dirty="0" err="1">
                <a:solidFill>
                  <a:srgbClr val="000000">
                    <a:alpha val="54902"/>
                  </a:srgbClr>
                </a:solidFill>
                <a:latin typeface="Canva Sans Italics"/>
                <a:ea typeface="Canva Sans Italics"/>
                <a:cs typeface="Canva Sans Italics"/>
                <a:sym typeface="Canva Sans Italics"/>
              </a:rPr>
              <a:t>giá</a:t>
            </a:r>
            <a:r>
              <a:rPr lang="en-US" sz="2700" i="1" dirty="0">
                <a:solidFill>
                  <a:srgbClr val="000000">
                    <a:alpha val="54902"/>
                  </a:srgbClr>
                </a:solidFill>
                <a:latin typeface="Canva Sans Italics"/>
                <a:ea typeface="Canva Sans Italics"/>
                <a:cs typeface="Canva Sans Italics"/>
                <a:sym typeface="Canva Sans Italics"/>
              </a:rPr>
              <a:t> </a:t>
            </a:r>
            <a:r>
              <a:rPr lang="en-US" sz="2700" i="1" dirty="0" err="1">
                <a:solidFill>
                  <a:srgbClr val="000000">
                    <a:alpha val="54902"/>
                  </a:srgbClr>
                </a:solidFill>
                <a:latin typeface="Canva Sans Italics"/>
                <a:ea typeface="Canva Sans Italics"/>
                <a:cs typeface="Canva Sans Italics"/>
                <a:sym typeface="Canva Sans Italics"/>
              </a:rPr>
              <a:t>sản</a:t>
            </a:r>
            <a:r>
              <a:rPr lang="en-US" sz="2700" i="1" dirty="0">
                <a:solidFill>
                  <a:srgbClr val="000000">
                    <a:alpha val="54902"/>
                  </a:srgbClr>
                </a:solidFill>
                <a:latin typeface="Canva Sans Italics"/>
                <a:ea typeface="Canva Sans Italics"/>
                <a:cs typeface="Canva Sans Italics"/>
                <a:sym typeface="Canva Sans Italics"/>
              </a:rPr>
              <a:t> </a:t>
            </a:r>
            <a:r>
              <a:rPr lang="en-US" sz="2700" i="1" dirty="0" err="1">
                <a:solidFill>
                  <a:srgbClr val="000000">
                    <a:alpha val="54902"/>
                  </a:srgbClr>
                </a:solidFill>
                <a:latin typeface="Canva Sans Italics"/>
                <a:ea typeface="Canva Sans Italics"/>
                <a:cs typeface="Canva Sans Italics"/>
                <a:sym typeface="Canva Sans Italics"/>
              </a:rPr>
              <a:t>phẩm</a:t>
            </a:r>
            <a:r>
              <a:rPr lang="en-US" sz="2700" i="1" dirty="0">
                <a:solidFill>
                  <a:srgbClr val="000000">
                    <a:alpha val="54902"/>
                  </a:srgbClr>
                </a:solidFill>
                <a:latin typeface="Canva Sans Italics"/>
                <a:ea typeface="Canva Sans Italics"/>
                <a:cs typeface="Canva Sans Italics"/>
                <a:sym typeface="Canva Sans Italics"/>
              </a:rPr>
              <a:t>...</a:t>
            </a:r>
          </a:p>
        </p:txBody>
      </p:sp>
      <p:grpSp>
        <p:nvGrpSpPr>
          <p:cNvPr id="34" name="Group 4">
            <a:extLst>
              <a:ext uri="{FF2B5EF4-FFF2-40B4-BE49-F238E27FC236}">
                <a16:creationId xmlns:a16="http://schemas.microsoft.com/office/drawing/2014/main" id="{0428A457-3658-E216-6778-FB9F2FF54809}"/>
              </a:ext>
            </a:extLst>
          </p:cNvPr>
          <p:cNvGrpSpPr/>
          <p:nvPr/>
        </p:nvGrpSpPr>
        <p:grpSpPr>
          <a:xfrm>
            <a:off x="16671747" y="217109"/>
            <a:ext cx="1175107" cy="1159550"/>
            <a:chOff x="0" y="0"/>
            <a:chExt cx="309493" cy="305396"/>
          </a:xfrm>
        </p:grpSpPr>
        <p:sp>
          <p:nvSpPr>
            <p:cNvPr id="36" name="Freeform 5">
              <a:extLst>
                <a:ext uri="{FF2B5EF4-FFF2-40B4-BE49-F238E27FC236}">
                  <a16:creationId xmlns:a16="http://schemas.microsoft.com/office/drawing/2014/main" id="{ACC459D6-A616-7295-C131-EC5627652101}"/>
                </a:ext>
              </a:extLst>
            </p:cNvPr>
            <p:cNvSpPr/>
            <p:nvPr/>
          </p:nvSpPr>
          <p:spPr>
            <a:xfrm>
              <a:off x="0" y="0"/>
              <a:ext cx="309493" cy="305396"/>
            </a:xfrm>
            <a:custGeom>
              <a:avLst/>
              <a:gdLst/>
              <a:ahLst/>
              <a:cxnLst/>
              <a:rect l="l" t="t" r="r" b="b"/>
              <a:pathLst>
                <a:path w="309493" h="305396">
                  <a:moveTo>
                    <a:pt x="152698" y="0"/>
                  </a:moveTo>
                  <a:lnTo>
                    <a:pt x="156795" y="0"/>
                  </a:lnTo>
                  <a:cubicBezTo>
                    <a:pt x="197293" y="0"/>
                    <a:pt x="236133" y="16088"/>
                    <a:pt x="264769" y="44724"/>
                  </a:cubicBezTo>
                  <a:cubicBezTo>
                    <a:pt x="293405" y="73361"/>
                    <a:pt x="309493" y="112200"/>
                    <a:pt x="309493" y="152698"/>
                  </a:cubicBezTo>
                  <a:lnTo>
                    <a:pt x="309493" y="152698"/>
                  </a:lnTo>
                  <a:cubicBezTo>
                    <a:pt x="309493" y="237031"/>
                    <a:pt x="241128" y="305396"/>
                    <a:pt x="156795" y="305396"/>
                  </a:cubicBezTo>
                  <a:lnTo>
                    <a:pt x="152698" y="305396"/>
                  </a:lnTo>
                  <a:cubicBezTo>
                    <a:pt x="68365" y="305396"/>
                    <a:pt x="0" y="237031"/>
                    <a:pt x="0" y="152698"/>
                  </a:cubicBezTo>
                  <a:lnTo>
                    <a:pt x="0" y="152698"/>
                  </a:lnTo>
                  <a:cubicBezTo>
                    <a:pt x="0" y="68365"/>
                    <a:pt x="68365" y="0"/>
                    <a:pt x="152698" y="0"/>
                  </a:cubicBezTo>
                  <a:close/>
                </a:path>
              </a:pathLst>
            </a:custGeom>
            <a:solidFill>
              <a:srgbClr val="D2BC67"/>
            </a:solidFill>
          </p:spPr>
          <p:txBody>
            <a:bodyPr/>
            <a:lstStyle/>
            <a:p>
              <a:endParaRPr lang="en-US"/>
            </a:p>
          </p:txBody>
        </p:sp>
        <p:sp>
          <p:nvSpPr>
            <p:cNvPr id="37" name="TextBox 6">
              <a:extLst>
                <a:ext uri="{FF2B5EF4-FFF2-40B4-BE49-F238E27FC236}">
                  <a16:creationId xmlns:a16="http://schemas.microsoft.com/office/drawing/2014/main" id="{A2CA2EE5-D5B4-E050-E638-5E80E7536167}"/>
                </a:ext>
              </a:extLst>
            </p:cNvPr>
            <p:cNvSpPr txBox="1"/>
            <p:nvPr/>
          </p:nvSpPr>
          <p:spPr>
            <a:xfrm>
              <a:off x="0" y="-38100"/>
              <a:ext cx="309493" cy="343496"/>
            </a:xfrm>
            <a:prstGeom prst="rect">
              <a:avLst/>
            </a:prstGeom>
          </p:spPr>
          <p:txBody>
            <a:bodyPr lIns="50800" tIns="50800" rIns="50800" bIns="50800" rtlCol="0" anchor="ctr"/>
            <a:lstStyle/>
            <a:p>
              <a:pPr algn="ctr">
                <a:lnSpc>
                  <a:spcPts val="2659"/>
                </a:lnSpc>
              </a:pPr>
              <a:endParaRPr/>
            </a:p>
          </p:txBody>
        </p:sp>
      </p:grpSp>
      <p:grpSp>
        <p:nvGrpSpPr>
          <p:cNvPr id="38" name="Group 7">
            <a:extLst>
              <a:ext uri="{FF2B5EF4-FFF2-40B4-BE49-F238E27FC236}">
                <a16:creationId xmlns:a16="http://schemas.microsoft.com/office/drawing/2014/main" id="{FED3E8E8-3DF6-F674-4732-F51726668450}"/>
              </a:ext>
            </a:extLst>
          </p:cNvPr>
          <p:cNvGrpSpPr/>
          <p:nvPr/>
        </p:nvGrpSpPr>
        <p:grpSpPr>
          <a:xfrm>
            <a:off x="16840103" y="377686"/>
            <a:ext cx="838394" cy="838394"/>
            <a:chOff x="0" y="0"/>
            <a:chExt cx="13716000" cy="13716000"/>
          </a:xfrm>
        </p:grpSpPr>
        <p:sp>
          <p:nvSpPr>
            <p:cNvPr id="39" name="Freeform 8">
              <a:hlinkClick r:id="rId19" action="ppaction://hlinksldjump"/>
              <a:extLst>
                <a:ext uri="{FF2B5EF4-FFF2-40B4-BE49-F238E27FC236}">
                  <a16:creationId xmlns:a16="http://schemas.microsoft.com/office/drawing/2014/main" id="{A63C6AE4-104A-BA7E-D786-8D75D084666A}"/>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20"/>
              <a:stretch>
                <a:fillRect/>
              </a:stretch>
            </a:blipFill>
          </p:spPr>
          <p:txBody>
            <a:bodyPr/>
            <a:lstStyle/>
            <a:p>
              <a:endParaRPr lang="en-US" dirty="0"/>
            </a:p>
          </p:txBody>
        </p:sp>
      </p:grpSp>
      <p:grpSp>
        <p:nvGrpSpPr>
          <p:cNvPr id="40" name="Group 22">
            <a:extLst>
              <a:ext uri="{FF2B5EF4-FFF2-40B4-BE49-F238E27FC236}">
                <a16:creationId xmlns:a16="http://schemas.microsoft.com/office/drawing/2014/main" id="{D1CB96AF-98D1-09CF-9B72-902FCDA33691}"/>
              </a:ext>
            </a:extLst>
          </p:cNvPr>
          <p:cNvGrpSpPr/>
          <p:nvPr/>
        </p:nvGrpSpPr>
        <p:grpSpPr>
          <a:xfrm>
            <a:off x="15127591" y="1376658"/>
            <a:ext cx="2719262" cy="1800923"/>
            <a:chOff x="0" y="0"/>
            <a:chExt cx="716184" cy="474317"/>
          </a:xfrm>
        </p:grpSpPr>
        <p:sp>
          <p:nvSpPr>
            <p:cNvPr id="41" name="Freeform 23">
              <a:extLst>
                <a:ext uri="{FF2B5EF4-FFF2-40B4-BE49-F238E27FC236}">
                  <a16:creationId xmlns:a16="http://schemas.microsoft.com/office/drawing/2014/main" id="{65646D75-55CD-F18F-9D6E-64896B9E4EE5}"/>
                </a:ext>
              </a:extLst>
            </p:cNvPr>
            <p:cNvSpPr/>
            <p:nvPr/>
          </p:nvSpPr>
          <p:spPr>
            <a:xfrm>
              <a:off x="0" y="0"/>
              <a:ext cx="716184" cy="474317"/>
            </a:xfrm>
            <a:custGeom>
              <a:avLst/>
              <a:gdLst/>
              <a:ahLst/>
              <a:cxnLst/>
              <a:rect l="l" t="t" r="r" b="b"/>
              <a:pathLst>
                <a:path w="716184" h="474317">
                  <a:moveTo>
                    <a:pt x="145200" y="0"/>
                  </a:moveTo>
                  <a:lnTo>
                    <a:pt x="570984" y="0"/>
                  </a:lnTo>
                  <a:cubicBezTo>
                    <a:pt x="651176" y="0"/>
                    <a:pt x="716184" y="65008"/>
                    <a:pt x="716184" y="145200"/>
                  </a:cubicBezTo>
                  <a:lnTo>
                    <a:pt x="716184" y="329117"/>
                  </a:lnTo>
                  <a:cubicBezTo>
                    <a:pt x="716184" y="409309"/>
                    <a:pt x="651176" y="474317"/>
                    <a:pt x="570984" y="474317"/>
                  </a:cubicBezTo>
                  <a:lnTo>
                    <a:pt x="145200" y="474317"/>
                  </a:lnTo>
                  <a:cubicBezTo>
                    <a:pt x="65008" y="474317"/>
                    <a:pt x="0" y="409309"/>
                    <a:pt x="0" y="329117"/>
                  </a:cubicBezTo>
                  <a:lnTo>
                    <a:pt x="0" y="145200"/>
                  </a:lnTo>
                  <a:cubicBezTo>
                    <a:pt x="0" y="65008"/>
                    <a:pt x="65008" y="0"/>
                    <a:pt x="145200" y="0"/>
                  </a:cubicBezTo>
                  <a:close/>
                </a:path>
              </a:pathLst>
            </a:custGeom>
            <a:solidFill>
              <a:srgbClr val="FFFFFF"/>
            </a:solidFill>
          </p:spPr>
          <p:txBody>
            <a:bodyPr/>
            <a:lstStyle/>
            <a:p>
              <a:endParaRPr lang="en-US"/>
            </a:p>
          </p:txBody>
        </p:sp>
        <p:sp>
          <p:nvSpPr>
            <p:cNvPr id="42" name="TextBox 24">
              <a:extLst>
                <a:ext uri="{FF2B5EF4-FFF2-40B4-BE49-F238E27FC236}">
                  <a16:creationId xmlns:a16="http://schemas.microsoft.com/office/drawing/2014/main" id="{49709608-988B-729E-94D2-4729030682D5}"/>
                </a:ext>
              </a:extLst>
            </p:cNvPr>
            <p:cNvSpPr txBox="1"/>
            <p:nvPr/>
          </p:nvSpPr>
          <p:spPr>
            <a:xfrm>
              <a:off x="0" y="-38100"/>
              <a:ext cx="716184" cy="512417"/>
            </a:xfrm>
            <a:prstGeom prst="rect">
              <a:avLst/>
            </a:prstGeom>
          </p:spPr>
          <p:txBody>
            <a:bodyPr lIns="50800" tIns="50800" rIns="50800" bIns="50800" rtlCol="0" anchor="ctr"/>
            <a:lstStyle/>
            <a:p>
              <a:pPr algn="ctr">
                <a:lnSpc>
                  <a:spcPts val="2659"/>
                </a:lnSpc>
              </a:pPr>
              <a:endParaRPr/>
            </a:p>
          </p:txBody>
        </p:sp>
      </p:grpSp>
      <p:sp>
        <p:nvSpPr>
          <p:cNvPr id="43" name="TextBox 37">
            <a:hlinkClick r:id="rId21" action="ppaction://hlinksldjump"/>
            <a:extLst>
              <a:ext uri="{FF2B5EF4-FFF2-40B4-BE49-F238E27FC236}">
                <a16:creationId xmlns:a16="http://schemas.microsoft.com/office/drawing/2014/main" id="{E6C7103D-FE38-D3EE-96DE-BB195267D520}"/>
              </a:ext>
            </a:extLst>
          </p:cNvPr>
          <p:cNvSpPr txBox="1"/>
          <p:nvPr/>
        </p:nvSpPr>
        <p:spPr>
          <a:xfrm>
            <a:off x="15784199" y="2367741"/>
            <a:ext cx="1613727" cy="349250"/>
          </a:xfrm>
          <a:prstGeom prst="rect">
            <a:avLst/>
          </a:prstGeom>
        </p:spPr>
        <p:txBody>
          <a:bodyPr lIns="0" tIns="0" rIns="0" bIns="0" rtlCol="0" anchor="t">
            <a:spAutoFit/>
          </a:bodyPr>
          <a:lstStyle/>
          <a:p>
            <a:pPr algn="l">
              <a:lnSpc>
                <a:spcPts val="2800"/>
              </a:lnSpc>
            </a:pPr>
            <a:r>
              <a:rPr lang="en-US" sz="2000" b="1" u="sng" dirty="0" err="1">
                <a:solidFill>
                  <a:srgbClr val="000000"/>
                </a:solidFill>
                <a:latin typeface="Noto Sans Bold"/>
                <a:ea typeface="Noto Sans Bold"/>
                <a:cs typeface="Noto Sans Bold"/>
                <a:sym typeface="Noto Sans Bold"/>
              </a:rPr>
              <a:t>Đăng</a:t>
            </a:r>
            <a:r>
              <a:rPr lang="en-US" sz="2000" b="1" u="sng" dirty="0">
                <a:solidFill>
                  <a:srgbClr val="000000"/>
                </a:solidFill>
                <a:latin typeface="Noto Sans Bold"/>
                <a:ea typeface="Noto Sans Bold"/>
                <a:cs typeface="Noto Sans Bold"/>
                <a:sym typeface="Noto Sans Bold"/>
              </a:rPr>
              <a:t> </a:t>
            </a:r>
            <a:r>
              <a:rPr lang="en-US" sz="2000" b="1" u="sng" dirty="0" err="1">
                <a:solidFill>
                  <a:srgbClr val="000000"/>
                </a:solidFill>
                <a:latin typeface="Noto Sans Bold"/>
                <a:ea typeface="Noto Sans Bold"/>
                <a:cs typeface="Noto Sans Bold"/>
                <a:sym typeface="Noto Sans Bold"/>
              </a:rPr>
              <a:t>xuất</a:t>
            </a:r>
            <a:endParaRPr lang="en-US" sz="2000" b="1" u="sng" dirty="0">
              <a:solidFill>
                <a:srgbClr val="000000"/>
              </a:solidFill>
              <a:latin typeface="Noto Sans Bold"/>
              <a:ea typeface="Noto Sans Bold"/>
              <a:cs typeface="Noto Sans Bold"/>
              <a:sym typeface="Noto Sans Bold"/>
            </a:endParaRPr>
          </a:p>
        </p:txBody>
      </p:sp>
      <p:sp>
        <p:nvSpPr>
          <p:cNvPr id="44" name="TextBox 38">
            <a:extLst>
              <a:ext uri="{FF2B5EF4-FFF2-40B4-BE49-F238E27FC236}">
                <a16:creationId xmlns:a16="http://schemas.microsoft.com/office/drawing/2014/main" id="{8C8577CE-7AE7-DAB7-CEB7-50506DA0F47C}"/>
              </a:ext>
            </a:extLst>
          </p:cNvPr>
          <p:cNvSpPr txBox="1"/>
          <p:nvPr/>
        </p:nvSpPr>
        <p:spPr>
          <a:xfrm>
            <a:off x="15548874" y="1527001"/>
            <a:ext cx="2297979" cy="396240"/>
          </a:xfrm>
          <a:prstGeom prst="rect">
            <a:avLst/>
          </a:prstGeom>
        </p:spPr>
        <p:txBody>
          <a:bodyPr lIns="0" tIns="0" rIns="0" bIns="0" rtlCol="0" anchor="t">
            <a:spAutoFit/>
          </a:bodyPr>
          <a:lstStyle/>
          <a:p>
            <a:pPr algn="l">
              <a:lnSpc>
                <a:spcPts val="3359"/>
              </a:lnSpc>
            </a:pPr>
            <a:r>
              <a:rPr lang="en-US" sz="2399" dirty="0">
                <a:solidFill>
                  <a:srgbClr val="000000">
                    <a:alpha val="68627"/>
                  </a:srgbClr>
                </a:solidFill>
                <a:latin typeface="Noto Sans"/>
                <a:ea typeface="Noto Sans"/>
                <a:cs typeface="Noto Sans"/>
                <a:sym typeface="Noto Sans"/>
              </a:rPr>
              <a:t> </a:t>
            </a:r>
            <a:r>
              <a:rPr lang="en-US" sz="2399" dirty="0" err="1">
                <a:solidFill>
                  <a:srgbClr val="000000">
                    <a:alpha val="68627"/>
                  </a:srgbClr>
                </a:solidFill>
                <a:latin typeface="Noto Sans"/>
                <a:ea typeface="Noto Sans"/>
                <a:cs typeface="Noto Sans"/>
                <a:sym typeface="Noto Sans"/>
              </a:rPr>
              <a:t>VKLysiucute</a:t>
            </a:r>
            <a:endParaRPr lang="en-US" sz="2399" dirty="0">
              <a:solidFill>
                <a:srgbClr val="000000">
                  <a:alpha val="68627"/>
                </a:srgbClr>
              </a:solidFill>
              <a:latin typeface="Noto Sans"/>
              <a:ea typeface="Noto Sans"/>
              <a:cs typeface="Noto Sans"/>
              <a:sym typeface="Noto Sans"/>
            </a:endParaRPr>
          </a:p>
        </p:txBody>
      </p:sp>
      <p:sp>
        <p:nvSpPr>
          <p:cNvPr id="45" name="TextBox 39">
            <a:extLst>
              <a:ext uri="{FF2B5EF4-FFF2-40B4-BE49-F238E27FC236}">
                <a16:creationId xmlns:a16="http://schemas.microsoft.com/office/drawing/2014/main" id="{13E1DF5D-A858-CFA1-1BCF-3352F2F310EF}"/>
              </a:ext>
            </a:extLst>
          </p:cNvPr>
          <p:cNvSpPr txBox="1"/>
          <p:nvPr/>
        </p:nvSpPr>
        <p:spPr>
          <a:xfrm>
            <a:off x="15691113" y="1875616"/>
            <a:ext cx="2297979" cy="349250"/>
          </a:xfrm>
          <a:prstGeom prst="rect">
            <a:avLst/>
          </a:prstGeom>
        </p:spPr>
        <p:txBody>
          <a:bodyPr lIns="0" tIns="0" rIns="0" bIns="0" rtlCol="0" anchor="t">
            <a:spAutoFit/>
          </a:bodyPr>
          <a:lstStyle/>
          <a:p>
            <a:pPr algn="l">
              <a:lnSpc>
                <a:spcPts val="2800"/>
              </a:lnSpc>
            </a:pPr>
            <a:r>
              <a:rPr lang="en-US" sz="2000" dirty="0">
                <a:solidFill>
                  <a:srgbClr val="000000">
                    <a:alpha val="68627"/>
                  </a:srgbClr>
                </a:solidFill>
                <a:latin typeface="Noto Sans"/>
                <a:ea typeface="Noto Sans"/>
                <a:cs typeface="Noto Sans"/>
                <a:sym typeface="Noto Sans"/>
              </a:rPr>
              <a:t>ID: 03682632</a:t>
            </a:r>
          </a:p>
        </p:txBody>
      </p:sp>
    </p:spTree>
    <p:extLst>
      <p:ext uri="{BB962C8B-B14F-4D97-AF65-F5344CB8AC3E}">
        <p14:creationId xmlns:p14="http://schemas.microsoft.com/office/powerpoint/2010/main" val="18695057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a:p>
        </p:txBody>
      </p:sp>
      <p:sp>
        <p:nvSpPr>
          <p:cNvPr id="3" name="Freeform 3"/>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6840103" y="377686"/>
            <a:ext cx="838394" cy="838394"/>
            <a:chOff x="0" y="0"/>
            <a:chExt cx="13716000" cy="13716000"/>
          </a:xfrm>
        </p:grpSpPr>
        <p:sp>
          <p:nvSpPr>
            <p:cNvPr id="5" name="Freeform 5">
              <a:hlinkClick r:id="rId5" action="ppaction://hlinksldjump"/>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6"/>
              <a:stretch>
                <a:fillRect/>
              </a:stretch>
            </a:blipFill>
          </p:spPr>
          <p:txBody>
            <a:bodyPr/>
            <a:lstStyle/>
            <a:p>
              <a:endParaRPr lang="en-US" dirty="0"/>
            </a:p>
          </p:txBody>
        </p:sp>
      </p:grpSp>
      <p:sp>
        <p:nvSpPr>
          <p:cNvPr id="6" name="Freeform 6"/>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7" name="Group 7"/>
          <p:cNvGrpSpPr/>
          <p:nvPr/>
        </p:nvGrpSpPr>
        <p:grpSpPr>
          <a:xfrm>
            <a:off x="776763" y="114333"/>
            <a:ext cx="1450768" cy="1450768"/>
            <a:chOff x="0" y="0"/>
            <a:chExt cx="13716000" cy="13716000"/>
          </a:xfrm>
        </p:grpSpPr>
        <p:sp>
          <p:nvSpPr>
            <p:cNvPr id="8" name="Freeform 8">
              <a:hlinkClick r:id="rId9" action="ppaction://hlinksldjump"/>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10"/>
              <a:stretch>
                <a:fillRect t="-38888" b="-38888"/>
              </a:stretch>
            </a:blipFill>
          </p:spPr>
          <p:txBody>
            <a:bodyPr/>
            <a:lstStyle/>
            <a:p>
              <a:endParaRPr lang="en-US" dirty="0"/>
            </a:p>
          </p:txBody>
        </p:sp>
      </p:grpSp>
      <p:sp>
        <p:nvSpPr>
          <p:cNvPr id="9" name="Freeform 9">
            <a:hlinkClick r:id="rId11" action="ppaction://hlinksldjump"/>
          </p:cNvPr>
          <p:cNvSpPr/>
          <p:nvPr/>
        </p:nvSpPr>
        <p:spPr>
          <a:xfrm>
            <a:off x="15236121"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nvGrpSpPr>
          <p:cNvPr id="10" name="Group 10"/>
          <p:cNvGrpSpPr/>
          <p:nvPr/>
        </p:nvGrpSpPr>
        <p:grpSpPr>
          <a:xfrm>
            <a:off x="508635" y="2153626"/>
            <a:ext cx="3731497" cy="6037788"/>
            <a:chOff x="0" y="0"/>
            <a:chExt cx="4975330" cy="8050384"/>
          </a:xfrm>
        </p:grpSpPr>
        <p:sp>
          <p:nvSpPr>
            <p:cNvPr id="11" name="Freeform 11"/>
            <p:cNvSpPr/>
            <p:nvPr/>
          </p:nvSpPr>
          <p:spPr>
            <a:xfrm>
              <a:off x="26668" y="0"/>
              <a:ext cx="4935324" cy="6397969"/>
            </a:xfrm>
            <a:custGeom>
              <a:avLst/>
              <a:gdLst/>
              <a:ahLst/>
              <a:cxnLst/>
              <a:rect l="l" t="t" r="r" b="b"/>
              <a:pathLst>
                <a:path w="4935324" h="6397969">
                  <a:moveTo>
                    <a:pt x="0" y="0"/>
                  </a:moveTo>
                  <a:lnTo>
                    <a:pt x="4935324" y="0"/>
                  </a:lnTo>
                  <a:lnTo>
                    <a:pt x="4935324" y="6397969"/>
                  </a:lnTo>
                  <a:lnTo>
                    <a:pt x="0" y="6397969"/>
                  </a:lnTo>
                  <a:lnTo>
                    <a:pt x="0" y="0"/>
                  </a:lnTo>
                  <a:close/>
                </a:path>
              </a:pathLst>
            </a:custGeom>
            <a:blipFill>
              <a:blip r:embed="rId14"/>
              <a:stretch>
                <a:fillRect t="-7890" b="-7890"/>
              </a:stretch>
            </a:blipFill>
          </p:spPr>
          <p:txBody>
            <a:bodyPr/>
            <a:lstStyle/>
            <a:p>
              <a:endParaRPr lang="en-US"/>
            </a:p>
          </p:txBody>
        </p:sp>
        <p:sp>
          <p:nvSpPr>
            <p:cNvPr id="12" name="Freeform 12"/>
            <p:cNvSpPr/>
            <p:nvPr/>
          </p:nvSpPr>
          <p:spPr>
            <a:xfrm>
              <a:off x="0" y="7822561"/>
              <a:ext cx="165921" cy="177888"/>
            </a:xfrm>
            <a:custGeom>
              <a:avLst/>
              <a:gdLst/>
              <a:ahLst/>
              <a:cxnLst/>
              <a:rect l="l" t="t" r="r" b="b"/>
              <a:pathLst>
                <a:path w="165921" h="177888">
                  <a:moveTo>
                    <a:pt x="0" y="0"/>
                  </a:moveTo>
                  <a:lnTo>
                    <a:pt x="165921" y="0"/>
                  </a:lnTo>
                  <a:lnTo>
                    <a:pt x="165921" y="177888"/>
                  </a:lnTo>
                  <a:lnTo>
                    <a:pt x="0" y="17788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3" name="TextBox 13"/>
            <p:cNvSpPr txBox="1"/>
            <p:nvPr/>
          </p:nvSpPr>
          <p:spPr>
            <a:xfrm>
              <a:off x="0" y="7566277"/>
              <a:ext cx="1933759" cy="256284"/>
            </a:xfrm>
            <a:prstGeom prst="rect">
              <a:avLst/>
            </a:prstGeom>
          </p:spPr>
          <p:txBody>
            <a:bodyPr lIns="0" tIns="0" rIns="0" bIns="0" rtlCol="0" anchor="t">
              <a:spAutoFit/>
            </a:bodyPr>
            <a:lstStyle/>
            <a:p>
              <a:pPr algn="l">
                <a:lnSpc>
                  <a:spcPts val="1730"/>
                </a:lnSpc>
              </a:pPr>
              <a:r>
                <a:rPr lang="en-US" sz="1236">
                  <a:solidFill>
                    <a:srgbClr val="000000"/>
                  </a:solidFill>
                  <a:latin typeface="Canva Sans"/>
                  <a:ea typeface="Canva Sans"/>
                  <a:cs typeface="Canva Sans"/>
                  <a:sym typeface="Canva Sans"/>
                </a:rPr>
                <a:t>360 lượt mua</a:t>
              </a:r>
            </a:p>
          </p:txBody>
        </p:sp>
        <p:sp>
          <p:nvSpPr>
            <p:cNvPr id="14" name="TextBox 14"/>
            <p:cNvSpPr txBox="1"/>
            <p:nvPr/>
          </p:nvSpPr>
          <p:spPr>
            <a:xfrm>
              <a:off x="223384" y="7786272"/>
              <a:ext cx="1933759" cy="256284"/>
            </a:xfrm>
            <a:prstGeom prst="rect">
              <a:avLst/>
            </a:prstGeom>
          </p:spPr>
          <p:txBody>
            <a:bodyPr lIns="0" tIns="0" rIns="0" bIns="0" rtlCol="0" anchor="t">
              <a:spAutoFit/>
            </a:bodyPr>
            <a:lstStyle/>
            <a:p>
              <a:pPr algn="l">
                <a:lnSpc>
                  <a:spcPts val="1730"/>
                </a:lnSpc>
              </a:pPr>
              <a:r>
                <a:rPr lang="en-US" sz="1236">
                  <a:solidFill>
                    <a:srgbClr val="000000"/>
                  </a:solidFill>
                  <a:latin typeface="Canva Sans"/>
                  <a:ea typeface="Canva Sans"/>
                  <a:cs typeface="Canva Sans"/>
                  <a:sym typeface="Canva Sans"/>
                </a:rPr>
                <a:t>4.5 (180)</a:t>
              </a:r>
            </a:p>
          </p:txBody>
        </p:sp>
        <p:sp>
          <p:nvSpPr>
            <p:cNvPr id="15" name="TextBox 15"/>
            <p:cNvSpPr txBox="1"/>
            <p:nvPr/>
          </p:nvSpPr>
          <p:spPr>
            <a:xfrm>
              <a:off x="0" y="6461170"/>
              <a:ext cx="4975330" cy="1024072"/>
            </a:xfrm>
            <a:prstGeom prst="rect">
              <a:avLst/>
            </a:prstGeom>
          </p:spPr>
          <p:txBody>
            <a:bodyPr lIns="0" tIns="0" rIns="0" bIns="0" rtlCol="0" anchor="t">
              <a:spAutoFit/>
            </a:bodyPr>
            <a:lstStyle/>
            <a:p>
              <a:pPr algn="l">
                <a:lnSpc>
                  <a:spcPts val="3180"/>
                </a:lnSpc>
              </a:pPr>
              <a:r>
                <a:rPr lang="en-US" sz="2271">
                  <a:solidFill>
                    <a:srgbClr val="000000"/>
                  </a:solidFill>
                  <a:latin typeface="Canva Sans"/>
                  <a:ea typeface="Canva Sans"/>
                  <a:cs typeface="Canva Sans"/>
                  <a:sym typeface="Canva Sans"/>
                </a:rPr>
                <a:t>Giải Bài Tập SGK Unit 6: Vietnamese Lifestyle...</a:t>
              </a:r>
            </a:p>
          </p:txBody>
        </p:sp>
        <p:sp>
          <p:nvSpPr>
            <p:cNvPr id="16" name="TextBox 16"/>
            <p:cNvSpPr txBox="1"/>
            <p:nvPr/>
          </p:nvSpPr>
          <p:spPr>
            <a:xfrm>
              <a:off x="2411288" y="7522035"/>
              <a:ext cx="2550703" cy="528349"/>
            </a:xfrm>
            <a:prstGeom prst="rect">
              <a:avLst/>
            </a:prstGeom>
          </p:spPr>
          <p:txBody>
            <a:bodyPr wrap="square" lIns="0" tIns="0" rIns="0" bIns="0" rtlCol="0" anchor="t">
              <a:spAutoFit/>
            </a:bodyPr>
            <a:lstStyle/>
            <a:p>
              <a:pPr>
                <a:lnSpc>
                  <a:spcPts val="3336"/>
                </a:lnSpc>
              </a:pPr>
              <a:r>
                <a:rPr lang="en-US" sz="2383" b="1" dirty="0">
                  <a:solidFill>
                    <a:srgbClr val="FF3131"/>
                  </a:solidFill>
                  <a:latin typeface="Canva Sans Bold"/>
                  <a:ea typeface="Canva Sans Bold"/>
                  <a:cs typeface="Canva Sans Bold"/>
                  <a:sym typeface="Canva Sans Bold"/>
                </a:rPr>
                <a:t>50.000 VNĐ</a:t>
              </a:r>
            </a:p>
          </p:txBody>
        </p:sp>
      </p:grpSp>
      <p:grpSp>
        <p:nvGrpSpPr>
          <p:cNvPr id="17" name="Group 17"/>
          <p:cNvGrpSpPr/>
          <p:nvPr/>
        </p:nvGrpSpPr>
        <p:grpSpPr>
          <a:xfrm>
            <a:off x="4727288" y="2153626"/>
            <a:ext cx="6045034" cy="1145354"/>
            <a:chOff x="0" y="0"/>
            <a:chExt cx="8060045" cy="1527139"/>
          </a:xfrm>
        </p:grpSpPr>
        <p:grpSp>
          <p:nvGrpSpPr>
            <p:cNvPr id="18" name="Group 18"/>
            <p:cNvGrpSpPr/>
            <p:nvPr/>
          </p:nvGrpSpPr>
          <p:grpSpPr>
            <a:xfrm>
              <a:off x="0" y="0"/>
              <a:ext cx="8060045" cy="1527139"/>
              <a:chOff x="0" y="0"/>
              <a:chExt cx="1477981" cy="280033"/>
            </a:xfrm>
          </p:grpSpPr>
          <p:sp>
            <p:nvSpPr>
              <p:cNvPr id="19" name="Freeform 19"/>
              <p:cNvSpPr/>
              <p:nvPr/>
            </p:nvSpPr>
            <p:spPr>
              <a:xfrm>
                <a:off x="0" y="0"/>
                <a:ext cx="1477981" cy="280033"/>
              </a:xfrm>
              <a:custGeom>
                <a:avLst/>
                <a:gdLst/>
                <a:ahLst/>
                <a:cxnLst/>
                <a:rect l="l" t="t" r="r" b="b"/>
                <a:pathLst>
                  <a:path w="1477981" h="280033">
                    <a:moveTo>
                      <a:pt x="21051" y="0"/>
                    </a:moveTo>
                    <a:lnTo>
                      <a:pt x="1456930" y="0"/>
                    </a:lnTo>
                    <a:cubicBezTo>
                      <a:pt x="1462513" y="0"/>
                      <a:pt x="1467868" y="2218"/>
                      <a:pt x="1471815" y="6166"/>
                    </a:cubicBezTo>
                    <a:cubicBezTo>
                      <a:pt x="1475763" y="10114"/>
                      <a:pt x="1477981" y="15468"/>
                      <a:pt x="1477981" y="21051"/>
                    </a:cubicBezTo>
                    <a:lnTo>
                      <a:pt x="1477981" y="258982"/>
                    </a:lnTo>
                    <a:cubicBezTo>
                      <a:pt x="1477981" y="264566"/>
                      <a:pt x="1475763" y="269920"/>
                      <a:pt x="1471815" y="273868"/>
                    </a:cubicBezTo>
                    <a:cubicBezTo>
                      <a:pt x="1467868" y="277816"/>
                      <a:pt x="1462513" y="280033"/>
                      <a:pt x="1456930" y="280033"/>
                    </a:cubicBezTo>
                    <a:lnTo>
                      <a:pt x="21051" y="280033"/>
                    </a:lnTo>
                    <a:cubicBezTo>
                      <a:pt x="15468" y="280033"/>
                      <a:pt x="10114" y="277816"/>
                      <a:pt x="6166" y="273868"/>
                    </a:cubicBezTo>
                    <a:cubicBezTo>
                      <a:pt x="2218" y="269920"/>
                      <a:pt x="0" y="264566"/>
                      <a:pt x="0" y="258982"/>
                    </a:cubicBezTo>
                    <a:lnTo>
                      <a:pt x="0" y="21051"/>
                    </a:lnTo>
                    <a:cubicBezTo>
                      <a:pt x="0" y="15468"/>
                      <a:pt x="2218" y="10114"/>
                      <a:pt x="6166" y="6166"/>
                    </a:cubicBezTo>
                    <a:cubicBezTo>
                      <a:pt x="10114" y="2218"/>
                      <a:pt x="15468" y="0"/>
                      <a:pt x="21051" y="0"/>
                    </a:cubicBezTo>
                    <a:close/>
                  </a:path>
                </a:pathLst>
              </a:custGeom>
              <a:solidFill>
                <a:srgbClr val="356BA6"/>
              </a:solidFill>
            </p:spPr>
            <p:txBody>
              <a:bodyPr/>
              <a:lstStyle/>
              <a:p>
                <a:endParaRPr lang="en-US"/>
              </a:p>
            </p:txBody>
          </p:sp>
          <p:sp>
            <p:nvSpPr>
              <p:cNvPr id="20" name="TextBox 20"/>
              <p:cNvSpPr txBox="1"/>
              <p:nvPr/>
            </p:nvSpPr>
            <p:spPr>
              <a:xfrm>
                <a:off x="0" y="-38100"/>
                <a:ext cx="1477981" cy="318133"/>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567923" y="232872"/>
              <a:ext cx="6737194" cy="983781"/>
            </a:xfrm>
            <a:prstGeom prst="rect">
              <a:avLst/>
            </a:prstGeom>
          </p:spPr>
          <p:txBody>
            <a:bodyPr lIns="0" tIns="0" rIns="0" bIns="0" rtlCol="0" anchor="t">
              <a:spAutoFit/>
            </a:bodyPr>
            <a:lstStyle/>
            <a:p>
              <a:pPr algn="ctr">
                <a:lnSpc>
                  <a:spcPts val="6126"/>
                </a:lnSpc>
              </a:pPr>
              <a:r>
                <a:rPr lang="en-US" sz="4376">
                  <a:solidFill>
                    <a:srgbClr val="FFFFFF"/>
                  </a:solidFill>
                  <a:latin typeface="Canva Sans"/>
                  <a:ea typeface="Canva Sans"/>
                  <a:cs typeface="Canva Sans"/>
                  <a:sym typeface="Canva Sans"/>
                </a:rPr>
                <a:t>Đánh giá sản phẩm</a:t>
              </a:r>
            </a:p>
          </p:txBody>
        </p:sp>
      </p:grpSp>
      <p:sp>
        <p:nvSpPr>
          <p:cNvPr id="22" name="Freeform 22"/>
          <p:cNvSpPr/>
          <p:nvPr/>
        </p:nvSpPr>
        <p:spPr>
          <a:xfrm>
            <a:off x="4920100" y="3604899"/>
            <a:ext cx="670881" cy="638022"/>
          </a:xfrm>
          <a:custGeom>
            <a:avLst/>
            <a:gdLst/>
            <a:ahLst/>
            <a:cxnLst/>
            <a:rect l="l" t="t" r="r" b="b"/>
            <a:pathLst>
              <a:path w="670881" h="638022">
                <a:moveTo>
                  <a:pt x="0" y="0"/>
                </a:moveTo>
                <a:lnTo>
                  <a:pt x="670881" y="0"/>
                </a:lnTo>
                <a:lnTo>
                  <a:pt x="670881" y="638022"/>
                </a:lnTo>
                <a:lnTo>
                  <a:pt x="0" y="63802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23" name="Freeform 23"/>
          <p:cNvSpPr/>
          <p:nvPr/>
        </p:nvSpPr>
        <p:spPr>
          <a:xfrm>
            <a:off x="5590981" y="3604899"/>
            <a:ext cx="670881" cy="638022"/>
          </a:xfrm>
          <a:custGeom>
            <a:avLst/>
            <a:gdLst/>
            <a:ahLst/>
            <a:cxnLst/>
            <a:rect l="l" t="t" r="r" b="b"/>
            <a:pathLst>
              <a:path w="670881" h="638022">
                <a:moveTo>
                  <a:pt x="0" y="0"/>
                </a:moveTo>
                <a:lnTo>
                  <a:pt x="670881" y="0"/>
                </a:lnTo>
                <a:lnTo>
                  <a:pt x="670881" y="638022"/>
                </a:lnTo>
                <a:lnTo>
                  <a:pt x="0" y="63802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24" name="Freeform 24"/>
          <p:cNvSpPr/>
          <p:nvPr/>
        </p:nvSpPr>
        <p:spPr>
          <a:xfrm>
            <a:off x="6261862" y="3604899"/>
            <a:ext cx="670881" cy="638022"/>
          </a:xfrm>
          <a:custGeom>
            <a:avLst/>
            <a:gdLst/>
            <a:ahLst/>
            <a:cxnLst/>
            <a:rect l="l" t="t" r="r" b="b"/>
            <a:pathLst>
              <a:path w="670881" h="638022">
                <a:moveTo>
                  <a:pt x="0" y="0"/>
                </a:moveTo>
                <a:lnTo>
                  <a:pt x="670881" y="0"/>
                </a:lnTo>
                <a:lnTo>
                  <a:pt x="670881" y="638022"/>
                </a:lnTo>
                <a:lnTo>
                  <a:pt x="0" y="63802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25" name="Freeform 25"/>
          <p:cNvSpPr/>
          <p:nvPr/>
        </p:nvSpPr>
        <p:spPr>
          <a:xfrm>
            <a:off x="6932743" y="3604899"/>
            <a:ext cx="670881" cy="638022"/>
          </a:xfrm>
          <a:custGeom>
            <a:avLst/>
            <a:gdLst/>
            <a:ahLst/>
            <a:cxnLst/>
            <a:rect l="l" t="t" r="r" b="b"/>
            <a:pathLst>
              <a:path w="670881" h="638022">
                <a:moveTo>
                  <a:pt x="0" y="0"/>
                </a:moveTo>
                <a:lnTo>
                  <a:pt x="670881" y="0"/>
                </a:lnTo>
                <a:lnTo>
                  <a:pt x="670881" y="638022"/>
                </a:lnTo>
                <a:lnTo>
                  <a:pt x="0" y="63802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26" name="Freeform 26"/>
          <p:cNvSpPr/>
          <p:nvPr/>
        </p:nvSpPr>
        <p:spPr>
          <a:xfrm>
            <a:off x="7595111" y="3604899"/>
            <a:ext cx="670881" cy="638022"/>
          </a:xfrm>
          <a:custGeom>
            <a:avLst/>
            <a:gdLst/>
            <a:ahLst/>
            <a:cxnLst/>
            <a:rect l="l" t="t" r="r" b="b"/>
            <a:pathLst>
              <a:path w="670881" h="638022">
                <a:moveTo>
                  <a:pt x="0" y="0"/>
                </a:moveTo>
                <a:lnTo>
                  <a:pt x="670881" y="0"/>
                </a:lnTo>
                <a:lnTo>
                  <a:pt x="670881" y="638022"/>
                </a:lnTo>
                <a:lnTo>
                  <a:pt x="0" y="63802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grpSp>
        <p:nvGrpSpPr>
          <p:cNvPr id="27" name="Group 27"/>
          <p:cNvGrpSpPr/>
          <p:nvPr/>
        </p:nvGrpSpPr>
        <p:grpSpPr>
          <a:xfrm>
            <a:off x="4727288" y="4548841"/>
            <a:ext cx="8149026" cy="3861001"/>
            <a:chOff x="0" y="0"/>
            <a:chExt cx="486252" cy="230386"/>
          </a:xfrm>
        </p:grpSpPr>
        <p:sp>
          <p:nvSpPr>
            <p:cNvPr id="28" name="Freeform 28"/>
            <p:cNvSpPr/>
            <p:nvPr/>
          </p:nvSpPr>
          <p:spPr>
            <a:xfrm>
              <a:off x="0" y="0"/>
              <a:ext cx="486252" cy="230386"/>
            </a:xfrm>
            <a:custGeom>
              <a:avLst/>
              <a:gdLst/>
              <a:ahLst/>
              <a:cxnLst/>
              <a:rect l="l" t="t" r="r" b="b"/>
              <a:pathLst>
                <a:path w="486252" h="230386">
                  <a:moveTo>
                    <a:pt x="45275" y="0"/>
                  </a:moveTo>
                  <a:lnTo>
                    <a:pt x="440977" y="0"/>
                  </a:lnTo>
                  <a:cubicBezTo>
                    <a:pt x="465981" y="0"/>
                    <a:pt x="486252" y="20271"/>
                    <a:pt x="486252" y="45275"/>
                  </a:cubicBezTo>
                  <a:lnTo>
                    <a:pt x="486252" y="185110"/>
                  </a:lnTo>
                  <a:cubicBezTo>
                    <a:pt x="486252" y="210115"/>
                    <a:pt x="465981" y="230386"/>
                    <a:pt x="440977" y="230386"/>
                  </a:cubicBezTo>
                  <a:lnTo>
                    <a:pt x="45275" y="230386"/>
                  </a:lnTo>
                  <a:cubicBezTo>
                    <a:pt x="20271" y="230386"/>
                    <a:pt x="0" y="210115"/>
                    <a:pt x="0" y="185110"/>
                  </a:cubicBezTo>
                  <a:lnTo>
                    <a:pt x="0" y="45275"/>
                  </a:lnTo>
                  <a:cubicBezTo>
                    <a:pt x="0" y="20271"/>
                    <a:pt x="20271" y="0"/>
                    <a:pt x="45275" y="0"/>
                  </a:cubicBezTo>
                  <a:close/>
                </a:path>
              </a:pathLst>
            </a:custGeom>
            <a:solidFill>
              <a:srgbClr val="D6BD9E">
                <a:alpha val="62745"/>
              </a:srgbClr>
            </a:solidFill>
            <a:ln cap="rnd">
              <a:noFill/>
              <a:prstDash val="solid"/>
              <a:round/>
            </a:ln>
          </p:spPr>
          <p:txBody>
            <a:bodyPr/>
            <a:lstStyle/>
            <a:p>
              <a:endParaRPr lang="en-US"/>
            </a:p>
          </p:txBody>
        </p:sp>
        <p:sp>
          <p:nvSpPr>
            <p:cNvPr id="29" name="TextBox 29"/>
            <p:cNvSpPr txBox="1"/>
            <p:nvPr/>
          </p:nvSpPr>
          <p:spPr>
            <a:xfrm>
              <a:off x="0" y="-38100"/>
              <a:ext cx="486252" cy="268486"/>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a:off x="8656374" y="8714641"/>
            <a:ext cx="4219939" cy="917888"/>
            <a:chOff x="0" y="0"/>
            <a:chExt cx="868300" cy="188866"/>
          </a:xfrm>
        </p:grpSpPr>
        <p:sp>
          <p:nvSpPr>
            <p:cNvPr id="31" name="Freeform 31"/>
            <p:cNvSpPr/>
            <p:nvPr/>
          </p:nvSpPr>
          <p:spPr>
            <a:xfrm>
              <a:off x="0" y="0"/>
              <a:ext cx="868300" cy="188866"/>
            </a:xfrm>
            <a:custGeom>
              <a:avLst/>
              <a:gdLst/>
              <a:ahLst/>
              <a:cxnLst/>
              <a:rect l="l" t="t" r="r" b="b"/>
              <a:pathLst>
                <a:path w="868300" h="188866">
                  <a:moveTo>
                    <a:pt x="35832" y="0"/>
                  </a:moveTo>
                  <a:lnTo>
                    <a:pt x="832468" y="0"/>
                  </a:lnTo>
                  <a:cubicBezTo>
                    <a:pt x="841971" y="0"/>
                    <a:pt x="851085" y="3775"/>
                    <a:pt x="857805" y="10495"/>
                  </a:cubicBezTo>
                  <a:cubicBezTo>
                    <a:pt x="864525" y="17215"/>
                    <a:pt x="868300" y="26329"/>
                    <a:pt x="868300" y="35832"/>
                  </a:cubicBezTo>
                  <a:lnTo>
                    <a:pt x="868300" y="153034"/>
                  </a:lnTo>
                  <a:cubicBezTo>
                    <a:pt x="868300" y="172823"/>
                    <a:pt x="852258" y="188866"/>
                    <a:pt x="832468" y="188866"/>
                  </a:cubicBezTo>
                  <a:lnTo>
                    <a:pt x="35832" y="188866"/>
                  </a:lnTo>
                  <a:cubicBezTo>
                    <a:pt x="16043" y="188866"/>
                    <a:pt x="0" y="172823"/>
                    <a:pt x="0" y="153034"/>
                  </a:cubicBezTo>
                  <a:lnTo>
                    <a:pt x="0" y="35832"/>
                  </a:lnTo>
                  <a:cubicBezTo>
                    <a:pt x="0" y="16043"/>
                    <a:pt x="16043" y="0"/>
                    <a:pt x="35832" y="0"/>
                  </a:cubicBezTo>
                  <a:close/>
                </a:path>
              </a:pathLst>
            </a:custGeom>
            <a:solidFill>
              <a:srgbClr val="B5242B"/>
            </a:solidFill>
          </p:spPr>
          <p:txBody>
            <a:bodyPr/>
            <a:lstStyle/>
            <a:p>
              <a:endParaRPr lang="en-US"/>
            </a:p>
          </p:txBody>
        </p:sp>
        <p:sp>
          <p:nvSpPr>
            <p:cNvPr id="32" name="TextBox 32"/>
            <p:cNvSpPr txBox="1"/>
            <p:nvPr/>
          </p:nvSpPr>
          <p:spPr>
            <a:xfrm>
              <a:off x="0" y="-38100"/>
              <a:ext cx="868300" cy="226966"/>
            </a:xfrm>
            <a:prstGeom prst="rect">
              <a:avLst/>
            </a:prstGeom>
          </p:spPr>
          <p:txBody>
            <a:bodyPr lIns="50800" tIns="50800" rIns="50800" bIns="50800" rtlCol="0" anchor="ctr"/>
            <a:lstStyle/>
            <a:p>
              <a:pPr algn="ctr">
                <a:lnSpc>
                  <a:spcPts val="2659"/>
                </a:lnSpc>
              </a:pPr>
              <a:endParaRPr/>
            </a:p>
          </p:txBody>
        </p:sp>
      </p:grpSp>
      <p:sp>
        <p:nvSpPr>
          <p:cNvPr id="33" name="TextBox 33">
            <a:hlinkClick r:id="rId19" action="ppaction://hlinksldjump"/>
          </p:cNvPr>
          <p:cNvSpPr txBox="1"/>
          <p:nvPr/>
        </p:nvSpPr>
        <p:spPr>
          <a:xfrm>
            <a:off x="9863731" y="8850053"/>
            <a:ext cx="1805226" cy="580390"/>
          </a:xfrm>
          <a:prstGeom prst="rect">
            <a:avLst/>
          </a:prstGeom>
        </p:spPr>
        <p:txBody>
          <a:bodyPr lIns="0" tIns="0" rIns="0" bIns="0" rtlCol="0" anchor="t">
            <a:spAutoFit/>
          </a:bodyPr>
          <a:lstStyle/>
          <a:p>
            <a:pPr algn="ctr">
              <a:lnSpc>
                <a:spcPts val="4759"/>
              </a:lnSpc>
            </a:pPr>
            <a:r>
              <a:rPr lang="en-US" sz="3399" dirty="0" err="1">
                <a:solidFill>
                  <a:srgbClr val="FFFFFF"/>
                </a:solidFill>
                <a:latin typeface="Canva Sans"/>
                <a:ea typeface="Canva Sans"/>
                <a:cs typeface="Canva Sans"/>
                <a:sym typeface="Canva Sans"/>
              </a:rPr>
              <a:t>Đánh</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giá</a:t>
            </a:r>
            <a:endParaRPr lang="en-US" sz="3399" dirty="0">
              <a:solidFill>
                <a:srgbClr val="FFFFFF"/>
              </a:solidFill>
              <a:latin typeface="Canva Sans"/>
              <a:ea typeface="Canva Sans"/>
              <a:cs typeface="Canva Sans"/>
              <a:sym typeface="Canva Sans"/>
            </a:endParaRPr>
          </a:p>
        </p:txBody>
      </p:sp>
      <p:sp>
        <p:nvSpPr>
          <p:cNvPr id="34" name="TextBox 34"/>
          <p:cNvSpPr txBox="1"/>
          <p:nvPr/>
        </p:nvSpPr>
        <p:spPr>
          <a:xfrm>
            <a:off x="5078959" y="4999157"/>
            <a:ext cx="7445684" cy="1589404"/>
          </a:xfrm>
          <a:prstGeom prst="rect">
            <a:avLst/>
          </a:prstGeom>
        </p:spPr>
        <p:txBody>
          <a:bodyPr lIns="0" tIns="0" rIns="0" bIns="0" rtlCol="0" anchor="t">
            <a:spAutoFit/>
          </a:bodyPr>
          <a:lstStyle/>
          <a:p>
            <a:pPr algn="l">
              <a:lnSpc>
                <a:spcPts val="3220"/>
              </a:lnSpc>
            </a:pPr>
            <a:r>
              <a:rPr lang="en-US" sz="2300">
                <a:solidFill>
                  <a:srgbClr val="000000"/>
                </a:solidFill>
                <a:latin typeface="Canva Sans"/>
                <a:ea typeface="Canva Sans"/>
                <a:cs typeface="Canva Sans"/>
                <a:sym typeface="Canva Sans"/>
              </a:rPr>
              <a:t>Mình mua cho con ôn tập cuối tuần. Nhờ có tài liệu này mà con làm bài nhanh hơn, tự tin hơn khi đến lớp. Nội dung không quá khó, đúng chuẩn lớp 9 nên rất phù hợp với học sinh phổ thông.</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CB2947-F8EB-BBE8-A926-2A6F8B5466B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7831E87-4BCE-A452-91EE-E8DCF7F4EB5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a:p>
        </p:txBody>
      </p:sp>
      <p:sp>
        <p:nvSpPr>
          <p:cNvPr id="3" name="Freeform 3">
            <a:extLst>
              <a:ext uri="{FF2B5EF4-FFF2-40B4-BE49-F238E27FC236}">
                <a16:creationId xmlns:a16="http://schemas.microsoft.com/office/drawing/2014/main" id="{CE1EB64A-17D2-2CB9-FFC2-E5A728F41ADE}"/>
              </a:ext>
            </a:extLst>
          </p:cNvPr>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09E1A483-094A-D14F-549F-E04303E4B4DB}"/>
              </a:ext>
            </a:extLst>
          </p:cNvPr>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7" name="Group 7">
            <a:extLst>
              <a:ext uri="{FF2B5EF4-FFF2-40B4-BE49-F238E27FC236}">
                <a16:creationId xmlns:a16="http://schemas.microsoft.com/office/drawing/2014/main" id="{2A62632C-09AD-3743-A24A-F67F836ED998}"/>
              </a:ext>
            </a:extLst>
          </p:cNvPr>
          <p:cNvGrpSpPr/>
          <p:nvPr/>
        </p:nvGrpSpPr>
        <p:grpSpPr>
          <a:xfrm>
            <a:off x="776763" y="114333"/>
            <a:ext cx="1450768" cy="1450768"/>
            <a:chOff x="0" y="0"/>
            <a:chExt cx="13716000" cy="13716000"/>
          </a:xfrm>
        </p:grpSpPr>
        <p:sp>
          <p:nvSpPr>
            <p:cNvPr id="8" name="Freeform 8">
              <a:hlinkClick r:id="rId7" action="ppaction://hlinksldjump"/>
              <a:extLst>
                <a:ext uri="{FF2B5EF4-FFF2-40B4-BE49-F238E27FC236}">
                  <a16:creationId xmlns:a16="http://schemas.microsoft.com/office/drawing/2014/main" id="{468E9199-D7B9-AD56-34F5-3436FED166EE}"/>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8"/>
              <a:stretch>
                <a:fillRect t="-38888" b="-38888"/>
              </a:stretch>
            </a:blipFill>
          </p:spPr>
          <p:txBody>
            <a:bodyPr/>
            <a:lstStyle/>
            <a:p>
              <a:endParaRPr lang="en-US" dirty="0"/>
            </a:p>
          </p:txBody>
        </p:sp>
      </p:grpSp>
      <p:sp>
        <p:nvSpPr>
          <p:cNvPr id="9" name="Freeform 9">
            <a:hlinkClick r:id="rId9" action="ppaction://hlinksldjump"/>
            <a:extLst>
              <a:ext uri="{FF2B5EF4-FFF2-40B4-BE49-F238E27FC236}">
                <a16:creationId xmlns:a16="http://schemas.microsoft.com/office/drawing/2014/main" id="{CB50F7DD-4B5B-3731-7557-79E7D48CC5CC}"/>
              </a:ext>
            </a:extLst>
          </p:cNvPr>
          <p:cNvSpPr/>
          <p:nvPr/>
        </p:nvSpPr>
        <p:spPr>
          <a:xfrm>
            <a:off x="15236121"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10" name="Group 10">
            <a:extLst>
              <a:ext uri="{FF2B5EF4-FFF2-40B4-BE49-F238E27FC236}">
                <a16:creationId xmlns:a16="http://schemas.microsoft.com/office/drawing/2014/main" id="{D7D5BE41-E1E7-D887-0B17-42946C464ABB}"/>
              </a:ext>
            </a:extLst>
          </p:cNvPr>
          <p:cNvGrpSpPr/>
          <p:nvPr/>
        </p:nvGrpSpPr>
        <p:grpSpPr>
          <a:xfrm>
            <a:off x="508635" y="2153626"/>
            <a:ext cx="3731497" cy="6037788"/>
            <a:chOff x="0" y="0"/>
            <a:chExt cx="4975330" cy="8050384"/>
          </a:xfrm>
        </p:grpSpPr>
        <p:sp>
          <p:nvSpPr>
            <p:cNvPr id="11" name="Freeform 11">
              <a:extLst>
                <a:ext uri="{FF2B5EF4-FFF2-40B4-BE49-F238E27FC236}">
                  <a16:creationId xmlns:a16="http://schemas.microsoft.com/office/drawing/2014/main" id="{A65F64AC-1445-94FC-22C3-EC4A3DF1E10A}"/>
                </a:ext>
              </a:extLst>
            </p:cNvPr>
            <p:cNvSpPr/>
            <p:nvPr/>
          </p:nvSpPr>
          <p:spPr>
            <a:xfrm>
              <a:off x="26668" y="0"/>
              <a:ext cx="4935324" cy="6397969"/>
            </a:xfrm>
            <a:custGeom>
              <a:avLst/>
              <a:gdLst/>
              <a:ahLst/>
              <a:cxnLst/>
              <a:rect l="l" t="t" r="r" b="b"/>
              <a:pathLst>
                <a:path w="4935324" h="6397969">
                  <a:moveTo>
                    <a:pt x="0" y="0"/>
                  </a:moveTo>
                  <a:lnTo>
                    <a:pt x="4935324" y="0"/>
                  </a:lnTo>
                  <a:lnTo>
                    <a:pt x="4935324" y="6397969"/>
                  </a:lnTo>
                  <a:lnTo>
                    <a:pt x="0" y="6397969"/>
                  </a:lnTo>
                  <a:lnTo>
                    <a:pt x="0" y="0"/>
                  </a:lnTo>
                  <a:close/>
                </a:path>
              </a:pathLst>
            </a:custGeom>
            <a:blipFill>
              <a:blip r:embed="rId12"/>
              <a:stretch>
                <a:fillRect t="-7890" b="-7890"/>
              </a:stretch>
            </a:blipFill>
          </p:spPr>
          <p:txBody>
            <a:bodyPr/>
            <a:lstStyle/>
            <a:p>
              <a:endParaRPr lang="en-US"/>
            </a:p>
          </p:txBody>
        </p:sp>
        <p:sp>
          <p:nvSpPr>
            <p:cNvPr id="12" name="Freeform 12">
              <a:extLst>
                <a:ext uri="{FF2B5EF4-FFF2-40B4-BE49-F238E27FC236}">
                  <a16:creationId xmlns:a16="http://schemas.microsoft.com/office/drawing/2014/main" id="{11D466FD-82FC-4B9E-7A9B-11E94BFB6297}"/>
                </a:ext>
              </a:extLst>
            </p:cNvPr>
            <p:cNvSpPr/>
            <p:nvPr/>
          </p:nvSpPr>
          <p:spPr>
            <a:xfrm>
              <a:off x="0" y="7822561"/>
              <a:ext cx="165921" cy="177888"/>
            </a:xfrm>
            <a:custGeom>
              <a:avLst/>
              <a:gdLst/>
              <a:ahLst/>
              <a:cxnLst/>
              <a:rect l="l" t="t" r="r" b="b"/>
              <a:pathLst>
                <a:path w="165921" h="177888">
                  <a:moveTo>
                    <a:pt x="0" y="0"/>
                  </a:moveTo>
                  <a:lnTo>
                    <a:pt x="165921" y="0"/>
                  </a:lnTo>
                  <a:lnTo>
                    <a:pt x="165921" y="177888"/>
                  </a:lnTo>
                  <a:lnTo>
                    <a:pt x="0" y="17788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3" name="TextBox 13">
              <a:extLst>
                <a:ext uri="{FF2B5EF4-FFF2-40B4-BE49-F238E27FC236}">
                  <a16:creationId xmlns:a16="http://schemas.microsoft.com/office/drawing/2014/main" id="{472E700E-3A38-8E04-1435-D6459C58A6F0}"/>
                </a:ext>
              </a:extLst>
            </p:cNvPr>
            <p:cNvSpPr txBox="1"/>
            <p:nvPr/>
          </p:nvSpPr>
          <p:spPr>
            <a:xfrm>
              <a:off x="0" y="7566277"/>
              <a:ext cx="1933759" cy="256284"/>
            </a:xfrm>
            <a:prstGeom prst="rect">
              <a:avLst/>
            </a:prstGeom>
          </p:spPr>
          <p:txBody>
            <a:bodyPr lIns="0" tIns="0" rIns="0" bIns="0" rtlCol="0" anchor="t">
              <a:spAutoFit/>
            </a:bodyPr>
            <a:lstStyle/>
            <a:p>
              <a:pPr algn="l">
                <a:lnSpc>
                  <a:spcPts val="1730"/>
                </a:lnSpc>
              </a:pPr>
              <a:r>
                <a:rPr lang="en-US" sz="1236">
                  <a:solidFill>
                    <a:srgbClr val="000000"/>
                  </a:solidFill>
                  <a:latin typeface="Canva Sans"/>
                  <a:ea typeface="Canva Sans"/>
                  <a:cs typeface="Canva Sans"/>
                  <a:sym typeface="Canva Sans"/>
                </a:rPr>
                <a:t>360 lượt mua</a:t>
              </a:r>
            </a:p>
          </p:txBody>
        </p:sp>
        <p:sp>
          <p:nvSpPr>
            <p:cNvPr id="14" name="TextBox 14">
              <a:extLst>
                <a:ext uri="{FF2B5EF4-FFF2-40B4-BE49-F238E27FC236}">
                  <a16:creationId xmlns:a16="http://schemas.microsoft.com/office/drawing/2014/main" id="{E2E6E6C1-3A68-F0BB-10E8-673C99C10B36}"/>
                </a:ext>
              </a:extLst>
            </p:cNvPr>
            <p:cNvSpPr txBox="1"/>
            <p:nvPr/>
          </p:nvSpPr>
          <p:spPr>
            <a:xfrm>
              <a:off x="223384" y="7786272"/>
              <a:ext cx="1933759" cy="256284"/>
            </a:xfrm>
            <a:prstGeom prst="rect">
              <a:avLst/>
            </a:prstGeom>
          </p:spPr>
          <p:txBody>
            <a:bodyPr lIns="0" tIns="0" rIns="0" bIns="0" rtlCol="0" anchor="t">
              <a:spAutoFit/>
            </a:bodyPr>
            <a:lstStyle/>
            <a:p>
              <a:pPr algn="l">
                <a:lnSpc>
                  <a:spcPts val="1730"/>
                </a:lnSpc>
              </a:pPr>
              <a:r>
                <a:rPr lang="en-US" sz="1236">
                  <a:solidFill>
                    <a:srgbClr val="000000"/>
                  </a:solidFill>
                  <a:latin typeface="Canva Sans"/>
                  <a:ea typeface="Canva Sans"/>
                  <a:cs typeface="Canva Sans"/>
                  <a:sym typeface="Canva Sans"/>
                </a:rPr>
                <a:t>4.5 (180)</a:t>
              </a:r>
            </a:p>
          </p:txBody>
        </p:sp>
        <p:sp>
          <p:nvSpPr>
            <p:cNvPr id="15" name="TextBox 15">
              <a:extLst>
                <a:ext uri="{FF2B5EF4-FFF2-40B4-BE49-F238E27FC236}">
                  <a16:creationId xmlns:a16="http://schemas.microsoft.com/office/drawing/2014/main" id="{F9E0C3E9-D99A-2481-2D17-FA105C0614B2}"/>
                </a:ext>
              </a:extLst>
            </p:cNvPr>
            <p:cNvSpPr txBox="1"/>
            <p:nvPr/>
          </p:nvSpPr>
          <p:spPr>
            <a:xfrm>
              <a:off x="0" y="6461170"/>
              <a:ext cx="4975330" cy="1024072"/>
            </a:xfrm>
            <a:prstGeom prst="rect">
              <a:avLst/>
            </a:prstGeom>
          </p:spPr>
          <p:txBody>
            <a:bodyPr lIns="0" tIns="0" rIns="0" bIns="0" rtlCol="0" anchor="t">
              <a:spAutoFit/>
            </a:bodyPr>
            <a:lstStyle/>
            <a:p>
              <a:pPr algn="l">
                <a:lnSpc>
                  <a:spcPts val="3180"/>
                </a:lnSpc>
              </a:pPr>
              <a:r>
                <a:rPr lang="en-US" sz="2271">
                  <a:solidFill>
                    <a:srgbClr val="000000"/>
                  </a:solidFill>
                  <a:latin typeface="Canva Sans"/>
                  <a:ea typeface="Canva Sans"/>
                  <a:cs typeface="Canva Sans"/>
                  <a:sym typeface="Canva Sans"/>
                </a:rPr>
                <a:t>Giải Bài Tập SGK Unit 6: Vietnamese Lifestyle...</a:t>
              </a:r>
            </a:p>
          </p:txBody>
        </p:sp>
        <p:sp>
          <p:nvSpPr>
            <p:cNvPr id="16" name="TextBox 16">
              <a:extLst>
                <a:ext uri="{FF2B5EF4-FFF2-40B4-BE49-F238E27FC236}">
                  <a16:creationId xmlns:a16="http://schemas.microsoft.com/office/drawing/2014/main" id="{3A08D7E4-A259-B9B4-6251-EAF8D11EF2BB}"/>
                </a:ext>
              </a:extLst>
            </p:cNvPr>
            <p:cNvSpPr txBox="1"/>
            <p:nvPr/>
          </p:nvSpPr>
          <p:spPr>
            <a:xfrm>
              <a:off x="2411288" y="7522035"/>
              <a:ext cx="2550703" cy="528349"/>
            </a:xfrm>
            <a:prstGeom prst="rect">
              <a:avLst/>
            </a:prstGeom>
          </p:spPr>
          <p:txBody>
            <a:bodyPr wrap="square" lIns="0" tIns="0" rIns="0" bIns="0" rtlCol="0" anchor="t">
              <a:spAutoFit/>
            </a:bodyPr>
            <a:lstStyle/>
            <a:p>
              <a:pPr>
                <a:lnSpc>
                  <a:spcPts val="3336"/>
                </a:lnSpc>
              </a:pPr>
              <a:r>
                <a:rPr lang="en-US" sz="2383" b="1" dirty="0">
                  <a:solidFill>
                    <a:srgbClr val="FF3131"/>
                  </a:solidFill>
                  <a:latin typeface="Canva Sans Bold"/>
                  <a:ea typeface="Canva Sans Bold"/>
                  <a:cs typeface="Canva Sans Bold"/>
                  <a:sym typeface="Canva Sans Bold"/>
                </a:rPr>
                <a:t>50.000 VNĐ</a:t>
              </a:r>
            </a:p>
          </p:txBody>
        </p:sp>
      </p:grpSp>
      <p:grpSp>
        <p:nvGrpSpPr>
          <p:cNvPr id="17" name="Group 17">
            <a:extLst>
              <a:ext uri="{FF2B5EF4-FFF2-40B4-BE49-F238E27FC236}">
                <a16:creationId xmlns:a16="http://schemas.microsoft.com/office/drawing/2014/main" id="{EF046507-4F40-E6C6-EC9E-CF25F1C6A067}"/>
              </a:ext>
            </a:extLst>
          </p:cNvPr>
          <p:cNvGrpSpPr/>
          <p:nvPr/>
        </p:nvGrpSpPr>
        <p:grpSpPr>
          <a:xfrm>
            <a:off x="4727288" y="2153626"/>
            <a:ext cx="6045034" cy="1145354"/>
            <a:chOff x="0" y="0"/>
            <a:chExt cx="8060045" cy="1527139"/>
          </a:xfrm>
        </p:grpSpPr>
        <p:grpSp>
          <p:nvGrpSpPr>
            <p:cNvPr id="18" name="Group 18">
              <a:extLst>
                <a:ext uri="{FF2B5EF4-FFF2-40B4-BE49-F238E27FC236}">
                  <a16:creationId xmlns:a16="http://schemas.microsoft.com/office/drawing/2014/main" id="{46BD6A58-9F4A-49E5-3394-A28B26493A08}"/>
                </a:ext>
              </a:extLst>
            </p:cNvPr>
            <p:cNvGrpSpPr/>
            <p:nvPr/>
          </p:nvGrpSpPr>
          <p:grpSpPr>
            <a:xfrm>
              <a:off x="0" y="0"/>
              <a:ext cx="8060045" cy="1527139"/>
              <a:chOff x="0" y="0"/>
              <a:chExt cx="1477981" cy="280033"/>
            </a:xfrm>
          </p:grpSpPr>
          <p:sp>
            <p:nvSpPr>
              <p:cNvPr id="19" name="Freeform 19">
                <a:extLst>
                  <a:ext uri="{FF2B5EF4-FFF2-40B4-BE49-F238E27FC236}">
                    <a16:creationId xmlns:a16="http://schemas.microsoft.com/office/drawing/2014/main" id="{3AA4F875-1FAC-1C42-7046-4C07A0297D8F}"/>
                  </a:ext>
                </a:extLst>
              </p:cNvPr>
              <p:cNvSpPr/>
              <p:nvPr/>
            </p:nvSpPr>
            <p:spPr>
              <a:xfrm>
                <a:off x="0" y="0"/>
                <a:ext cx="1477981" cy="280033"/>
              </a:xfrm>
              <a:custGeom>
                <a:avLst/>
                <a:gdLst/>
                <a:ahLst/>
                <a:cxnLst/>
                <a:rect l="l" t="t" r="r" b="b"/>
                <a:pathLst>
                  <a:path w="1477981" h="280033">
                    <a:moveTo>
                      <a:pt x="21051" y="0"/>
                    </a:moveTo>
                    <a:lnTo>
                      <a:pt x="1456930" y="0"/>
                    </a:lnTo>
                    <a:cubicBezTo>
                      <a:pt x="1462513" y="0"/>
                      <a:pt x="1467868" y="2218"/>
                      <a:pt x="1471815" y="6166"/>
                    </a:cubicBezTo>
                    <a:cubicBezTo>
                      <a:pt x="1475763" y="10114"/>
                      <a:pt x="1477981" y="15468"/>
                      <a:pt x="1477981" y="21051"/>
                    </a:cubicBezTo>
                    <a:lnTo>
                      <a:pt x="1477981" y="258982"/>
                    </a:lnTo>
                    <a:cubicBezTo>
                      <a:pt x="1477981" y="264566"/>
                      <a:pt x="1475763" y="269920"/>
                      <a:pt x="1471815" y="273868"/>
                    </a:cubicBezTo>
                    <a:cubicBezTo>
                      <a:pt x="1467868" y="277816"/>
                      <a:pt x="1462513" y="280033"/>
                      <a:pt x="1456930" y="280033"/>
                    </a:cubicBezTo>
                    <a:lnTo>
                      <a:pt x="21051" y="280033"/>
                    </a:lnTo>
                    <a:cubicBezTo>
                      <a:pt x="15468" y="280033"/>
                      <a:pt x="10114" y="277816"/>
                      <a:pt x="6166" y="273868"/>
                    </a:cubicBezTo>
                    <a:cubicBezTo>
                      <a:pt x="2218" y="269920"/>
                      <a:pt x="0" y="264566"/>
                      <a:pt x="0" y="258982"/>
                    </a:cubicBezTo>
                    <a:lnTo>
                      <a:pt x="0" y="21051"/>
                    </a:lnTo>
                    <a:cubicBezTo>
                      <a:pt x="0" y="15468"/>
                      <a:pt x="2218" y="10114"/>
                      <a:pt x="6166" y="6166"/>
                    </a:cubicBezTo>
                    <a:cubicBezTo>
                      <a:pt x="10114" y="2218"/>
                      <a:pt x="15468" y="0"/>
                      <a:pt x="21051" y="0"/>
                    </a:cubicBezTo>
                    <a:close/>
                  </a:path>
                </a:pathLst>
              </a:custGeom>
              <a:solidFill>
                <a:srgbClr val="356BA6"/>
              </a:solidFill>
            </p:spPr>
            <p:txBody>
              <a:bodyPr/>
              <a:lstStyle/>
              <a:p>
                <a:endParaRPr lang="en-US"/>
              </a:p>
            </p:txBody>
          </p:sp>
          <p:sp>
            <p:nvSpPr>
              <p:cNvPr id="20" name="TextBox 20">
                <a:extLst>
                  <a:ext uri="{FF2B5EF4-FFF2-40B4-BE49-F238E27FC236}">
                    <a16:creationId xmlns:a16="http://schemas.microsoft.com/office/drawing/2014/main" id="{7524D2BD-6885-ED5E-A402-DED628B63C34}"/>
                  </a:ext>
                </a:extLst>
              </p:cNvPr>
              <p:cNvSpPr txBox="1"/>
              <p:nvPr/>
            </p:nvSpPr>
            <p:spPr>
              <a:xfrm>
                <a:off x="0" y="-38100"/>
                <a:ext cx="1477981" cy="318133"/>
              </a:xfrm>
              <a:prstGeom prst="rect">
                <a:avLst/>
              </a:prstGeom>
            </p:spPr>
            <p:txBody>
              <a:bodyPr lIns="50800" tIns="50800" rIns="50800" bIns="50800" rtlCol="0" anchor="ctr"/>
              <a:lstStyle/>
              <a:p>
                <a:pPr algn="ctr">
                  <a:lnSpc>
                    <a:spcPts val="2659"/>
                  </a:lnSpc>
                </a:pPr>
                <a:endParaRPr/>
              </a:p>
            </p:txBody>
          </p:sp>
        </p:grpSp>
        <p:sp>
          <p:nvSpPr>
            <p:cNvPr id="21" name="TextBox 21">
              <a:extLst>
                <a:ext uri="{FF2B5EF4-FFF2-40B4-BE49-F238E27FC236}">
                  <a16:creationId xmlns:a16="http://schemas.microsoft.com/office/drawing/2014/main" id="{F116BF9F-E98F-2092-83E0-5948DB95BDC7}"/>
                </a:ext>
              </a:extLst>
            </p:cNvPr>
            <p:cNvSpPr txBox="1"/>
            <p:nvPr/>
          </p:nvSpPr>
          <p:spPr>
            <a:xfrm>
              <a:off x="567923" y="232872"/>
              <a:ext cx="6737194" cy="983781"/>
            </a:xfrm>
            <a:prstGeom prst="rect">
              <a:avLst/>
            </a:prstGeom>
          </p:spPr>
          <p:txBody>
            <a:bodyPr lIns="0" tIns="0" rIns="0" bIns="0" rtlCol="0" anchor="t">
              <a:spAutoFit/>
            </a:bodyPr>
            <a:lstStyle/>
            <a:p>
              <a:pPr algn="ctr">
                <a:lnSpc>
                  <a:spcPts val="6126"/>
                </a:lnSpc>
              </a:pPr>
              <a:r>
                <a:rPr lang="en-US" sz="4376">
                  <a:solidFill>
                    <a:srgbClr val="FFFFFF"/>
                  </a:solidFill>
                  <a:latin typeface="Canva Sans"/>
                  <a:ea typeface="Canva Sans"/>
                  <a:cs typeface="Canva Sans"/>
                  <a:sym typeface="Canva Sans"/>
                </a:rPr>
                <a:t>Đánh giá sản phẩm</a:t>
              </a:r>
            </a:p>
          </p:txBody>
        </p:sp>
      </p:grpSp>
      <p:sp>
        <p:nvSpPr>
          <p:cNvPr id="22" name="Freeform 22">
            <a:extLst>
              <a:ext uri="{FF2B5EF4-FFF2-40B4-BE49-F238E27FC236}">
                <a16:creationId xmlns:a16="http://schemas.microsoft.com/office/drawing/2014/main" id="{A3DB353C-F50C-9127-CAEF-4DA2B33E07AB}"/>
              </a:ext>
            </a:extLst>
          </p:cNvPr>
          <p:cNvSpPr/>
          <p:nvPr/>
        </p:nvSpPr>
        <p:spPr>
          <a:xfrm>
            <a:off x="4920100" y="3604899"/>
            <a:ext cx="670881" cy="638022"/>
          </a:xfrm>
          <a:custGeom>
            <a:avLst/>
            <a:gdLst/>
            <a:ahLst/>
            <a:cxnLst/>
            <a:rect l="l" t="t" r="r" b="b"/>
            <a:pathLst>
              <a:path w="670881" h="638022">
                <a:moveTo>
                  <a:pt x="0" y="0"/>
                </a:moveTo>
                <a:lnTo>
                  <a:pt x="670881" y="0"/>
                </a:lnTo>
                <a:lnTo>
                  <a:pt x="670881" y="638022"/>
                </a:lnTo>
                <a:lnTo>
                  <a:pt x="0" y="63802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23" name="Freeform 23">
            <a:extLst>
              <a:ext uri="{FF2B5EF4-FFF2-40B4-BE49-F238E27FC236}">
                <a16:creationId xmlns:a16="http://schemas.microsoft.com/office/drawing/2014/main" id="{F5961AFF-A7C2-1ED8-98F6-1C50B12BFDFC}"/>
              </a:ext>
            </a:extLst>
          </p:cNvPr>
          <p:cNvSpPr/>
          <p:nvPr/>
        </p:nvSpPr>
        <p:spPr>
          <a:xfrm>
            <a:off x="5590981" y="3604899"/>
            <a:ext cx="670881" cy="638022"/>
          </a:xfrm>
          <a:custGeom>
            <a:avLst/>
            <a:gdLst/>
            <a:ahLst/>
            <a:cxnLst/>
            <a:rect l="l" t="t" r="r" b="b"/>
            <a:pathLst>
              <a:path w="670881" h="638022">
                <a:moveTo>
                  <a:pt x="0" y="0"/>
                </a:moveTo>
                <a:lnTo>
                  <a:pt x="670881" y="0"/>
                </a:lnTo>
                <a:lnTo>
                  <a:pt x="670881" y="638022"/>
                </a:lnTo>
                <a:lnTo>
                  <a:pt x="0" y="63802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24" name="Freeform 24">
            <a:extLst>
              <a:ext uri="{FF2B5EF4-FFF2-40B4-BE49-F238E27FC236}">
                <a16:creationId xmlns:a16="http://schemas.microsoft.com/office/drawing/2014/main" id="{8E2B68A5-9D59-A685-29A3-8919D76D895E}"/>
              </a:ext>
            </a:extLst>
          </p:cNvPr>
          <p:cNvSpPr/>
          <p:nvPr/>
        </p:nvSpPr>
        <p:spPr>
          <a:xfrm>
            <a:off x="6261862" y="3604899"/>
            <a:ext cx="670881" cy="638022"/>
          </a:xfrm>
          <a:custGeom>
            <a:avLst/>
            <a:gdLst/>
            <a:ahLst/>
            <a:cxnLst/>
            <a:rect l="l" t="t" r="r" b="b"/>
            <a:pathLst>
              <a:path w="670881" h="638022">
                <a:moveTo>
                  <a:pt x="0" y="0"/>
                </a:moveTo>
                <a:lnTo>
                  <a:pt x="670881" y="0"/>
                </a:lnTo>
                <a:lnTo>
                  <a:pt x="670881" y="638022"/>
                </a:lnTo>
                <a:lnTo>
                  <a:pt x="0" y="63802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25" name="Freeform 25">
            <a:extLst>
              <a:ext uri="{FF2B5EF4-FFF2-40B4-BE49-F238E27FC236}">
                <a16:creationId xmlns:a16="http://schemas.microsoft.com/office/drawing/2014/main" id="{3F2C7824-EC80-8A4B-EAAD-C96B5591D880}"/>
              </a:ext>
            </a:extLst>
          </p:cNvPr>
          <p:cNvSpPr/>
          <p:nvPr/>
        </p:nvSpPr>
        <p:spPr>
          <a:xfrm>
            <a:off x="6932743" y="3604899"/>
            <a:ext cx="670881" cy="638022"/>
          </a:xfrm>
          <a:custGeom>
            <a:avLst/>
            <a:gdLst/>
            <a:ahLst/>
            <a:cxnLst/>
            <a:rect l="l" t="t" r="r" b="b"/>
            <a:pathLst>
              <a:path w="670881" h="638022">
                <a:moveTo>
                  <a:pt x="0" y="0"/>
                </a:moveTo>
                <a:lnTo>
                  <a:pt x="670881" y="0"/>
                </a:lnTo>
                <a:lnTo>
                  <a:pt x="670881" y="638022"/>
                </a:lnTo>
                <a:lnTo>
                  <a:pt x="0" y="63802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26" name="Freeform 26">
            <a:extLst>
              <a:ext uri="{FF2B5EF4-FFF2-40B4-BE49-F238E27FC236}">
                <a16:creationId xmlns:a16="http://schemas.microsoft.com/office/drawing/2014/main" id="{C4D2857C-7296-E677-DA9C-932868FEF07F}"/>
              </a:ext>
            </a:extLst>
          </p:cNvPr>
          <p:cNvSpPr/>
          <p:nvPr/>
        </p:nvSpPr>
        <p:spPr>
          <a:xfrm>
            <a:off x="7595111" y="3604899"/>
            <a:ext cx="670881" cy="638022"/>
          </a:xfrm>
          <a:custGeom>
            <a:avLst/>
            <a:gdLst/>
            <a:ahLst/>
            <a:cxnLst/>
            <a:rect l="l" t="t" r="r" b="b"/>
            <a:pathLst>
              <a:path w="670881" h="638022">
                <a:moveTo>
                  <a:pt x="0" y="0"/>
                </a:moveTo>
                <a:lnTo>
                  <a:pt x="670881" y="0"/>
                </a:lnTo>
                <a:lnTo>
                  <a:pt x="670881" y="638022"/>
                </a:lnTo>
                <a:lnTo>
                  <a:pt x="0" y="63802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grpSp>
        <p:nvGrpSpPr>
          <p:cNvPr id="27" name="Group 27">
            <a:extLst>
              <a:ext uri="{FF2B5EF4-FFF2-40B4-BE49-F238E27FC236}">
                <a16:creationId xmlns:a16="http://schemas.microsoft.com/office/drawing/2014/main" id="{36804C89-16C0-3934-D79E-DA7C93E4B1D1}"/>
              </a:ext>
            </a:extLst>
          </p:cNvPr>
          <p:cNvGrpSpPr/>
          <p:nvPr/>
        </p:nvGrpSpPr>
        <p:grpSpPr>
          <a:xfrm>
            <a:off x="4727288" y="4548841"/>
            <a:ext cx="8149026" cy="3861001"/>
            <a:chOff x="0" y="0"/>
            <a:chExt cx="486252" cy="230386"/>
          </a:xfrm>
        </p:grpSpPr>
        <p:sp>
          <p:nvSpPr>
            <p:cNvPr id="28" name="Freeform 28">
              <a:extLst>
                <a:ext uri="{FF2B5EF4-FFF2-40B4-BE49-F238E27FC236}">
                  <a16:creationId xmlns:a16="http://schemas.microsoft.com/office/drawing/2014/main" id="{B3BE7801-F1C6-AF79-36CB-60971E48299C}"/>
                </a:ext>
              </a:extLst>
            </p:cNvPr>
            <p:cNvSpPr/>
            <p:nvPr/>
          </p:nvSpPr>
          <p:spPr>
            <a:xfrm>
              <a:off x="0" y="0"/>
              <a:ext cx="486252" cy="230386"/>
            </a:xfrm>
            <a:custGeom>
              <a:avLst/>
              <a:gdLst/>
              <a:ahLst/>
              <a:cxnLst/>
              <a:rect l="l" t="t" r="r" b="b"/>
              <a:pathLst>
                <a:path w="486252" h="230386">
                  <a:moveTo>
                    <a:pt x="45275" y="0"/>
                  </a:moveTo>
                  <a:lnTo>
                    <a:pt x="440977" y="0"/>
                  </a:lnTo>
                  <a:cubicBezTo>
                    <a:pt x="465981" y="0"/>
                    <a:pt x="486252" y="20271"/>
                    <a:pt x="486252" y="45275"/>
                  </a:cubicBezTo>
                  <a:lnTo>
                    <a:pt x="486252" y="185110"/>
                  </a:lnTo>
                  <a:cubicBezTo>
                    <a:pt x="486252" y="210115"/>
                    <a:pt x="465981" y="230386"/>
                    <a:pt x="440977" y="230386"/>
                  </a:cubicBezTo>
                  <a:lnTo>
                    <a:pt x="45275" y="230386"/>
                  </a:lnTo>
                  <a:cubicBezTo>
                    <a:pt x="20271" y="230386"/>
                    <a:pt x="0" y="210115"/>
                    <a:pt x="0" y="185110"/>
                  </a:cubicBezTo>
                  <a:lnTo>
                    <a:pt x="0" y="45275"/>
                  </a:lnTo>
                  <a:cubicBezTo>
                    <a:pt x="0" y="20271"/>
                    <a:pt x="20271" y="0"/>
                    <a:pt x="45275" y="0"/>
                  </a:cubicBezTo>
                  <a:close/>
                </a:path>
              </a:pathLst>
            </a:custGeom>
            <a:solidFill>
              <a:srgbClr val="D6BD9E">
                <a:alpha val="62745"/>
              </a:srgbClr>
            </a:solidFill>
            <a:ln cap="rnd">
              <a:noFill/>
              <a:prstDash val="solid"/>
              <a:round/>
            </a:ln>
          </p:spPr>
          <p:txBody>
            <a:bodyPr/>
            <a:lstStyle/>
            <a:p>
              <a:endParaRPr lang="en-US"/>
            </a:p>
          </p:txBody>
        </p:sp>
        <p:sp>
          <p:nvSpPr>
            <p:cNvPr id="29" name="TextBox 29">
              <a:extLst>
                <a:ext uri="{FF2B5EF4-FFF2-40B4-BE49-F238E27FC236}">
                  <a16:creationId xmlns:a16="http://schemas.microsoft.com/office/drawing/2014/main" id="{ADC6207B-1841-3C4D-8E7F-80C99B22C9BB}"/>
                </a:ext>
              </a:extLst>
            </p:cNvPr>
            <p:cNvSpPr txBox="1"/>
            <p:nvPr/>
          </p:nvSpPr>
          <p:spPr>
            <a:xfrm>
              <a:off x="0" y="-38100"/>
              <a:ext cx="486252" cy="268486"/>
            </a:xfrm>
            <a:prstGeom prst="rect">
              <a:avLst/>
            </a:prstGeom>
          </p:spPr>
          <p:txBody>
            <a:bodyPr lIns="50800" tIns="50800" rIns="50800" bIns="50800" rtlCol="0" anchor="ctr"/>
            <a:lstStyle/>
            <a:p>
              <a:pPr algn="ctr">
                <a:lnSpc>
                  <a:spcPts val="2659"/>
                </a:lnSpc>
              </a:pPr>
              <a:endParaRPr/>
            </a:p>
          </p:txBody>
        </p:sp>
      </p:grpSp>
      <p:grpSp>
        <p:nvGrpSpPr>
          <p:cNvPr id="30" name="Group 30">
            <a:extLst>
              <a:ext uri="{FF2B5EF4-FFF2-40B4-BE49-F238E27FC236}">
                <a16:creationId xmlns:a16="http://schemas.microsoft.com/office/drawing/2014/main" id="{FACD0EA0-498E-5809-F044-816EECEC986E}"/>
              </a:ext>
            </a:extLst>
          </p:cNvPr>
          <p:cNvGrpSpPr/>
          <p:nvPr/>
        </p:nvGrpSpPr>
        <p:grpSpPr>
          <a:xfrm>
            <a:off x="8656374" y="8714641"/>
            <a:ext cx="4219939" cy="917888"/>
            <a:chOff x="0" y="0"/>
            <a:chExt cx="868300" cy="188866"/>
          </a:xfrm>
        </p:grpSpPr>
        <p:sp>
          <p:nvSpPr>
            <p:cNvPr id="31" name="Freeform 31">
              <a:extLst>
                <a:ext uri="{FF2B5EF4-FFF2-40B4-BE49-F238E27FC236}">
                  <a16:creationId xmlns:a16="http://schemas.microsoft.com/office/drawing/2014/main" id="{AB97E2AD-E1C4-19B2-1EE4-D230F1FD32E1}"/>
                </a:ext>
              </a:extLst>
            </p:cNvPr>
            <p:cNvSpPr/>
            <p:nvPr/>
          </p:nvSpPr>
          <p:spPr>
            <a:xfrm>
              <a:off x="0" y="0"/>
              <a:ext cx="868300" cy="188866"/>
            </a:xfrm>
            <a:custGeom>
              <a:avLst/>
              <a:gdLst/>
              <a:ahLst/>
              <a:cxnLst/>
              <a:rect l="l" t="t" r="r" b="b"/>
              <a:pathLst>
                <a:path w="868300" h="188866">
                  <a:moveTo>
                    <a:pt x="35832" y="0"/>
                  </a:moveTo>
                  <a:lnTo>
                    <a:pt x="832468" y="0"/>
                  </a:lnTo>
                  <a:cubicBezTo>
                    <a:pt x="841971" y="0"/>
                    <a:pt x="851085" y="3775"/>
                    <a:pt x="857805" y="10495"/>
                  </a:cubicBezTo>
                  <a:cubicBezTo>
                    <a:pt x="864525" y="17215"/>
                    <a:pt x="868300" y="26329"/>
                    <a:pt x="868300" y="35832"/>
                  </a:cubicBezTo>
                  <a:lnTo>
                    <a:pt x="868300" y="153034"/>
                  </a:lnTo>
                  <a:cubicBezTo>
                    <a:pt x="868300" y="172823"/>
                    <a:pt x="852258" y="188866"/>
                    <a:pt x="832468" y="188866"/>
                  </a:cubicBezTo>
                  <a:lnTo>
                    <a:pt x="35832" y="188866"/>
                  </a:lnTo>
                  <a:cubicBezTo>
                    <a:pt x="16043" y="188866"/>
                    <a:pt x="0" y="172823"/>
                    <a:pt x="0" y="153034"/>
                  </a:cubicBezTo>
                  <a:lnTo>
                    <a:pt x="0" y="35832"/>
                  </a:lnTo>
                  <a:cubicBezTo>
                    <a:pt x="0" y="16043"/>
                    <a:pt x="16043" y="0"/>
                    <a:pt x="35832" y="0"/>
                  </a:cubicBezTo>
                  <a:close/>
                </a:path>
              </a:pathLst>
            </a:custGeom>
            <a:solidFill>
              <a:srgbClr val="B5242B"/>
            </a:solidFill>
          </p:spPr>
          <p:txBody>
            <a:bodyPr/>
            <a:lstStyle/>
            <a:p>
              <a:endParaRPr lang="en-US"/>
            </a:p>
          </p:txBody>
        </p:sp>
        <p:sp>
          <p:nvSpPr>
            <p:cNvPr id="32" name="TextBox 32">
              <a:extLst>
                <a:ext uri="{FF2B5EF4-FFF2-40B4-BE49-F238E27FC236}">
                  <a16:creationId xmlns:a16="http://schemas.microsoft.com/office/drawing/2014/main" id="{5CDB7694-BBD9-E568-1FE1-30C611EAF0CA}"/>
                </a:ext>
              </a:extLst>
            </p:cNvPr>
            <p:cNvSpPr txBox="1"/>
            <p:nvPr/>
          </p:nvSpPr>
          <p:spPr>
            <a:xfrm>
              <a:off x="0" y="-38100"/>
              <a:ext cx="868300" cy="226966"/>
            </a:xfrm>
            <a:prstGeom prst="rect">
              <a:avLst/>
            </a:prstGeom>
          </p:spPr>
          <p:txBody>
            <a:bodyPr lIns="50800" tIns="50800" rIns="50800" bIns="50800" rtlCol="0" anchor="ctr"/>
            <a:lstStyle/>
            <a:p>
              <a:pPr algn="ctr">
                <a:lnSpc>
                  <a:spcPts val="2659"/>
                </a:lnSpc>
              </a:pPr>
              <a:endParaRPr/>
            </a:p>
          </p:txBody>
        </p:sp>
      </p:grpSp>
      <p:sp>
        <p:nvSpPr>
          <p:cNvPr id="33" name="TextBox 33">
            <a:hlinkClick r:id="rId17" action="ppaction://hlinksldjump"/>
            <a:extLst>
              <a:ext uri="{FF2B5EF4-FFF2-40B4-BE49-F238E27FC236}">
                <a16:creationId xmlns:a16="http://schemas.microsoft.com/office/drawing/2014/main" id="{A09EED44-3C93-D127-5741-7095A25E1F5F}"/>
              </a:ext>
            </a:extLst>
          </p:cNvPr>
          <p:cNvSpPr txBox="1"/>
          <p:nvPr/>
        </p:nvSpPr>
        <p:spPr>
          <a:xfrm>
            <a:off x="9863731" y="8850053"/>
            <a:ext cx="1805226" cy="580390"/>
          </a:xfrm>
          <a:prstGeom prst="rect">
            <a:avLst/>
          </a:prstGeom>
        </p:spPr>
        <p:txBody>
          <a:bodyPr lIns="0" tIns="0" rIns="0" bIns="0" rtlCol="0" anchor="t">
            <a:spAutoFit/>
          </a:bodyPr>
          <a:lstStyle/>
          <a:p>
            <a:pPr algn="ctr">
              <a:lnSpc>
                <a:spcPts val="4759"/>
              </a:lnSpc>
            </a:pPr>
            <a:r>
              <a:rPr lang="en-US" sz="3399" dirty="0" err="1">
                <a:solidFill>
                  <a:srgbClr val="FFFFFF"/>
                </a:solidFill>
                <a:latin typeface="Canva Sans"/>
                <a:ea typeface="Canva Sans"/>
                <a:cs typeface="Canva Sans"/>
                <a:sym typeface="Canva Sans"/>
              </a:rPr>
              <a:t>Đánh</a:t>
            </a: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giá</a:t>
            </a:r>
            <a:endParaRPr lang="en-US" sz="3399" dirty="0">
              <a:solidFill>
                <a:srgbClr val="FFFFFF"/>
              </a:solidFill>
              <a:latin typeface="Canva Sans"/>
              <a:ea typeface="Canva Sans"/>
              <a:cs typeface="Canva Sans"/>
              <a:sym typeface="Canva Sans"/>
            </a:endParaRPr>
          </a:p>
        </p:txBody>
      </p:sp>
      <p:sp>
        <p:nvSpPr>
          <p:cNvPr id="34" name="TextBox 34">
            <a:extLst>
              <a:ext uri="{FF2B5EF4-FFF2-40B4-BE49-F238E27FC236}">
                <a16:creationId xmlns:a16="http://schemas.microsoft.com/office/drawing/2014/main" id="{458334F8-4F21-311A-1FFB-D823A69A6BE2}"/>
              </a:ext>
            </a:extLst>
          </p:cNvPr>
          <p:cNvSpPr txBox="1"/>
          <p:nvPr/>
        </p:nvSpPr>
        <p:spPr>
          <a:xfrm>
            <a:off x="5078959" y="4999157"/>
            <a:ext cx="7445684" cy="1589404"/>
          </a:xfrm>
          <a:prstGeom prst="rect">
            <a:avLst/>
          </a:prstGeom>
        </p:spPr>
        <p:txBody>
          <a:bodyPr lIns="0" tIns="0" rIns="0" bIns="0" rtlCol="0" anchor="t">
            <a:spAutoFit/>
          </a:bodyPr>
          <a:lstStyle/>
          <a:p>
            <a:pPr algn="l">
              <a:lnSpc>
                <a:spcPts val="3220"/>
              </a:lnSpc>
            </a:pPr>
            <a:r>
              <a:rPr lang="en-US" sz="2300">
                <a:solidFill>
                  <a:srgbClr val="000000"/>
                </a:solidFill>
                <a:latin typeface="Canva Sans"/>
                <a:ea typeface="Canva Sans"/>
                <a:cs typeface="Canva Sans"/>
                <a:sym typeface="Canva Sans"/>
              </a:rPr>
              <a:t>Mình mua cho con ôn tập cuối tuần. Nhờ có tài liệu này mà con làm bài nhanh hơn, tự tin hơn khi đến lớp. Nội dung không quá khó, đúng chuẩn lớp 9 nên rất phù hợp với học sinh phổ thông.</a:t>
            </a:r>
          </a:p>
        </p:txBody>
      </p:sp>
      <p:grpSp>
        <p:nvGrpSpPr>
          <p:cNvPr id="35" name="Group 4">
            <a:extLst>
              <a:ext uri="{FF2B5EF4-FFF2-40B4-BE49-F238E27FC236}">
                <a16:creationId xmlns:a16="http://schemas.microsoft.com/office/drawing/2014/main" id="{004E6638-550A-16E6-2D7C-6A1408B63431}"/>
              </a:ext>
            </a:extLst>
          </p:cNvPr>
          <p:cNvGrpSpPr/>
          <p:nvPr/>
        </p:nvGrpSpPr>
        <p:grpSpPr>
          <a:xfrm>
            <a:off x="16671747" y="217109"/>
            <a:ext cx="1175107" cy="1159550"/>
            <a:chOff x="0" y="0"/>
            <a:chExt cx="309493" cy="305396"/>
          </a:xfrm>
        </p:grpSpPr>
        <p:sp>
          <p:nvSpPr>
            <p:cNvPr id="36" name="Freeform 5">
              <a:extLst>
                <a:ext uri="{FF2B5EF4-FFF2-40B4-BE49-F238E27FC236}">
                  <a16:creationId xmlns:a16="http://schemas.microsoft.com/office/drawing/2014/main" id="{ABBADBBF-3322-FBDC-570A-97882FA648DA}"/>
                </a:ext>
              </a:extLst>
            </p:cNvPr>
            <p:cNvSpPr/>
            <p:nvPr/>
          </p:nvSpPr>
          <p:spPr>
            <a:xfrm>
              <a:off x="0" y="0"/>
              <a:ext cx="309493" cy="305396"/>
            </a:xfrm>
            <a:custGeom>
              <a:avLst/>
              <a:gdLst/>
              <a:ahLst/>
              <a:cxnLst/>
              <a:rect l="l" t="t" r="r" b="b"/>
              <a:pathLst>
                <a:path w="309493" h="305396">
                  <a:moveTo>
                    <a:pt x="152698" y="0"/>
                  </a:moveTo>
                  <a:lnTo>
                    <a:pt x="156795" y="0"/>
                  </a:lnTo>
                  <a:cubicBezTo>
                    <a:pt x="197293" y="0"/>
                    <a:pt x="236133" y="16088"/>
                    <a:pt x="264769" y="44724"/>
                  </a:cubicBezTo>
                  <a:cubicBezTo>
                    <a:pt x="293405" y="73361"/>
                    <a:pt x="309493" y="112200"/>
                    <a:pt x="309493" y="152698"/>
                  </a:cubicBezTo>
                  <a:lnTo>
                    <a:pt x="309493" y="152698"/>
                  </a:lnTo>
                  <a:cubicBezTo>
                    <a:pt x="309493" y="237031"/>
                    <a:pt x="241128" y="305396"/>
                    <a:pt x="156795" y="305396"/>
                  </a:cubicBezTo>
                  <a:lnTo>
                    <a:pt x="152698" y="305396"/>
                  </a:lnTo>
                  <a:cubicBezTo>
                    <a:pt x="68365" y="305396"/>
                    <a:pt x="0" y="237031"/>
                    <a:pt x="0" y="152698"/>
                  </a:cubicBezTo>
                  <a:lnTo>
                    <a:pt x="0" y="152698"/>
                  </a:lnTo>
                  <a:cubicBezTo>
                    <a:pt x="0" y="68365"/>
                    <a:pt x="68365" y="0"/>
                    <a:pt x="152698" y="0"/>
                  </a:cubicBezTo>
                  <a:close/>
                </a:path>
              </a:pathLst>
            </a:custGeom>
            <a:solidFill>
              <a:srgbClr val="D2BC67"/>
            </a:solidFill>
          </p:spPr>
          <p:txBody>
            <a:bodyPr/>
            <a:lstStyle/>
            <a:p>
              <a:endParaRPr lang="en-US"/>
            </a:p>
          </p:txBody>
        </p:sp>
        <p:sp>
          <p:nvSpPr>
            <p:cNvPr id="37" name="TextBox 6">
              <a:extLst>
                <a:ext uri="{FF2B5EF4-FFF2-40B4-BE49-F238E27FC236}">
                  <a16:creationId xmlns:a16="http://schemas.microsoft.com/office/drawing/2014/main" id="{901AD5E7-9DAA-C670-5882-BC4B7A165A6C}"/>
                </a:ext>
              </a:extLst>
            </p:cNvPr>
            <p:cNvSpPr txBox="1"/>
            <p:nvPr/>
          </p:nvSpPr>
          <p:spPr>
            <a:xfrm>
              <a:off x="0" y="-38100"/>
              <a:ext cx="309493" cy="343496"/>
            </a:xfrm>
            <a:prstGeom prst="rect">
              <a:avLst/>
            </a:prstGeom>
          </p:spPr>
          <p:txBody>
            <a:bodyPr lIns="50800" tIns="50800" rIns="50800" bIns="50800" rtlCol="0" anchor="ctr"/>
            <a:lstStyle/>
            <a:p>
              <a:pPr algn="ctr">
                <a:lnSpc>
                  <a:spcPts val="2659"/>
                </a:lnSpc>
              </a:pPr>
              <a:endParaRPr/>
            </a:p>
          </p:txBody>
        </p:sp>
      </p:grpSp>
      <p:grpSp>
        <p:nvGrpSpPr>
          <p:cNvPr id="38" name="Group 7">
            <a:extLst>
              <a:ext uri="{FF2B5EF4-FFF2-40B4-BE49-F238E27FC236}">
                <a16:creationId xmlns:a16="http://schemas.microsoft.com/office/drawing/2014/main" id="{335E38E7-5217-2FE8-A961-25B3922FBA1B}"/>
              </a:ext>
            </a:extLst>
          </p:cNvPr>
          <p:cNvGrpSpPr/>
          <p:nvPr/>
        </p:nvGrpSpPr>
        <p:grpSpPr>
          <a:xfrm>
            <a:off x="16840103" y="377686"/>
            <a:ext cx="838394" cy="838394"/>
            <a:chOff x="0" y="0"/>
            <a:chExt cx="13716000" cy="13716000"/>
          </a:xfrm>
        </p:grpSpPr>
        <p:sp>
          <p:nvSpPr>
            <p:cNvPr id="39" name="Freeform 8">
              <a:hlinkClick r:id="rId18" action="ppaction://hlinksldjump"/>
              <a:extLst>
                <a:ext uri="{FF2B5EF4-FFF2-40B4-BE49-F238E27FC236}">
                  <a16:creationId xmlns:a16="http://schemas.microsoft.com/office/drawing/2014/main" id="{28175D86-0F1C-4E44-BDB2-2D3E852CEA1B}"/>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19"/>
              <a:stretch>
                <a:fillRect/>
              </a:stretch>
            </a:blipFill>
          </p:spPr>
          <p:txBody>
            <a:bodyPr/>
            <a:lstStyle/>
            <a:p>
              <a:endParaRPr lang="en-US" dirty="0"/>
            </a:p>
          </p:txBody>
        </p:sp>
      </p:grpSp>
      <p:grpSp>
        <p:nvGrpSpPr>
          <p:cNvPr id="40" name="Group 22">
            <a:extLst>
              <a:ext uri="{FF2B5EF4-FFF2-40B4-BE49-F238E27FC236}">
                <a16:creationId xmlns:a16="http://schemas.microsoft.com/office/drawing/2014/main" id="{738666AB-1521-CA5C-C8F5-865E9202D1EF}"/>
              </a:ext>
            </a:extLst>
          </p:cNvPr>
          <p:cNvGrpSpPr/>
          <p:nvPr/>
        </p:nvGrpSpPr>
        <p:grpSpPr>
          <a:xfrm>
            <a:off x="15127591" y="1376658"/>
            <a:ext cx="2719262" cy="1800923"/>
            <a:chOff x="0" y="0"/>
            <a:chExt cx="716184" cy="474317"/>
          </a:xfrm>
        </p:grpSpPr>
        <p:sp>
          <p:nvSpPr>
            <p:cNvPr id="41" name="Freeform 23">
              <a:extLst>
                <a:ext uri="{FF2B5EF4-FFF2-40B4-BE49-F238E27FC236}">
                  <a16:creationId xmlns:a16="http://schemas.microsoft.com/office/drawing/2014/main" id="{AE29C17D-F59E-BB72-ED60-3CAE8C1F9C31}"/>
                </a:ext>
              </a:extLst>
            </p:cNvPr>
            <p:cNvSpPr/>
            <p:nvPr/>
          </p:nvSpPr>
          <p:spPr>
            <a:xfrm>
              <a:off x="0" y="0"/>
              <a:ext cx="716184" cy="474317"/>
            </a:xfrm>
            <a:custGeom>
              <a:avLst/>
              <a:gdLst/>
              <a:ahLst/>
              <a:cxnLst/>
              <a:rect l="l" t="t" r="r" b="b"/>
              <a:pathLst>
                <a:path w="716184" h="474317">
                  <a:moveTo>
                    <a:pt x="145200" y="0"/>
                  </a:moveTo>
                  <a:lnTo>
                    <a:pt x="570984" y="0"/>
                  </a:lnTo>
                  <a:cubicBezTo>
                    <a:pt x="651176" y="0"/>
                    <a:pt x="716184" y="65008"/>
                    <a:pt x="716184" y="145200"/>
                  </a:cubicBezTo>
                  <a:lnTo>
                    <a:pt x="716184" y="329117"/>
                  </a:lnTo>
                  <a:cubicBezTo>
                    <a:pt x="716184" y="409309"/>
                    <a:pt x="651176" y="474317"/>
                    <a:pt x="570984" y="474317"/>
                  </a:cubicBezTo>
                  <a:lnTo>
                    <a:pt x="145200" y="474317"/>
                  </a:lnTo>
                  <a:cubicBezTo>
                    <a:pt x="65008" y="474317"/>
                    <a:pt x="0" y="409309"/>
                    <a:pt x="0" y="329117"/>
                  </a:cubicBezTo>
                  <a:lnTo>
                    <a:pt x="0" y="145200"/>
                  </a:lnTo>
                  <a:cubicBezTo>
                    <a:pt x="0" y="65008"/>
                    <a:pt x="65008" y="0"/>
                    <a:pt x="145200" y="0"/>
                  </a:cubicBezTo>
                  <a:close/>
                </a:path>
              </a:pathLst>
            </a:custGeom>
            <a:solidFill>
              <a:srgbClr val="FFFFFF"/>
            </a:solidFill>
          </p:spPr>
          <p:txBody>
            <a:bodyPr/>
            <a:lstStyle/>
            <a:p>
              <a:endParaRPr lang="en-US"/>
            </a:p>
          </p:txBody>
        </p:sp>
        <p:sp>
          <p:nvSpPr>
            <p:cNvPr id="42" name="TextBox 24">
              <a:extLst>
                <a:ext uri="{FF2B5EF4-FFF2-40B4-BE49-F238E27FC236}">
                  <a16:creationId xmlns:a16="http://schemas.microsoft.com/office/drawing/2014/main" id="{045899CD-0A7A-C412-AE26-707DE6444F6F}"/>
                </a:ext>
              </a:extLst>
            </p:cNvPr>
            <p:cNvSpPr txBox="1"/>
            <p:nvPr/>
          </p:nvSpPr>
          <p:spPr>
            <a:xfrm>
              <a:off x="0" y="-38100"/>
              <a:ext cx="716184" cy="512417"/>
            </a:xfrm>
            <a:prstGeom prst="rect">
              <a:avLst/>
            </a:prstGeom>
          </p:spPr>
          <p:txBody>
            <a:bodyPr lIns="50800" tIns="50800" rIns="50800" bIns="50800" rtlCol="0" anchor="ctr"/>
            <a:lstStyle/>
            <a:p>
              <a:pPr algn="ctr">
                <a:lnSpc>
                  <a:spcPts val="2659"/>
                </a:lnSpc>
              </a:pPr>
              <a:endParaRPr/>
            </a:p>
          </p:txBody>
        </p:sp>
      </p:grpSp>
      <p:sp>
        <p:nvSpPr>
          <p:cNvPr id="43" name="TextBox 37">
            <a:hlinkClick r:id="rId20" action="ppaction://hlinksldjump"/>
            <a:extLst>
              <a:ext uri="{FF2B5EF4-FFF2-40B4-BE49-F238E27FC236}">
                <a16:creationId xmlns:a16="http://schemas.microsoft.com/office/drawing/2014/main" id="{C23C5134-466F-99FA-CDD9-6487AC42E866}"/>
              </a:ext>
            </a:extLst>
          </p:cNvPr>
          <p:cNvSpPr txBox="1"/>
          <p:nvPr/>
        </p:nvSpPr>
        <p:spPr>
          <a:xfrm>
            <a:off x="15784199" y="2367741"/>
            <a:ext cx="1613727" cy="349250"/>
          </a:xfrm>
          <a:prstGeom prst="rect">
            <a:avLst/>
          </a:prstGeom>
        </p:spPr>
        <p:txBody>
          <a:bodyPr lIns="0" tIns="0" rIns="0" bIns="0" rtlCol="0" anchor="t">
            <a:spAutoFit/>
          </a:bodyPr>
          <a:lstStyle/>
          <a:p>
            <a:pPr algn="l">
              <a:lnSpc>
                <a:spcPts val="2800"/>
              </a:lnSpc>
            </a:pPr>
            <a:r>
              <a:rPr lang="en-US" sz="2000" b="1" u="sng" dirty="0" err="1">
                <a:solidFill>
                  <a:srgbClr val="000000"/>
                </a:solidFill>
                <a:latin typeface="Noto Sans Bold"/>
                <a:ea typeface="Noto Sans Bold"/>
                <a:cs typeface="Noto Sans Bold"/>
                <a:sym typeface="Noto Sans Bold"/>
              </a:rPr>
              <a:t>Đăng</a:t>
            </a:r>
            <a:r>
              <a:rPr lang="en-US" sz="2000" b="1" u="sng" dirty="0">
                <a:solidFill>
                  <a:srgbClr val="000000"/>
                </a:solidFill>
                <a:latin typeface="Noto Sans Bold"/>
                <a:ea typeface="Noto Sans Bold"/>
                <a:cs typeface="Noto Sans Bold"/>
                <a:sym typeface="Noto Sans Bold"/>
              </a:rPr>
              <a:t> </a:t>
            </a:r>
            <a:r>
              <a:rPr lang="en-US" sz="2000" b="1" u="sng" dirty="0" err="1">
                <a:solidFill>
                  <a:srgbClr val="000000"/>
                </a:solidFill>
                <a:latin typeface="Noto Sans Bold"/>
                <a:ea typeface="Noto Sans Bold"/>
                <a:cs typeface="Noto Sans Bold"/>
                <a:sym typeface="Noto Sans Bold"/>
              </a:rPr>
              <a:t>xuất</a:t>
            </a:r>
            <a:endParaRPr lang="en-US" sz="2000" b="1" u="sng" dirty="0">
              <a:solidFill>
                <a:srgbClr val="000000"/>
              </a:solidFill>
              <a:latin typeface="Noto Sans Bold"/>
              <a:ea typeface="Noto Sans Bold"/>
              <a:cs typeface="Noto Sans Bold"/>
              <a:sym typeface="Noto Sans Bold"/>
            </a:endParaRPr>
          </a:p>
        </p:txBody>
      </p:sp>
      <p:sp>
        <p:nvSpPr>
          <p:cNvPr id="44" name="TextBox 38">
            <a:extLst>
              <a:ext uri="{FF2B5EF4-FFF2-40B4-BE49-F238E27FC236}">
                <a16:creationId xmlns:a16="http://schemas.microsoft.com/office/drawing/2014/main" id="{C71A0C94-485C-57AA-05B8-C8EBFF4A63E8}"/>
              </a:ext>
            </a:extLst>
          </p:cNvPr>
          <p:cNvSpPr txBox="1"/>
          <p:nvPr/>
        </p:nvSpPr>
        <p:spPr>
          <a:xfrm>
            <a:off x="15548874" y="1527001"/>
            <a:ext cx="2297979" cy="396240"/>
          </a:xfrm>
          <a:prstGeom prst="rect">
            <a:avLst/>
          </a:prstGeom>
        </p:spPr>
        <p:txBody>
          <a:bodyPr lIns="0" tIns="0" rIns="0" bIns="0" rtlCol="0" anchor="t">
            <a:spAutoFit/>
          </a:bodyPr>
          <a:lstStyle/>
          <a:p>
            <a:pPr algn="l">
              <a:lnSpc>
                <a:spcPts val="3359"/>
              </a:lnSpc>
            </a:pPr>
            <a:r>
              <a:rPr lang="en-US" sz="2399" dirty="0">
                <a:solidFill>
                  <a:srgbClr val="000000">
                    <a:alpha val="68627"/>
                  </a:srgbClr>
                </a:solidFill>
                <a:latin typeface="Noto Sans"/>
                <a:ea typeface="Noto Sans"/>
                <a:cs typeface="Noto Sans"/>
                <a:sym typeface="Noto Sans"/>
              </a:rPr>
              <a:t> </a:t>
            </a:r>
            <a:r>
              <a:rPr lang="en-US" sz="2399" dirty="0" err="1">
                <a:solidFill>
                  <a:srgbClr val="000000">
                    <a:alpha val="68627"/>
                  </a:srgbClr>
                </a:solidFill>
                <a:latin typeface="Noto Sans"/>
                <a:ea typeface="Noto Sans"/>
                <a:cs typeface="Noto Sans"/>
                <a:sym typeface="Noto Sans"/>
              </a:rPr>
              <a:t>VKLysiucute</a:t>
            </a:r>
            <a:endParaRPr lang="en-US" sz="2399" dirty="0">
              <a:solidFill>
                <a:srgbClr val="000000">
                  <a:alpha val="68627"/>
                </a:srgbClr>
              </a:solidFill>
              <a:latin typeface="Noto Sans"/>
              <a:ea typeface="Noto Sans"/>
              <a:cs typeface="Noto Sans"/>
              <a:sym typeface="Noto Sans"/>
            </a:endParaRPr>
          </a:p>
        </p:txBody>
      </p:sp>
      <p:sp>
        <p:nvSpPr>
          <p:cNvPr id="45" name="TextBox 39">
            <a:extLst>
              <a:ext uri="{FF2B5EF4-FFF2-40B4-BE49-F238E27FC236}">
                <a16:creationId xmlns:a16="http://schemas.microsoft.com/office/drawing/2014/main" id="{42EE811D-4E70-82ED-485C-0755D831B804}"/>
              </a:ext>
            </a:extLst>
          </p:cNvPr>
          <p:cNvSpPr txBox="1"/>
          <p:nvPr/>
        </p:nvSpPr>
        <p:spPr>
          <a:xfrm>
            <a:off x="15691113" y="1875616"/>
            <a:ext cx="2297979" cy="349250"/>
          </a:xfrm>
          <a:prstGeom prst="rect">
            <a:avLst/>
          </a:prstGeom>
        </p:spPr>
        <p:txBody>
          <a:bodyPr lIns="0" tIns="0" rIns="0" bIns="0" rtlCol="0" anchor="t">
            <a:spAutoFit/>
          </a:bodyPr>
          <a:lstStyle/>
          <a:p>
            <a:pPr algn="l">
              <a:lnSpc>
                <a:spcPts val="2800"/>
              </a:lnSpc>
            </a:pPr>
            <a:r>
              <a:rPr lang="en-US" sz="2000" dirty="0">
                <a:solidFill>
                  <a:srgbClr val="000000">
                    <a:alpha val="68627"/>
                  </a:srgbClr>
                </a:solidFill>
                <a:latin typeface="Noto Sans"/>
                <a:ea typeface="Noto Sans"/>
                <a:cs typeface="Noto Sans"/>
                <a:sym typeface="Noto Sans"/>
              </a:rPr>
              <a:t>ID: 03682632</a:t>
            </a:r>
          </a:p>
        </p:txBody>
      </p:sp>
    </p:spTree>
    <p:extLst>
      <p:ext uri="{BB962C8B-B14F-4D97-AF65-F5344CB8AC3E}">
        <p14:creationId xmlns:p14="http://schemas.microsoft.com/office/powerpoint/2010/main" val="24990790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a:p>
        </p:txBody>
      </p:sp>
      <p:sp>
        <p:nvSpPr>
          <p:cNvPr id="3" name="Freeform 3"/>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6840103" y="377686"/>
            <a:ext cx="838394" cy="838394"/>
            <a:chOff x="0" y="0"/>
            <a:chExt cx="13716000" cy="13716000"/>
          </a:xfrm>
        </p:grpSpPr>
        <p:sp>
          <p:nvSpPr>
            <p:cNvPr id="5" name="Freeform 5">
              <a:hlinkClick r:id="rId5" action="ppaction://hlinksldjump"/>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6"/>
              <a:stretch>
                <a:fillRect/>
              </a:stretch>
            </a:blipFill>
          </p:spPr>
          <p:txBody>
            <a:bodyPr/>
            <a:lstStyle/>
            <a:p>
              <a:endParaRPr lang="en-US" dirty="0"/>
            </a:p>
          </p:txBody>
        </p:sp>
      </p:grpSp>
      <p:sp>
        <p:nvSpPr>
          <p:cNvPr id="6" name="Freeform 6"/>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7" name="Group 7"/>
          <p:cNvGrpSpPr/>
          <p:nvPr/>
        </p:nvGrpSpPr>
        <p:grpSpPr>
          <a:xfrm>
            <a:off x="776763" y="114333"/>
            <a:ext cx="1450768" cy="1450768"/>
            <a:chOff x="0" y="0"/>
            <a:chExt cx="13716000" cy="13716000"/>
          </a:xfrm>
        </p:grpSpPr>
        <p:sp>
          <p:nvSpPr>
            <p:cNvPr id="8" name="Freeform 8"/>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9"/>
              <a:stretch>
                <a:fillRect t="-38888" b="-38888"/>
              </a:stretch>
            </a:blipFill>
          </p:spPr>
          <p:txBody>
            <a:bodyPr/>
            <a:lstStyle/>
            <a:p>
              <a:endParaRPr lang="en-US"/>
            </a:p>
          </p:txBody>
        </p:sp>
      </p:grpSp>
      <p:sp>
        <p:nvSpPr>
          <p:cNvPr id="9" name="Freeform 9">
            <a:hlinkClick r:id="rId10" action="ppaction://hlinksldjump"/>
          </p:cNvPr>
          <p:cNvSpPr/>
          <p:nvPr/>
        </p:nvSpPr>
        <p:spPr>
          <a:xfrm>
            <a:off x="15236121"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nvGrpSpPr>
          <p:cNvPr id="10" name="Group 10"/>
          <p:cNvGrpSpPr/>
          <p:nvPr/>
        </p:nvGrpSpPr>
        <p:grpSpPr>
          <a:xfrm>
            <a:off x="508635" y="2153626"/>
            <a:ext cx="3731497" cy="6037789"/>
            <a:chOff x="0" y="0"/>
            <a:chExt cx="4975330" cy="8050384"/>
          </a:xfrm>
        </p:grpSpPr>
        <p:sp>
          <p:nvSpPr>
            <p:cNvPr id="11" name="Freeform 11"/>
            <p:cNvSpPr/>
            <p:nvPr/>
          </p:nvSpPr>
          <p:spPr>
            <a:xfrm>
              <a:off x="26668" y="0"/>
              <a:ext cx="4935324" cy="6397969"/>
            </a:xfrm>
            <a:custGeom>
              <a:avLst/>
              <a:gdLst/>
              <a:ahLst/>
              <a:cxnLst/>
              <a:rect l="l" t="t" r="r" b="b"/>
              <a:pathLst>
                <a:path w="4935324" h="6397969">
                  <a:moveTo>
                    <a:pt x="0" y="0"/>
                  </a:moveTo>
                  <a:lnTo>
                    <a:pt x="4935324" y="0"/>
                  </a:lnTo>
                  <a:lnTo>
                    <a:pt x="4935324" y="6397969"/>
                  </a:lnTo>
                  <a:lnTo>
                    <a:pt x="0" y="6397969"/>
                  </a:lnTo>
                  <a:lnTo>
                    <a:pt x="0" y="0"/>
                  </a:lnTo>
                  <a:close/>
                </a:path>
              </a:pathLst>
            </a:custGeom>
            <a:blipFill>
              <a:blip r:embed="rId13"/>
              <a:stretch>
                <a:fillRect t="-7890" b="-7890"/>
              </a:stretch>
            </a:blipFill>
          </p:spPr>
          <p:txBody>
            <a:bodyPr/>
            <a:lstStyle/>
            <a:p>
              <a:endParaRPr lang="en-US"/>
            </a:p>
          </p:txBody>
        </p:sp>
        <p:sp>
          <p:nvSpPr>
            <p:cNvPr id="12" name="Freeform 12"/>
            <p:cNvSpPr/>
            <p:nvPr/>
          </p:nvSpPr>
          <p:spPr>
            <a:xfrm>
              <a:off x="0" y="7822561"/>
              <a:ext cx="165921" cy="177888"/>
            </a:xfrm>
            <a:custGeom>
              <a:avLst/>
              <a:gdLst/>
              <a:ahLst/>
              <a:cxnLst/>
              <a:rect l="l" t="t" r="r" b="b"/>
              <a:pathLst>
                <a:path w="165921" h="177888">
                  <a:moveTo>
                    <a:pt x="0" y="0"/>
                  </a:moveTo>
                  <a:lnTo>
                    <a:pt x="165921" y="0"/>
                  </a:lnTo>
                  <a:lnTo>
                    <a:pt x="165921" y="177888"/>
                  </a:lnTo>
                  <a:lnTo>
                    <a:pt x="0" y="17788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3" name="TextBox 13"/>
            <p:cNvSpPr txBox="1"/>
            <p:nvPr/>
          </p:nvSpPr>
          <p:spPr>
            <a:xfrm>
              <a:off x="0" y="7566277"/>
              <a:ext cx="1933759" cy="256284"/>
            </a:xfrm>
            <a:prstGeom prst="rect">
              <a:avLst/>
            </a:prstGeom>
          </p:spPr>
          <p:txBody>
            <a:bodyPr lIns="0" tIns="0" rIns="0" bIns="0" rtlCol="0" anchor="t">
              <a:spAutoFit/>
            </a:bodyPr>
            <a:lstStyle/>
            <a:p>
              <a:pPr algn="l">
                <a:lnSpc>
                  <a:spcPts val="1730"/>
                </a:lnSpc>
              </a:pPr>
              <a:r>
                <a:rPr lang="en-US" sz="1236">
                  <a:solidFill>
                    <a:srgbClr val="000000"/>
                  </a:solidFill>
                  <a:latin typeface="Canva Sans"/>
                  <a:ea typeface="Canva Sans"/>
                  <a:cs typeface="Canva Sans"/>
                  <a:sym typeface="Canva Sans"/>
                </a:rPr>
                <a:t>360 lượt mua</a:t>
              </a:r>
            </a:p>
          </p:txBody>
        </p:sp>
        <p:sp>
          <p:nvSpPr>
            <p:cNvPr id="14" name="TextBox 14"/>
            <p:cNvSpPr txBox="1"/>
            <p:nvPr/>
          </p:nvSpPr>
          <p:spPr>
            <a:xfrm>
              <a:off x="223384" y="7786272"/>
              <a:ext cx="1933759" cy="256284"/>
            </a:xfrm>
            <a:prstGeom prst="rect">
              <a:avLst/>
            </a:prstGeom>
          </p:spPr>
          <p:txBody>
            <a:bodyPr lIns="0" tIns="0" rIns="0" bIns="0" rtlCol="0" anchor="t">
              <a:spAutoFit/>
            </a:bodyPr>
            <a:lstStyle/>
            <a:p>
              <a:pPr algn="l">
                <a:lnSpc>
                  <a:spcPts val="1730"/>
                </a:lnSpc>
              </a:pPr>
              <a:r>
                <a:rPr lang="en-US" sz="1236">
                  <a:solidFill>
                    <a:srgbClr val="000000"/>
                  </a:solidFill>
                  <a:latin typeface="Canva Sans"/>
                  <a:ea typeface="Canva Sans"/>
                  <a:cs typeface="Canva Sans"/>
                  <a:sym typeface="Canva Sans"/>
                </a:rPr>
                <a:t>4.5 (180)</a:t>
              </a:r>
            </a:p>
          </p:txBody>
        </p:sp>
        <p:sp>
          <p:nvSpPr>
            <p:cNvPr id="15" name="TextBox 15"/>
            <p:cNvSpPr txBox="1"/>
            <p:nvPr/>
          </p:nvSpPr>
          <p:spPr>
            <a:xfrm>
              <a:off x="0" y="6461170"/>
              <a:ext cx="4975330" cy="1024072"/>
            </a:xfrm>
            <a:prstGeom prst="rect">
              <a:avLst/>
            </a:prstGeom>
          </p:spPr>
          <p:txBody>
            <a:bodyPr lIns="0" tIns="0" rIns="0" bIns="0" rtlCol="0" anchor="t">
              <a:spAutoFit/>
            </a:bodyPr>
            <a:lstStyle/>
            <a:p>
              <a:pPr algn="l">
                <a:lnSpc>
                  <a:spcPts val="3180"/>
                </a:lnSpc>
              </a:pPr>
              <a:r>
                <a:rPr lang="en-US" sz="2271">
                  <a:solidFill>
                    <a:srgbClr val="000000"/>
                  </a:solidFill>
                  <a:latin typeface="Canva Sans"/>
                  <a:ea typeface="Canva Sans"/>
                  <a:cs typeface="Canva Sans"/>
                  <a:sym typeface="Canva Sans"/>
                </a:rPr>
                <a:t>Giải Bài Tập SGK Unit 6: Vietnamese Lifestyle...</a:t>
              </a:r>
            </a:p>
          </p:txBody>
        </p:sp>
        <p:sp>
          <p:nvSpPr>
            <p:cNvPr id="16" name="TextBox 16"/>
            <p:cNvSpPr txBox="1"/>
            <p:nvPr/>
          </p:nvSpPr>
          <p:spPr>
            <a:xfrm>
              <a:off x="2411288" y="7522035"/>
              <a:ext cx="2550703" cy="528349"/>
            </a:xfrm>
            <a:prstGeom prst="rect">
              <a:avLst/>
            </a:prstGeom>
          </p:spPr>
          <p:txBody>
            <a:bodyPr wrap="square" lIns="0" tIns="0" rIns="0" bIns="0" rtlCol="0" anchor="t">
              <a:spAutoFit/>
            </a:bodyPr>
            <a:lstStyle/>
            <a:p>
              <a:pPr>
                <a:lnSpc>
                  <a:spcPts val="3336"/>
                </a:lnSpc>
              </a:pPr>
              <a:r>
                <a:rPr lang="en-US" sz="2383" b="1" dirty="0">
                  <a:solidFill>
                    <a:srgbClr val="FF3131"/>
                  </a:solidFill>
                  <a:latin typeface="Canva Sans Bold"/>
                  <a:ea typeface="Canva Sans Bold"/>
                  <a:cs typeface="Canva Sans Bold"/>
                  <a:sym typeface="Canva Sans Bold"/>
                </a:rPr>
                <a:t>50.000 VNĐ</a:t>
              </a:r>
            </a:p>
          </p:txBody>
        </p:sp>
      </p:grpSp>
      <p:grpSp>
        <p:nvGrpSpPr>
          <p:cNvPr id="17" name="Group 17"/>
          <p:cNvGrpSpPr/>
          <p:nvPr/>
        </p:nvGrpSpPr>
        <p:grpSpPr>
          <a:xfrm>
            <a:off x="4727288" y="2153626"/>
            <a:ext cx="6045034" cy="1145354"/>
            <a:chOff x="0" y="0"/>
            <a:chExt cx="8060045" cy="1527139"/>
          </a:xfrm>
        </p:grpSpPr>
        <p:grpSp>
          <p:nvGrpSpPr>
            <p:cNvPr id="18" name="Group 18"/>
            <p:cNvGrpSpPr/>
            <p:nvPr/>
          </p:nvGrpSpPr>
          <p:grpSpPr>
            <a:xfrm>
              <a:off x="0" y="0"/>
              <a:ext cx="8060045" cy="1527139"/>
              <a:chOff x="0" y="0"/>
              <a:chExt cx="1477981" cy="280033"/>
            </a:xfrm>
          </p:grpSpPr>
          <p:sp>
            <p:nvSpPr>
              <p:cNvPr id="19" name="Freeform 19"/>
              <p:cNvSpPr/>
              <p:nvPr/>
            </p:nvSpPr>
            <p:spPr>
              <a:xfrm>
                <a:off x="0" y="0"/>
                <a:ext cx="1477981" cy="280033"/>
              </a:xfrm>
              <a:custGeom>
                <a:avLst/>
                <a:gdLst/>
                <a:ahLst/>
                <a:cxnLst/>
                <a:rect l="l" t="t" r="r" b="b"/>
                <a:pathLst>
                  <a:path w="1477981" h="280033">
                    <a:moveTo>
                      <a:pt x="21051" y="0"/>
                    </a:moveTo>
                    <a:lnTo>
                      <a:pt x="1456930" y="0"/>
                    </a:lnTo>
                    <a:cubicBezTo>
                      <a:pt x="1462513" y="0"/>
                      <a:pt x="1467868" y="2218"/>
                      <a:pt x="1471815" y="6166"/>
                    </a:cubicBezTo>
                    <a:cubicBezTo>
                      <a:pt x="1475763" y="10114"/>
                      <a:pt x="1477981" y="15468"/>
                      <a:pt x="1477981" y="21051"/>
                    </a:cubicBezTo>
                    <a:lnTo>
                      <a:pt x="1477981" y="258982"/>
                    </a:lnTo>
                    <a:cubicBezTo>
                      <a:pt x="1477981" y="264566"/>
                      <a:pt x="1475763" y="269920"/>
                      <a:pt x="1471815" y="273868"/>
                    </a:cubicBezTo>
                    <a:cubicBezTo>
                      <a:pt x="1467868" y="277816"/>
                      <a:pt x="1462513" y="280033"/>
                      <a:pt x="1456930" y="280033"/>
                    </a:cubicBezTo>
                    <a:lnTo>
                      <a:pt x="21051" y="280033"/>
                    </a:lnTo>
                    <a:cubicBezTo>
                      <a:pt x="15468" y="280033"/>
                      <a:pt x="10114" y="277816"/>
                      <a:pt x="6166" y="273868"/>
                    </a:cubicBezTo>
                    <a:cubicBezTo>
                      <a:pt x="2218" y="269920"/>
                      <a:pt x="0" y="264566"/>
                      <a:pt x="0" y="258982"/>
                    </a:cubicBezTo>
                    <a:lnTo>
                      <a:pt x="0" y="21051"/>
                    </a:lnTo>
                    <a:cubicBezTo>
                      <a:pt x="0" y="15468"/>
                      <a:pt x="2218" y="10114"/>
                      <a:pt x="6166" y="6166"/>
                    </a:cubicBezTo>
                    <a:cubicBezTo>
                      <a:pt x="10114" y="2218"/>
                      <a:pt x="15468" y="0"/>
                      <a:pt x="21051" y="0"/>
                    </a:cubicBezTo>
                    <a:close/>
                  </a:path>
                </a:pathLst>
              </a:custGeom>
              <a:solidFill>
                <a:srgbClr val="356BA6"/>
              </a:solidFill>
            </p:spPr>
            <p:txBody>
              <a:bodyPr/>
              <a:lstStyle/>
              <a:p>
                <a:endParaRPr lang="en-US"/>
              </a:p>
            </p:txBody>
          </p:sp>
          <p:sp>
            <p:nvSpPr>
              <p:cNvPr id="20" name="TextBox 20"/>
              <p:cNvSpPr txBox="1"/>
              <p:nvPr/>
            </p:nvSpPr>
            <p:spPr>
              <a:xfrm>
                <a:off x="0" y="-38100"/>
                <a:ext cx="1477981" cy="318133"/>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567923" y="232872"/>
              <a:ext cx="6737194" cy="983781"/>
            </a:xfrm>
            <a:prstGeom prst="rect">
              <a:avLst/>
            </a:prstGeom>
          </p:spPr>
          <p:txBody>
            <a:bodyPr lIns="0" tIns="0" rIns="0" bIns="0" rtlCol="0" anchor="t">
              <a:spAutoFit/>
            </a:bodyPr>
            <a:lstStyle/>
            <a:p>
              <a:pPr algn="ctr">
                <a:lnSpc>
                  <a:spcPts val="6126"/>
                </a:lnSpc>
              </a:pPr>
              <a:r>
                <a:rPr lang="en-US" sz="4376">
                  <a:solidFill>
                    <a:srgbClr val="FFFFFF"/>
                  </a:solidFill>
                  <a:latin typeface="Canva Sans"/>
                  <a:ea typeface="Canva Sans"/>
                  <a:cs typeface="Canva Sans"/>
                  <a:sym typeface="Canva Sans"/>
                </a:rPr>
                <a:t>Đánh giá sản phẩm</a:t>
              </a:r>
            </a:p>
          </p:txBody>
        </p:sp>
      </p:grpSp>
      <p:sp>
        <p:nvSpPr>
          <p:cNvPr id="22" name="Freeform 22"/>
          <p:cNvSpPr/>
          <p:nvPr/>
        </p:nvSpPr>
        <p:spPr>
          <a:xfrm>
            <a:off x="4920100" y="3604899"/>
            <a:ext cx="670881" cy="638022"/>
          </a:xfrm>
          <a:custGeom>
            <a:avLst/>
            <a:gdLst/>
            <a:ahLst/>
            <a:cxnLst/>
            <a:rect l="l" t="t" r="r" b="b"/>
            <a:pathLst>
              <a:path w="670881" h="638022">
                <a:moveTo>
                  <a:pt x="0" y="0"/>
                </a:moveTo>
                <a:lnTo>
                  <a:pt x="670881" y="0"/>
                </a:lnTo>
                <a:lnTo>
                  <a:pt x="670881" y="638022"/>
                </a:lnTo>
                <a:lnTo>
                  <a:pt x="0" y="63802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23" name="Freeform 23"/>
          <p:cNvSpPr/>
          <p:nvPr/>
        </p:nvSpPr>
        <p:spPr>
          <a:xfrm>
            <a:off x="5590981" y="3604899"/>
            <a:ext cx="670881" cy="638022"/>
          </a:xfrm>
          <a:custGeom>
            <a:avLst/>
            <a:gdLst/>
            <a:ahLst/>
            <a:cxnLst/>
            <a:rect l="l" t="t" r="r" b="b"/>
            <a:pathLst>
              <a:path w="670881" h="638022">
                <a:moveTo>
                  <a:pt x="0" y="0"/>
                </a:moveTo>
                <a:lnTo>
                  <a:pt x="670881" y="0"/>
                </a:lnTo>
                <a:lnTo>
                  <a:pt x="670881" y="638022"/>
                </a:lnTo>
                <a:lnTo>
                  <a:pt x="0" y="63802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24" name="Freeform 24"/>
          <p:cNvSpPr/>
          <p:nvPr/>
        </p:nvSpPr>
        <p:spPr>
          <a:xfrm>
            <a:off x="6261862" y="3604899"/>
            <a:ext cx="670881" cy="638022"/>
          </a:xfrm>
          <a:custGeom>
            <a:avLst/>
            <a:gdLst/>
            <a:ahLst/>
            <a:cxnLst/>
            <a:rect l="l" t="t" r="r" b="b"/>
            <a:pathLst>
              <a:path w="670881" h="638022">
                <a:moveTo>
                  <a:pt x="0" y="0"/>
                </a:moveTo>
                <a:lnTo>
                  <a:pt x="670881" y="0"/>
                </a:lnTo>
                <a:lnTo>
                  <a:pt x="670881" y="638022"/>
                </a:lnTo>
                <a:lnTo>
                  <a:pt x="0" y="63802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25" name="Freeform 25"/>
          <p:cNvSpPr/>
          <p:nvPr/>
        </p:nvSpPr>
        <p:spPr>
          <a:xfrm>
            <a:off x="6932743" y="3604899"/>
            <a:ext cx="670881" cy="638022"/>
          </a:xfrm>
          <a:custGeom>
            <a:avLst/>
            <a:gdLst/>
            <a:ahLst/>
            <a:cxnLst/>
            <a:rect l="l" t="t" r="r" b="b"/>
            <a:pathLst>
              <a:path w="670881" h="638022">
                <a:moveTo>
                  <a:pt x="0" y="0"/>
                </a:moveTo>
                <a:lnTo>
                  <a:pt x="670881" y="0"/>
                </a:lnTo>
                <a:lnTo>
                  <a:pt x="670881" y="638022"/>
                </a:lnTo>
                <a:lnTo>
                  <a:pt x="0" y="63802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26" name="Freeform 26"/>
          <p:cNvSpPr/>
          <p:nvPr/>
        </p:nvSpPr>
        <p:spPr>
          <a:xfrm>
            <a:off x="7595111" y="3604899"/>
            <a:ext cx="670881" cy="638022"/>
          </a:xfrm>
          <a:custGeom>
            <a:avLst/>
            <a:gdLst/>
            <a:ahLst/>
            <a:cxnLst/>
            <a:rect l="l" t="t" r="r" b="b"/>
            <a:pathLst>
              <a:path w="670881" h="638022">
                <a:moveTo>
                  <a:pt x="0" y="0"/>
                </a:moveTo>
                <a:lnTo>
                  <a:pt x="670881" y="0"/>
                </a:lnTo>
                <a:lnTo>
                  <a:pt x="670881" y="638022"/>
                </a:lnTo>
                <a:lnTo>
                  <a:pt x="0" y="63802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grpSp>
        <p:nvGrpSpPr>
          <p:cNvPr id="27" name="Group 27"/>
          <p:cNvGrpSpPr/>
          <p:nvPr/>
        </p:nvGrpSpPr>
        <p:grpSpPr>
          <a:xfrm>
            <a:off x="4727288" y="4548841"/>
            <a:ext cx="8149026" cy="3861001"/>
            <a:chOff x="0" y="0"/>
            <a:chExt cx="486252" cy="230386"/>
          </a:xfrm>
        </p:grpSpPr>
        <p:sp>
          <p:nvSpPr>
            <p:cNvPr id="28" name="Freeform 28"/>
            <p:cNvSpPr/>
            <p:nvPr/>
          </p:nvSpPr>
          <p:spPr>
            <a:xfrm>
              <a:off x="0" y="0"/>
              <a:ext cx="486252" cy="230386"/>
            </a:xfrm>
            <a:custGeom>
              <a:avLst/>
              <a:gdLst/>
              <a:ahLst/>
              <a:cxnLst/>
              <a:rect l="l" t="t" r="r" b="b"/>
              <a:pathLst>
                <a:path w="486252" h="230386">
                  <a:moveTo>
                    <a:pt x="45275" y="0"/>
                  </a:moveTo>
                  <a:lnTo>
                    <a:pt x="440977" y="0"/>
                  </a:lnTo>
                  <a:cubicBezTo>
                    <a:pt x="465981" y="0"/>
                    <a:pt x="486252" y="20271"/>
                    <a:pt x="486252" y="45275"/>
                  </a:cubicBezTo>
                  <a:lnTo>
                    <a:pt x="486252" y="185110"/>
                  </a:lnTo>
                  <a:cubicBezTo>
                    <a:pt x="486252" y="210115"/>
                    <a:pt x="465981" y="230386"/>
                    <a:pt x="440977" y="230386"/>
                  </a:cubicBezTo>
                  <a:lnTo>
                    <a:pt x="45275" y="230386"/>
                  </a:lnTo>
                  <a:cubicBezTo>
                    <a:pt x="20271" y="230386"/>
                    <a:pt x="0" y="210115"/>
                    <a:pt x="0" y="185110"/>
                  </a:cubicBezTo>
                  <a:lnTo>
                    <a:pt x="0" y="45275"/>
                  </a:lnTo>
                  <a:cubicBezTo>
                    <a:pt x="0" y="20271"/>
                    <a:pt x="20271" y="0"/>
                    <a:pt x="45275" y="0"/>
                  </a:cubicBezTo>
                  <a:close/>
                </a:path>
              </a:pathLst>
            </a:custGeom>
            <a:solidFill>
              <a:srgbClr val="D6BD9E">
                <a:alpha val="62745"/>
              </a:srgbClr>
            </a:solidFill>
            <a:ln cap="rnd">
              <a:noFill/>
              <a:prstDash val="solid"/>
              <a:round/>
            </a:ln>
          </p:spPr>
          <p:txBody>
            <a:bodyPr/>
            <a:lstStyle/>
            <a:p>
              <a:endParaRPr lang="en-US"/>
            </a:p>
          </p:txBody>
        </p:sp>
        <p:sp>
          <p:nvSpPr>
            <p:cNvPr id="29" name="TextBox 29"/>
            <p:cNvSpPr txBox="1"/>
            <p:nvPr/>
          </p:nvSpPr>
          <p:spPr>
            <a:xfrm>
              <a:off x="0" y="-38100"/>
              <a:ext cx="486252" cy="268486"/>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a:off x="8656374" y="8714641"/>
            <a:ext cx="4219939" cy="917888"/>
            <a:chOff x="0" y="0"/>
            <a:chExt cx="868300" cy="188866"/>
          </a:xfrm>
        </p:grpSpPr>
        <p:sp>
          <p:nvSpPr>
            <p:cNvPr id="31" name="Freeform 31"/>
            <p:cNvSpPr/>
            <p:nvPr/>
          </p:nvSpPr>
          <p:spPr>
            <a:xfrm>
              <a:off x="0" y="0"/>
              <a:ext cx="868300" cy="188866"/>
            </a:xfrm>
            <a:custGeom>
              <a:avLst/>
              <a:gdLst/>
              <a:ahLst/>
              <a:cxnLst/>
              <a:rect l="l" t="t" r="r" b="b"/>
              <a:pathLst>
                <a:path w="868300" h="188866">
                  <a:moveTo>
                    <a:pt x="35832" y="0"/>
                  </a:moveTo>
                  <a:lnTo>
                    <a:pt x="832468" y="0"/>
                  </a:lnTo>
                  <a:cubicBezTo>
                    <a:pt x="841971" y="0"/>
                    <a:pt x="851085" y="3775"/>
                    <a:pt x="857805" y="10495"/>
                  </a:cubicBezTo>
                  <a:cubicBezTo>
                    <a:pt x="864525" y="17215"/>
                    <a:pt x="868300" y="26329"/>
                    <a:pt x="868300" y="35832"/>
                  </a:cubicBezTo>
                  <a:lnTo>
                    <a:pt x="868300" y="153034"/>
                  </a:lnTo>
                  <a:cubicBezTo>
                    <a:pt x="868300" y="172823"/>
                    <a:pt x="852258" y="188866"/>
                    <a:pt x="832468" y="188866"/>
                  </a:cubicBezTo>
                  <a:lnTo>
                    <a:pt x="35832" y="188866"/>
                  </a:lnTo>
                  <a:cubicBezTo>
                    <a:pt x="16043" y="188866"/>
                    <a:pt x="0" y="172823"/>
                    <a:pt x="0" y="153034"/>
                  </a:cubicBezTo>
                  <a:lnTo>
                    <a:pt x="0" y="35832"/>
                  </a:lnTo>
                  <a:cubicBezTo>
                    <a:pt x="0" y="16043"/>
                    <a:pt x="16043" y="0"/>
                    <a:pt x="35832" y="0"/>
                  </a:cubicBezTo>
                  <a:close/>
                </a:path>
              </a:pathLst>
            </a:custGeom>
            <a:solidFill>
              <a:srgbClr val="1E9C45"/>
            </a:solidFill>
          </p:spPr>
          <p:txBody>
            <a:bodyPr/>
            <a:lstStyle/>
            <a:p>
              <a:endParaRPr lang="en-US"/>
            </a:p>
          </p:txBody>
        </p:sp>
        <p:sp>
          <p:nvSpPr>
            <p:cNvPr id="32" name="TextBox 32"/>
            <p:cNvSpPr txBox="1"/>
            <p:nvPr/>
          </p:nvSpPr>
          <p:spPr>
            <a:xfrm>
              <a:off x="0" y="-38100"/>
              <a:ext cx="868300" cy="226966"/>
            </a:xfrm>
            <a:prstGeom prst="rect">
              <a:avLst/>
            </a:prstGeom>
          </p:spPr>
          <p:txBody>
            <a:bodyPr lIns="50800" tIns="50800" rIns="50800" bIns="50800" rtlCol="0" anchor="ctr"/>
            <a:lstStyle/>
            <a:p>
              <a:pPr algn="ctr">
                <a:lnSpc>
                  <a:spcPts val="2659"/>
                </a:lnSpc>
              </a:pPr>
              <a:endParaRPr/>
            </a:p>
          </p:txBody>
        </p:sp>
      </p:grpSp>
      <p:sp>
        <p:nvSpPr>
          <p:cNvPr id="33" name="TextBox 33"/>
          <p:cNvSpPr txBox="1"/>
          <p:nvPr/>
        </p:nvSpPr>
        <p:spPr>
          <a:xfrm>
            <a:off x="9550954" y="8850053"/>
            <a:ext cx="2430780"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a:ea typeface="Canva Sans"/>
                <a:cs typeface="Canva Sans"/>
                <a:sym typeface="Canva Sans"/>
              </a:rPr>
              <a:t>Đã đánh giá</a:t>
            </a:r>
          </a:p>
        </p:txBody>
      </p:sp>
      <p:sp>
        <p:nvSpPr>
          <p:cNvPr id="34" name="TextBox 34"/>
          <p:cNvSpPr txBox="1"/>
          <p:nvPr/>
        </p:nvSpPr>
        <p:spPr>
          <a:xfrm>
            <a:off x="5078959" y="4999157"/>
            <a:ext cx="7445684" cy="1589404"/>
          </a:xfrm>
          <a:prstGeom prst="rect">
            <a:avLst/>
          </a:prstGeom>
        </p:spPr>
        <p:txBody>
          <a:bodyPr lIns="0" tIns="0" rIns="0" bIns="0" rtlCol="0" anchor="t">
            <a:spAutoFit/>
          </a:bodyPr>
          <a:lstStyle/>
          <a:p>
            <a:pPr algn="l">
              <a:lnSpc>
                <a:spcPts val="3220"/>
              </a:lnSpc>
            </a:pPr>
            <a:r>
              <a:rPr lang="en-US" sz="2300">
                <a:solidFill>
                  <a:srgbClr val="000000"/>
                </a:solidFill>
                <a:latin typeface="Canva Sans"/>
                <a:ea typeface="Canva Sans"/>
                <a:cs typeface="Canva Sans"/>
                <a:sym typeface="Canva Sans"/>
              </a:rPr>
              <a:t>Mình mua cho con ôn tập cuối tuần. Nhờ có tài liệu này mà con làm bài nhanh hơn, tự tin hơn khi đến lớp. Nội dung không quá khó, đúng chuẩn lớp 9 nên rất phù hợp với học sinh phổ thông.</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3B025-47A4-4F54-403F-1607E75FBB0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BE49A4B-5707-01E6-BDF1-695D25E1765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a:p>
        </p:txBody>
      </p:sp>
      <p:sp>
        <p:nvSpPr>
          <p:cNvPr id="3" name="Freeform 3">
            <a:extLst>
              <a:ext uri="{FF2B5EF4-FFF2-40B4-BE49-F238E27FC236}">
                <a16:creationId xmlns:a16="http://schemas.microsoft.com/office/drawing/2014/main" id="{CC0BCE84-E4D0-B71A-CF18-16E1AF040FEB}"/>
              </a:ext>
            </a:extLst>
          </p:cNvPr>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48CFFD7D-8986-4EE1-3390-3EBA6599CFDF}"/>
              </a:ext>
            </a:extLst>
          </p:cNvPr>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7" name="Group 7">
            <a:extLst>
              <a:ext uri="{FF2B5EF4-FFF2-40B4-BE49-F238E27FC236}">
                <a16:creationId xmlns:a16="http://schemas.microsoft.com/office/drawing/2014/main" id="{AD6B16DA-E8F3-A7C3-AD8B-EC5346352EDD}"/>
              </a:ext>
            </a:extLst>
          </p:cNvPr>
          <p:cNvGrpSpPr/>
          <p:nvPr/>
        </p:nvGrpSpPr>
        <p:grpSpPr>
          <a:xfrm>
            <a:off x="776763" y="114333"/>
            <a:ext cx="1450768" cy="1450768"/>
            <a:chOff x="0" y="0"/>
            <a:chExt cx="13716000" cy="13716000"/>
          </a:xfrm>
        </p:grpSpPr>
        <p:sp>
          <p:nvSpPr>
            <p:cNvPr id="8" name="Freeform 8">
              <a:extLst>
                <a:ext uri="{FF2B5EF4-FFF2-40B4-BE49-F238E27FC236}">
                  <a16:creationId xmlns:a16="http://schemas.microsoft.com/office/drawing/2014/main" id="{CAA59679-AB2D-9CD8-FF99-9056619EAA5D}"/>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7"/>
              <a:stretch>
                <a:fillRect t="-38888" b="-38888"/>
              </a:stretch>
            </a:blipFill>
          </p:spPr>
          <p:txBody>
            <a:bodyPr/>
            <a:lstStyle/>
            <a:p>
              <a:endParaRPr lang="en-US"/>
            </a:p>
          </p:txBody>
        </p:sp>
      </p:grpSp>
      <p:sp>
        <p:nvSpPr>
          <p:cNvPr id="9" name="Freeform 9">
            <a:hlinkClick r:id="rId8" action="ppaction://hlinksldjump"/>
            <a:extLst>
              <a:ext uri="{FF2B5EF4-FFF2-40B4-BE49-F238E27FC236}">
                <a16:creationId xmlns:a16="http://schemas.microsoft.com/office/drawing/2014/main" id="{A64E81E8-5D71-617D-BF8B-99462C1964E9}"/>
              </a:ext>
            </a:extLst>
          </p:cNvPr>
          <p:cNvSpPr/>
          <p:nvPr/>
        </p:nvSpPr>
        <p:spPr>
          <a:xfrm>
            <a:off x="15236121"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0" name="Group 10">
            <a:extLst>
              <a:ext uri="{FF2B5EF4-FFF2-40B4-BE49-F238E27FC236}">
                <a16:creationId xmlns:a16="http://schemas.microsoft.com/office/drawing/2014/main" id="{69BF4A97-0730-A40D-15E8-9367E192A6A4}"/>
              </a:ext>
            </a:extLst>
          </p:cNvPr>
          <p:cNvGrpSpPr/>
          <p:nvPr/>
        </p:nvGrpSpPr>
        <p:grpSpPr>
          <a:xfrm>
            <a:off x="508635" y="2153626"/>
            <a:ext cx="3731497" cy="6037789"/>
            <a:chOff x="0" y="0"/>
            <a:chExt cx="4975330" cy="8050384"/>
          </a:xfrm>
        </p:grpSpPr>
        <p:sp>
          <p:nvSpPr>
            <p:cNvPr id="11" name="Freeform 11">
              <a:extLst>
                <a:ext uri="{FF2B5EF4-FFF2-40B4-BE49-F238E27FC236}">
                  <a16:creationId xmlns:a16="http://schemas.microsoft.com/office/drawing/2014/main" id="{90E4AB5A-BED6-7EF2-0CDE-B0BE7181E021}"/>
                </a:ext>
              </a:extLst>
            </p:cNvPr>
            <p:cNvSpPr/>
            <p:nvPr/>
          </p:nvSpPr>
          <p:spPr>
            <a:xfrm>
              <a:off x="26668" y="0"/>
              <a:ext cx="4935324" cy="6397969"/>
            </a:xfrm>
            <a:custGeom>
              <a:avLst/>
              <a:gdLst/>
              <a:ahLst/>
              <a:cxnLst/>
              <a:rect l="l" t="t" r="r" b="b"/>
              <a:pathLst>
                <a:path w="4935324" h="6397969">
                  <a:moveTo>
                    <a:pt x="0" y="0"/>
                  </a:moveTo>
                  <a:lnTo>
                    <a:pt x="4935324" y="0"/>
                  </a:lnTo>
                  <a:lnTo>
                    <a:pt x="4935324" y="6397969"/>
                  </a:lnTo>
                  <a:lnTo>
                    <a:pt x="0" y="6397969"/>
                  </a:lnTo>
                  <a:lnTo>
                    <a:pt x="0" y="0"/>
                  </a:lnTo>
                  <a:close/>
                </a:path>
              </a:pathLst>
            </a:custGeom>
            <a:blipFill>
              <a:blip r:embed="rId11"/>
              <a:stretch>
                <a:fillRect t="-7890" b="-7890"/>
              </a:stretch>
            </a:blipFill>
          </p:spPr>
          <p:txBody>
            <a:bodyPr/>
            <a:lstStyle/>
            <a:p>
              <a:endParaRPr lang="en-US"/>
            </a:p>
          </p:txBody>
        </p:sp>
        <p:sp>
          <p:nvSpPr>
            <p:cNvPr id="12" name="Freeform 12">
              <a:extLst>
                <a:ext uri="{FF2B5EF4-FFF2-40B4-BE49-F238E27FC236}">
                  <a16:creationId xmlns:a16="http://schemas.microsoft.com/office/drawing/2014/main" id="{B6594647-F963-5982-6CF5-7C60BFB0BC57}"/>
                </a:ext>
              </a:extLst>
            </p:cNvPr>
            <p:cNvSpPr/>
            <p:nvPr/>
          </p:nvSpPr>
          <p:spPr>
            <a:xfrm>
              <a:off x="0" y="7822561"/>
              <a:ext cx="165921" cy="177888"/>
            </a:xfrm>
            <a:custGeom>
              <a:avLst/>
              <a:gdLst/>
              <a:ahLst/>
              <a:cxnLst/>
              <a:rect l="l" t="t" r="r" b="b"/>
              <a:pathLst>
                <a:path w="165921" h="177888">
                  <a:moveTo>
                    <a:pt x="0" y="0"/>
                  </a:moveTo>
                  <a:lnTo>
                    <a:pt x="165921" y="0"/>
                  </a:lnTo>
                  <a:lnTo>
                    <a:pt x="165921" y="177888"/>
                  </a:lnTo>
                  <a:lnTo>
                    <a:pt x="0" y="17788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TextBox 13">
              <a:extLst>
                <a:ext uri="{FF2B5EF4-FFF2-40B4-BE49-F238E27FC236}">
                  <a16:creationId xmlns:a16="http://schemas.microsoft.com/office/drawing/2014/main" id="{11F17FC5-1F89-21D3-079C-880D747CDC61}"/>
                </a:ext>
              </a:extLst>
            </p:cNvPr>
            <p:cNvSpPr txBox="1"/>
            <p:nvPr/>
          </p:nvSpPr>
          <p:spPr>
            <a:xfrm>
              <a:off x="0" y="7566277"/>
              <a:ext cx="1933759" cy="256284"/>
            </a:xfrm>
            <a:prstGeom prst="rect">
              <a:avLst/>
            </a:prstGeom>
          </p:spPr>
          <p:txBody>
            <a:bodyPr lIns="0" tIns="0" rIns="0" bIns="0" rtlCol="0" anchor="t">
              <a:spAutoFit/>
            </a:bodyPr>
            <a:lstStyle/>
            <a:p>
              <a:pPr algn="l">
                <a:lnSpc>
                  <a:spcPts val="1730"/>
                </a:lnSpc>
              </a:pPr>
              <a:r>
                <a:rPr lang="en-US" sz="1236">
                  <a:solidFill>
                    <a:srgbClr val="000000"/>
                  </a:solidFill>
                  <a:latin typeface="Canva Sans"/>
                  <a:ea typeface="Canva Sans"/>
                  <a:cs typeface="Canva Sans"/>
                  <a:sym typeface="Canva Sans"/>
                </a:rPr>
                <a:t>360 lượt mua</a:t>
              </a:r>
            </a:p>
          </p:txBody>
        </p:sp>
        <p:sp>
          <p:nvSpPr>
            <p:cNvPr id="14" name="TextBox 14">
              <a:extLst>
                <a:ext uri="{FF2B5EF4-FFF2-40B4-BE49-F238E27FC236}">
                  <a16:creationId xmlns:a16="http://schemas.microsoft.com/office/drawing/2014/main" id="{C4E1D4A3-10F9-558E-AF99-0AB38287F04D}"/>
                </a:ext>
              </a:extLst>
            </p:cNvPr>
            <p:cNvSpPr txBox="1"/>
            <p:nvPr/>
          </p:nvSpPr>
          <p:spPr>
            <a:xfrm>
              <a:off x="223384" y="7786272"/>
              <a:ext cx="1933759" cy="256284"/>
            </a:xfrm>
            <a:prstGeom prst="rect">
              <a:avLst/>
            </a:prstGeom>
          </p:spPr>
          <p:txBody>
            <a:bodyPr lIns="0" tIns="0" rIns="0" bIns="0" rtlCol="0" anchor="t">
              <a:spAutoFit/>
            </a:bodyPr>
            <a:lstStyle/>
            <a:p>
              <a:pPr algn="l">
                <a:lnSpc>
                  <a:spcPts val="1730"/>
                </a:lnSpc>
              </a:pPr>
              <a:r>
                <a:rPr lang="en-US" sz="1236">
                  <a:solidFill>
                    <a:srgbClr val="000000"/>
                  </a:solidFill>
                  <a:latin typeface="Canva Sans"/>
                  <a:ea typeface="Canva Sans"/>
                  <a:cs typeface="Canva Sans"/>
                  <a:sym typeface="Canva Sans"/>
                </a:rPr>
                <a:t>4.5 (180)</a:t>
              </a:r>
            </a:p>
          </p:txBody>
        </p:sp>
        <p:sp>
          <p:nvSpPr>
            <p:cNvPr id="15" name="TextBox 15">
              <a:extLst>
                <a:ext uri="{FF2B5EF4-FFF2-40B4-BE49-F238E27FC236}">
                  <a16:creationId xmlns:a16="http://schemas.microsoft.com/office/drawing/2014/main" id="{2E5954F0-7397-353D-FB45-BB871DB01F6D}"/>
                </a:ext>
              </a:extLst>
            </p:cNvPr>
            <p:cNvSpPr txBox="1"/>
            <p:nvPr/>
          </p:nvSpPr>
          <p:spPr>
            <a:xfrm>
              <a:off x="0" y="6461170"/>
              <a:ext cx="4975330" cy="1024072"/>
            </a:xfrm>
            <a:prstGeom prst="rect">
              <a:avLst/>
            </a:prstGeom>
          </p:spPr>
          <p:txBody>
            <a:bodyPr lIns="0" tIns="0" rIns="0" bIns="0" rtlCol="0" anchor="t">
              <a:spAutoFit/>
            </a:bodyPr>
            <a:lstStyle/>
            <a:p>
              <a:pPr algn="l">
                <a:lnSpc>
                  <a:spcPts val="3180"/>
                </a:lnSpc>
              </a:pPr>
              <a:r>
                <a:rPr lang="en-US" sz="2271">
                  <a:solidFill>
                    <a:srgbClr val="000000"/>
                  </a:solidFill>
                  <a:latin typeface="Canva Sans"/>
                  <a:ea typeface="Canva Sans"/>
                  <a:cs typeface="Canva Sans"/>
                  <a:sym typeface="Canva Sans"/>
                </a:rPr>
                <a:t>Giải Bài Tập SGK Unit 6: Vietnamese Lifestyle...</a:t>
              </a:r>
            </a:p>
          </p:txBody>
        </p:sp>
        <p:sp>
          <p:nvSpPr>
            <p:cNvPr id="16" name="TextBox 16">
              <a:extLst>
                <a:ext uri="{FF2B5EF4-FFF2-40B4-BE49-F238E27FC236}">
                  <a16:creationId xmlns:a16="http://schemas.microsoft.com/office/drawing/2014/main" id="{21D56D1A-5CCB-1522-1346-C6D69ADFBD37}"/>
                </a:ext>
              </a:extLst>
            </p:cNvPr>
            <p:cNvSpPr txBox="1"/>
            <p:nvPr/>
          </p:nvSpPr>
          <p:spPr>
            <a:xfrm>
              <a:off x="2411288" y="7522035"/>
              <a:ext cx="2550703" cy="528349"/>
            </a:xfrm>
            <a:prstGeom prst="rect">
              <a:avLst/>
            </a:prstGeom>
          </p:spPr>
          <p:txBody>
            <a:bodyPr wrap="square" lIns="0" tIns="0" rIns="0" bIns="0" rtlCol="0" anchor="t">
              <a:spAutoFit/>
            </a:bodyPr>
            <a:lstStyle/>
            <a:p>
              <a:pPr>
                <a:lnSpc>
                  <a:spcPts val="3336"/>
                </a:lnSpc>
              </a:pPr>
              <a:r>
                <a:rPr lang="en-US" sz="2383" b="1" dirty="0">
                  <a:solidFill>
                    <a:srgbClr val="FF3131"/>
                  </a:solidFill>
                  <a:latin typeface="Canva Sans Bold"/>
                  <a:ea typeface="Canva Sans Bold"/>
                  <a:cs typeface="Canva Sans Bold"/>
                  <a:sym typeface="Canva Sans Bold"/>
                </a:rPr>
                <a:t>50.000 VNĐ</a:t>
              </a:r>
            </a:p>
          </p:txBody>
        </p:sp>
      </p:grpSp>
      <p:grpSp>
        <p:nvGrpSpPr>
          <p:cNvPr id="17" name="Group 17">
            <a:extLst>
              <a:ext uri="{FF2B5EF4-FFF2-40B4-BE49-F238E27FC236}">
                <a16:creationId xmlns:a16="http://schemas.microsoft.com/office/drawing/2014/main" id="{B970C889-6B02-D1C5-8E85-DBF395E10119}"/>
              </a:ext>
            </a:extLst>
          </p:cNvPr>
          <p:cNvGrpSpPr/>
          <p:nvPr/>
        </p:nvGrpSpPr>
        <p:grpSpPr>
          <a:xfrm>
            <a:off x="4727288" y="2153626"/>
            <a:ext cx="6045034" cy="1145354"/>
            <a:chOff x="0" y="0"/>
            <a:chExt cx="8060045" cy="1527139"/>
          </a:xfrm>
        </p:grpSpPr>
        <p:grpSp>
          <p:nvGrpSpPr>
            <p:cNvPr id="18" name="Group 18">
              <a:extLst>
                <a:ext uri="{FF2B5EF4-FFF2-40B4-BE49-F238E27FC236}">
                  <a16:creationId xmlns:a16="http://schemas.microsoft.com/office/drawing/2014/main" id="{4AAE16B3-CAB7-B642-87FA-EFC5CCAF6AE7}"/>
                </a:ext>
              </a:extLst>
            </p:cNvPr>
            <p:cNvGrpSpPr/>
            <p:nvPr/>
          </p:nvGrpSpPr>
          <p:grpSpPr>
            <a:xfrm>
              <a:off x="0" y="0"/>
              <a:ext cx="8060045" cy="1527139"/>
              <a:chOff x="0" y="0"/>
              <a:chExt cx="1477981" cy="280033"/>
            </a:xfrm>
          </p:grpSpPr>
          <p:sp>
            <p:nvSpPr>
              <p:cNvPr id="19" name="Freeform 19">
                <a:extLst>
                  <a:ext uri="{FF2B5EF4-FFF2-40B4-BE49-F238E27FC236}">
                    <a16:creationId xmlns:a16="http://schemas.microsoft.com/office/drawing/2014/main" id="{AF431297-997E-1DC1-9180-5D90BF3AB15D}"/>
                  </a:ext>
                </a:extLst>
              </p:cNvPr>
              <p:cNvSpPr/>
              <p:nvPr/>
            </p:nvSpPr>
            <p:spPr>
              <a:xfrm>
                <a:off x="0" y="0"/>
                <a:ext cx="1477981" cy="280033"/>
              </a:xfrm>
              <a:custGeom>
                <a:avLst/>
                <a:gdLst/>
                <a:ahLst/>
                <a:cxnLst/>
                <a:rect l="l" t="t" r="r" b="b"/>
                <a:pathLst>
                  <a:path w="1477981" h="280033">
                    <a:moveTo>
                      <a:pt x="21051" y="0"/>
                    </a:moveTo>
                    <a:lnTo>
                      <a:pt x="1456930" y="0"/>
                    </a:lnTo>
                    <a:cubicBezTo>
                      <a:pt x="1462513" y="0"/>
                      <a:pt x="1467868" y="2218"/>
                      <a:pt x="1471815" y="6166"/>
                    </a:cubicBezTo>
                    <a:cubicBezTo>
                      <a:pt x="1475763" y="10114"/>
                      <a:pt x="1477981" y="15468"/>
                      <a:pt x="1477981" y="21051"/>
                    </a:cubicBezTo>
                    <a:lnTo>
                      <a:pt x="1477981" y="258982"/>
                    </a:lnTo>
                    <a:cubicBezTo>
                      <a:pt x="1477981" y="264566"/>
                      <a:pt x="1475763" y="269920"/>
                      <a:pt x="1471815" y="273868"/>
                    </a:cubicBezTo>
                    <a:cubicBezTo>
                      <a:pt x="1467868" y="277816"/>
                      <a:pt x="1462513" y="280033"/>
                      <a:pt x="1456930" y="280033"/>
                    </a:cubicBezTo>
                    <a:lnTo>
                      <a:pt x="21051" y="280033"/>
                    </a:lnTo>
                    <a:cubicBezTo>
                      <a:pt x="15468" y="280033"/>
                      <a:pt x="10114" y="277816"/>
                      <a:pt x="6166" y="273868"/>
                    </a:cubicBezTo>
                    <a:cubicBezTo>
                      <a:pt x="2218" y="269920"/>
                      <a:pt x="0" y="264566"/>
                      <a:pt x="0" y="258982"/>
                    </a:cubicBezTo>
                    <a:lnTo>
                      <a:pt x="0" y="21051"/>
                    </a:lnTo>
                    <a:cubicBezTo>
                      <a:pt x="0" y="15468"/>
                      <a:pt x="2218" y="10114"/>
                      <a:pt x="6166" y="6166"/>
                    </a:cubicBezTo>
                    <a:cubicBezTo>
                      <a:pt x="10114" y="2218"/>
                      <a:pt x="15468" y="0"/>
                      <a:pt x="21051" y="0"/>
                    </a:cubicBezTo>
                    <a:close/>
                  </a:path>
                </a:pathLst>
              </a:custGeom>
              <a:solidFill>
                <a:srgbClr val="356BA6"/>
              </a:solidFill>
            </p:spPr>
            <p:txBody>
              <a:bodyPr/>
              <a:lstStyle/>
              <a:p>
                <a:endParaRPr lang="en-US"/>
              </a:p>
            </p:txBody>
          </p:sp>
          <p:sp>
            <p:nvSpPr>
              <p:cNvPr id="20" name="TextBox 20">
                <a:extLst>
                  <a:ext uri="{FF2B5EF4-FFF2-40B4-BE49-F238E27FC236}">
                    <a16:creationId xmlns:a16="http://schemas.microsoft.com/office/drawing/2014/main" id="{24950F9C-2C27-FBDF-4BCD-21FB16278E99}"/>
                  </a:ext>
                </a:extLst>
              </p:cNvPr>
              <p:cNvSpPr txBox="1"/>
              <p:nvPr/>
            </p:nvSpPr>
            <p:spPr>
              <a:xfrm>
                <a:off x="0" y="-38100"/>
                <a:ext cx="1477981" cy="318133"/>
              </a:xfrm>
              <a:prstGeom prst="rect">
                <a:avLst/>
              </a:prstGeom>
            </p:spPr>
            <p:txBody>
              <a:bodyPr lIns="50800" tIns="50800" rIns="50800" bIns="50800" rtlCol="0" anchor="ctr"/>
              <a:lstStyle/>
              <a:p>
                <a:pPr algn="ctr">
                  <a:lnSpc>
                    <a:spcPts val="2659"/>
                  </a:lnSpc>
                </a:pPr>
                <a:endParaRPr/>
              </a:p>
            </p:txBody>
          </p:sp>
        </p:grpSp>
        <p:sp>
          <p:nvSpPr>
            <p:cNvPr id="21" name="TextBox 21">
              <a:extLst>
                <a:ext uri="{FF2B5EF4-FFF2-40B4-BE49-F238E27FC236}">
                  <a16:creationId xmlns:a16="http://schemas.microsoft.com/office/drawing/2014/main" id="{378117D4-D393-58E4-2AF2-A16ABD6F0A7B}"/>
                </a:ext>
              </a:extLst>
            </p:cNvPr>
            <p:cNvSpPr txBox="1"/>
            <p:nvPr/>
          </p:nvSpPr>
          <p:spPr>
            <a:xfrm>
              <a:off x="567923" y="232872"/>
              <a:ext cx="6737194" cy="983781"/>
            </a:xfrm>
            <a:prstGeom prst="rect">
              <a:avLst/>
            </a:prstGeom>
          </p:spPr>
          <p:txBody>
            <a:bodyPr lIns="0" tIns="0" rIns="0" bIns="0" rtlCol="0" anchor="t">
              <a:spAutoFit/>
            </a:bodyPr>
            <a:lstStyle/>
            <a:p>
              <a:pPr algn="ctr">
                <a:lnSpc>
                  <a:spcPts val="6126"/>
                </a:lnSpc>
              </a:pPr>
              <a:r>
                <a:rPr lang="en-US" sz="4376">
                  <a:solidFill>
                    <a:srgbClr val="FFFFFF"/>
                  </a:solidFill>
                  <a:latin typeface="Canva Sans"/>
                  <a:ea typeface="Canva Sans"/>
                  <a:cs typeface="Canva Sans"/>
                  <a:sym typeface="Canva Sans"/>
                </a:rPr>
                <a:t>Đánh giá sản phẩm</a:t>
              </a:r>
            </a:p>
          </p:txBody>
        </p:sp>
      </p:grpSp>
      <p:sp>
        <p:nvSpPr>
          <p:cNvPr id="22" name="Freeform 22">
            <a:extLst>
              <a:ext uri="{FF2B5EF4-FFF2-40B4-BE49-F238E27FC236}">
                <a16:creationId xmlns:a16="http://schemas.microsoft.com/office/drawing/2014/main" id="{12E05240-E78C-585D-330B-D2DCD8F927B6}"/>
              </a:ext>
            </a:extLst>
          </p:cNvPr>
          <p:cNvSpPr/>
          <p:nvPr/>
        </p:nvSpPr>
        <p:spPr>
          <a:xfrm>
            <a:off x="4920100" y="3604899"/>
            <a:ext cx="670881" cy="638022"/>
          </a:xfrm>
          <a:custGeom>
            <a:avLst/>
            <a:gdLst/>
            <a:ahLst/>
            <a:cxnLst/>
            <a:rect l="l" t="t" r="r" b="b"/>
            <a:pathLst>
              <a:path w="670881" h="638022">
                <a:moveTo>
                  <a:pt x="0" y="0"/>
                </a:moveTo>
                <a:lnTo>
                  <a:pt x="670881" y="0"/>
                </a:lnTo>
                <a:lnTo>
                  <a:pt x="670881" y="638022"/>
                </a:lnTo>
                <a:lnTo>
                  <a:pt x="0" y="63802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23" name="Freeform 23">
            <a:extLst>
              <a:ext uri="{FF2B5EF4-FFF2-40B4-BE49-F238E27FC236}">
                <a16:creationId xmlns:a16="http://schemas.microsoft.com/office/drawing/2014/main" id="{43F51337-1DB2-6C49-84D7-95320286259E}"/>
              </a:ext>
            </a:extLst>
          </p:cNvPr>
          <p:cNvSpPr/>
          <p:nvPr/>
        </p:nvSpPr>
        <p:spPr>
          <a:xfrm>
            <a:off x="5590981" y="3604899"/>
            <a:ext cx="670881" cy="638022"/>
          </a:xfrm>
          <a:custGeom>
            <a:avLst/>
            <a:gdLst/>
            <a:ahLst/>
            <a:cxnLst/>
            <a:rect l="l" t="t" r="r" b="b"/>
            <a:pathLst>
              <a:path w="670881" h="638022">
                <a:moveTo>
                  <a:pt x="0" y="0"/>
                </a:moveTo>
                <a:lnTo>
                  <a:pt x="670881" y="0"/>
                </a:lnTo>
                <a:lnTo>
                  <a:pt x="670881" y="638022"/>
                </a:lnTo>
                <a:lnTo>
                  <a:pt x="0" y="63802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24" name="Freeform 24">
            <a:extLst>
              <a:ext uri="{FF2B5EF4-FFF2-40B4-BE49-F238E27FC236}">
                <a16:creationId xmlns:a16="http://schemas.microsoft.com/office/drawing/2014/main" id="{228D269D-EBCD-8C32-113C-8D4EBA51136A}"/>
              </a:ext>
            </a:extLst>
          </p:cNvPr>
          <p:cNvSpPr/>
          <p:nvPr/>
        </p:nvSpPr>
        <p:spPr>
          <a:xfrm>
            <a:off x="6261862" y="3604899"/>
            <a:ext cx="670881" cy="638022"/>
          </a:xfrm>
          <a:custGeom>
            <a:avLst/>
            <a:gdLst/>
            <a:ahLst/>
            <a:cxnLst/>
            <a:rect l="l" t="t" r="r" b="b"/>
            <a:pathLst>
              <a:path w="670881" h="638022">
                <a:moveTo>
                  <a:pt x="0" y="0"/>
                </a:moveTo>
                <a:lnTo>
                  <a:pt x="670881" y="0"/>
                </a:lnTo>
                <a:lnTo>
                  <a:pt x="670881" y="638022"/>
                </a:lnTo>
                <a:lnTo>
                  <a:pt x="0" y="63802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25" name="Freeform 25">
            <a:extLst>
              <a:ext uri="{FF2B5EF4-FFF2-40B4-BE49-F238E27FC236}">
                <a16:creationId xmlns:a16="http://schemas.microsoft.com/office/drawing/2014/main" id="{A47F7C86-7B34-B652-80EA-F36BC88A6194}"/>
              </a:ext>
            </a:extLst>
          </p:cNvPr>
          <p:cNvSpPr/>
          <p:nvPr/>
        </p:nvSpPr>
        <p:spPr>
          <a:xfrm>
            <a:off x="6932743" y="3604899"/>
            <a:ext cx="670881" cy="638022"/>
          </a:xfrm>
          <a:custGeom>
            <a:avLst/>
            <a:gdLst/>
            <a:ahLst/>
            <a:cxnLst/>
            <a:rect l="l" t="t" r="r" b="b"/>
            <a:pathLst>
              <a:path w="670881" h="638022">
                <a:moveTo>
                  <a:pt x="0" y="0"/>
                </a:moveTo>
                <a:lnTo>
                  <a:pt x="670881" y="0"/>
                </a:lnTo>
                <a:lnTo>
                  <a:pt x="670881" y="638022"/>
                </a:lnTo>
                <a:lnTo>
                  <a:pt x="0" y="63802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26" name="Freeform 26">
            <a:extLst>
              <a:ext uri="{FF2B5EF4-FFF2-40B4-BE49-F238E27FC236}">
                <a16:creationId xmlns:a16="http://schemas.microsoft.com/office/drawing/2014/main" id="{972AA704-C9A8-DA41-1F7F-3E958A962FBE}"/>
              </a:ext>
            </a:extLst>
          </p:cNvPr>
          <p:cNvSpPr/>
          <p:nvPr/>
        </p:nvSpPr>
        <p:spPr>
          <a:xfrm>
            <a:off x="7595111" y="3604899"/>
            <a:ext cx="670881" cy="638022"/>
          </a:xfrm>
          <a:custGeom>
            <a:avLst/>
            <a:gdLst/>
            <a:ahLst/>
            <a:cxnLst/>
            <a:rect l="l" t="t" r="r" b="b"/>
            <a:pathLst>
              <a:path w="670881" h="638022">
                <a:moveTo>
                  <a:pt x="0" y="0"/>
                </a:moveTo>
                <a:lnTo>
                  <a:pt x="670881" y="0"/>
                </a:lnTo>
                <a:lnTo>
                  <a:pt x="670881" y="638022"/>
                </a:lnTo>
                <a:lnTo>
                  <a:pt x="0" y="63802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grpSp>
        <p:nvGrpSpPr>
          <p:cNvPr id="27" name="Group 27">
            <a:extLst>
              <a:ext uri="{FF2B5EF4-FFF2-40B4-BE49-F238E27FC236}">
                <a16:creationId xmlns:a16="http://schemas.microsoft.com/office/drawing/2014/main" id="{C1DA087A-6FC7-C21B-35E6-00F4A7A55914}"/>
              </a:ext>
            </a:extLst>
          </p:cNvPr>
          <p:cNvGrpSpPr/>
          <p:nvPr/>
        </p:nvGrpSpPr>
        <p:grpSpPr>
          <a:xfrm>
            <a:off x="4727288" y="4548841"/>
            <a:ext cx="8149026" cy="3861001"/>
            <a:chOff x="0" y="0"/>
            <a:chExt cx="486252" cy="230386"/>
          </a:xfrm>
        </p:grpSpPr>
        <p:sp>
          <p:nvSpPr>
            <p:cNvPr id="28" name="Freeform 28">
              <a:extLst>
                <a:ext uri="{FF2B5EF4-FFF2-40B4-BE49-F238E27FC236}">
                  <a16:creationId xmlns:a16="http://schemas.microsoft.com/office/drawing/2014/main" id="{D6CD20E2-D681-23AD-BDAB-B193A99702FE}"/>
                </a:ext>
              </a:extLst>
            </p:cNvPr>
            <p:cNvSpPr/>
            <p:nvPr/>
          </p:nvSpPr>
          <p:spPr>
            <a:xfrm>
              <a:off x="0" y="0"/>
              <a:ext cx="486252" cy="230386"/>
            </a:xfrm>
            <a:custGeom>
              <a:avLst/>
              <a:gdLst/>
              <a:ahLst/>
              <a:cxnLst/>
              <a:rect l="l" t="t" r="r" b="b"/>
              <a:pathLst>
                <a:path w="486252" h="230386">
                  <a:moveTo>
                    <a:pt x="45275" y="0"/>
                  </a:moveTo>
                  <a:lnTo>
                    <a:pt x="440977" y="0"/>
                  </a:lnTo>
                  <a:cubicBezTo>
                    <a:pt x="465981" y="0"/>
                    <a:pt x="486252" y="20271"/>
                    <a:pt x="486252" y="45275"/>
                  </a:cubicBezTo>
                  <a:lnTo>
                    <a:pt x="486252" y="185110"/>
                  </a:lnTo>
                  <a:cubicBezTo>
                    <a:pt x="486252" y="210115"/>
                    <a:pt x="465981" y="230386"/>
                    <a:pt x="440977" y="230386"/>
                  </a:cubicBezTo>
                  <a:lnTo>
                    <a:pt x="45275" y="230386"/>
                  </a:lnTo>
                  <a:cubicBezTo>
                    <a:pt x="20271" y="230386"/>
                    <a:pt x="0" y="210115"/>
                    <a:pt x="0" y="185110"/>
                  </a:cubicBezTo>
                  <a:lnTo>
                    <a:pt x="0" y="45275"/>
                  </a:lnTo>
                  <a:cubicBezTo>
                    <a:pt x="0" y="20271"/>
                    <a:pt x="20271" y="0"/>
                    <a:pt x="45275" y="0"/>
                  </a:cubicBezTo>
                  <a:close/>
                </a:path>
              </a:pathLst>
            </a:custGeom>
            <a:solidFill>
              <a:srgbClr val="D6BD9E">
                <a:alpha val="62745"/>
              </a:srgbClr>
            </a:solidFill>
            <a:ln cap="rnd">
              <a:noFill/>
              <a:prstDash val="solid"/>
              <a:round/>
            </a:ln>
          </p:spPr>
          <p:txBody>
            <a:bodyPr/>
            <a:lstStyle/>
            <a:p>
              <a:endParaRPr lang="en-US"/>
            </a:p>
          </p:txBody>
        </p:sp>
        <p:sp>
          <p:nvSpPr>
            <p:cNvPr id="29" name="TextBox 29">
              <a:extLst>
                <a:ext uri="{FF2B5EF4-FFF2-40B4-BE49-F238E27FC236}">
                  <a16:creationId xmlns:a16="http://schemas.microsoft.com/office/drawing/2014/main" id="{B94D5E2B-791D-0C21-4A65-09BA7AC52554}"/>
                </a:ext>
              </a:extLst>
            </p:cNvPr>
            <p:cNvSpPr txBox="1"/>
            <p:nvPr/>
          </p:nvSpPr>
          <p:spPr>
            <a:xfrm>
              <a:off x="0" y="-38100"/>
              <a:ext cx="486252" cy="268486"/>
            </a:xfrm>
            <a:prstGeom prst="rect">
              <a:avLst/>
            </a:prstGeom>
          </p:spPr>
          <p:txBody>
            <a:bodyPr lIns="50800" tIns="50800" rIns="50800" bIns="50800" rtlCol="0" anchor="ctr"/>
            <a:lstStyle/>
            <a:p>
              <a:pPr algn="ctr">
                <a:lnSpc>
                  <a:spcPts val="2659"/>
                </a:lnSpc>
              </a:pPr>
              <a:endParaRPr/>
            </a:p>
          </p:txBody>
        </p:sp>
      </p:grpSp>
      <p:grpSp>
        <p:nvGrpSpPr>
          <p:cNvPr id="30" name="Group 30">
            <a:extLst>
              <a:ext uri="{FF2B5EF4-FFF2-40B4-BE49-F238E27FC236}">
                <a16:creationId xmlns:a16="http://schemas.microsoft.com/office/drawing/2014/main" id="{F28E447B-B4D6-EECF-38C7-5DBA8D3C4353}"/>
              </a:ext>
            </a:extLst>
          </p:cNvPr>
          <p:cNvGrpSpPr/>
          <p:nvPr/>
        </p:nvGrpSpPr>
        <p:grpSpPr>
          <a:xfrm>
            <a:off x="8656374" y="8714641"/>
            <a:ext cx="4219939" cy="917888"/>
            <a:chOff x="0" y="0"/>
            <a:chExt cx="868300" cy="188866"/>
          </a:xfrm>
        </p:grpSpPr>
        <p:sp>
          <p:nvSpPr>
            <p:cNvPr id="31" name="Freeform 31">
              <a:extLst>
                <a:ext uri="{FF2B5EF4-FFF2-40B4-BE49-F238E27FC236}">
                  <a16:creationId xmlns:a16="http://schemas.microsoft.com/office/drawing/2014/main" id="{EE26DE74-B344-C51F-3F9F-C33DA39D4C99}"/>
                </a:ext>
              </a:extLst>
            </p:cNvPr>
            <p:cNvSpPr/>
            <p:nvPr/>
          </p:nvSpPr>
          <p:spPr>
            <a:xfrm>
              <a:off x="0" y="0"/>
              <a:ext cx="868300" cy="188866"/>
            </a:xfrm>
            <a:custGeom>
              <a:avLst/>
              <a:gdLst/>
              <a:ahLst/>
              <a:cxnLst/>
              <a:rect l="l" t="t" r="r" b="b"/>
              <a:pathLst>
                <a:path w="868300" h="188866">
                  <a:moveTo>
                    <a:pt x="35832" y="0"/>
                  </a:moveTo>
                  <a:lnTo>
                    <a:pt x="832468" y="0"/>
                  </a:lnTo>
                  <a:cubicBezTo>
                    <a:pt x="841971" y="0"/>
                    <a:pt x="851085" y="3775"/>
                    <a:pt x="857805" y="10495"/>
                  </a:cubicBezTo>
                  <a:cubicBezTo>
                    <a:pt x="864525" y="17215"/>
                    <a:pt x="868300" y="26329"/>
                    <a:pt x="868300" y="35832"/>
                  </a:cubicBezTo>
                  <a:lnTo>
                    <a:pt x="868300" y="153034"/>
                  </a:lnTo>
                  <a:cubicBezTo>
                    <a:pt x="868300" y="172823"/>
                    <a:pt x="852258" y="188866"/>
                    <a:pt x="832468" y="188866"/>
                  </a:cubicBezTo>
                  <a:lnTo>
                    <a:pt x="35832" y="188866"/>
                  </a:lnTo>
                  <a:cubicBezTo>
                    <a:pt x="16043" y="188866"/>
                    <a:pt x="0" y="172823"/>
                    <a:pt x="0" y="153034"/>
                  </a:cubicBezTo>
                  <a:lnTo>
                    <a:pt x="0" y="35832"/>
                  </a:lnTo>
                  <a:cubicBezTo>
                    <a:pt x="0" y="16043"/>
                    <a:pt x="16043" y="0"/>
                    <a:pt x="35832" y="0"/>
                  </a:cubicBezTo>
                  <a:close/>
                </a:path>
              </a:pathLst>
            </a:custGeom>
            <a:solidFill>
              <a:srgbClr val="1E9C45"/>
            </a:solidFill>
          </p:spPr>
          <p:txBody>
            <a:bodyPr/>
            <a:lstStyle/>
            <a:p>
              <a:endParaRPr lang="en-US"/>
            </a:p>
          </p:txBody>
        </p:sp>
        <p:sp>
          <p:nvSpPr>
            <p:cNvPr id="32" name="TextBox 32">
              <a:extLst>
                <a:ext uri="{FF2B5EF4-FFF2-40B4-BE49-F238E27FC236}">
                  <a16:creationId xmlns:a16="http://schemas.microsoft.com/office/drawing/2014/main" id="{7B4C1640-2AB7-3374-0237-D2B8C8C7563A}"/>
                </a:ext>
              </a:extLst>
            </p:cNvPr>
            <p:cNvSpPr txBox="1"/>
            <p:nvPr/>
          </p:nvSpPr>
          <p:spPr>
            <a:xfrm>
              <a:off x="0" y="-38100"/>
              <a:ext cx="868300" cy="226966"/>
            </a:xfrm>
            <a:prstGeom prst="rect">
              <a:avLst/>
            </a:prstGeom>
          </p:spPr>
          <p:txBody>
            <a:bodyPr lIns="50800" tIns="50800" rIns="50800" bIns="50800" rtlCol="0" anchor="ctr"/>
            <a:lstStyle/>
            <a:p>
              <a:pPr algn="ctr">
                <a:lnSpc>
                  <a:spcPts val="2659"/>
                </a:lnSpc>
              </a:pPr>
              <a:endParaRPr/>
            </a:p>
          </p:txBody>
        </p:sp>
      </p:grpSp>
      <p:sp>
        <p:nvSpPr>
          <p:cNvPr id="33" name="TextBox 33">
            <a:extLst>
              <a:ext uri="{FF2B5EF4-FFF2-40B4-BE49-F238E27FC236}">
                <a16:creationId xmlns:a16="http://schemas.microsoft.com/office/drawing/2014/main" id="{E7EC6DC1-92D7-B6B0-A3FF-895314C69DB9}"/>
              </a:ext>
            </a:extLst>
          </p:cNvPr>
          <p:cNvSpPr txBox="1"/>
          <p:nvPr/>
        </p:nvSpPr>
        <p:spPr>
          <a:xfrm>
            <a:off x="9550954" y="8850053"/>
            <a:ext cx="2430780"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a:ea typeface="Canva Sans"/>
                <a:cs typeface="Canva Sans"/>
                <a:sym typeface="Canva Sans"/>
              </a:rPr>
              <a:t>Đã đánh giá</a:t>
            </a:r>
          </a:p>
        </p:txBody>
      </p:sp>
      <p:sp>
        <p:nvSpPr>
          <p:cNvPr id="34" name="TextBox 34">
            <a:extLst>
              <a:ext uri="{FF2B5EF4-FFF2-40B4-BE49-F238E27FC236}">
                <a16:creationId xmlns:a16="http://schemas.microsoft.com/office/drawing/2014/main" id="{E3A1FDFA-E925-34C2-DAE0-B8C829A736D6}"/>
              </a:ext>
            </a:extLst>
          </p:cNvPr>
          <p:cNvSpPr txBox="1"/>
          <p:nvPr/>
        </p:nvSpPr>
        <p:spPr>
          <a:xfrm>
            <a:off x="5078959" y="4999157"/>
            <a:ext cx="7445684" cy="1589404"/>
          </a:xfrm>
          <a:prstGeom prst="rect">
            <a:avLst/>
          </a:prstGeom>
        </p:spPr>
        <p:txBody>
          <a:bodyPr lIns="0" tIns="0" rIns="0" bIns="0" rtlCol="0" anchor="t">
            <a:spAutoFit/>
          </a:bodyPr>
          <a:lstStyle/>
          <a:p>
            <a:pPr algn="l">
              <a:lnSpc>
                <a:spcPts val="3220"/>
              </a:lnSpc>
            </a:pPr>
            <a:r>
              <a:rPr lang="en-US" sz="2300">
                <a:solidFill>
                  <a:srgbClr val="000000"/>
                </a:solidFill>
                <a:latin typeface="Canva Sans"/>
                <a:ea typeface="Canva Sans"/>
                <a:cs typeface="Canva Sans"/>
                <a:sym typeface="Canva Sans"/>
              </a:rPr>
              <a:t>Mình mua cho con ôn tập cuối tuần. Nhờ có tài liệu này mà con làm bài nhanh hơn, tự tin hơn khi đến lớp. Nội dung không quá khó, đúng chuẩn lớp 9 nên rất phù hợp với học sinh phổ thông.</a:t>
            </a:r>
          </a:p>
        </p:txBody>
      </p:sp>
      <p:grpSp>
        <p:nvGrpSpPr>
          <p:cNvPr id="35" name="Group 4">
            <a:extLst>
              <a:ext uri="{FF2B5EF4-FFF2-40B4-BE49-F238E27FC236}">
                <a16:creationId xmlns:a16="http://schemas.microsoft.com/office/drawing/2014/main" id="{729F9DDF-0464-6E4F-0448-973D6A9A61E3}"/>
              </a:ext>
            </a:extLst>
          </p:cNvPr>
          <p:cNvGrpSpPr/>
          <p:nvPr/>
        </p:nvGrpSpPr>
        <p:grpSpPr>
          <a:xfrm>
            <a:off x="16671747" y="217109"/>
            <a:ext cx="1175107" cy="1159550"/>
            <a:chOff x="0" y="0"/>
            <a:chExt cx="309493" cy="305396"/>
          </a:xfrm>
        </p:grpSpPr>
        <p:sp>
          <p:nvSpPr>
            <p:cNvPr id="36" name="Freeform 5">
              <a:extLst>
                <a:ext uri="{FF2B5EF4-FFF2-40B4-BE49-F238E27FC236}">
                  <a16:creationId xmlns:a16="http://schemas.microsoft.com/office/drawing/2014/main" id="{7E654763-9F49-2942-4820-A1A1AAC9431C}"/>
                </a:ext>
              </a:extLst>
            </p:cNvPr>
            <p:cNvSpPr/>
            <p:nvPr/>
          </p:nvSpPr>
          <p:spPr>
            <a:xfrm>
              <a:off x="0" y="0"/>
              <a:ext cx="309493" cy="305396"/>
            </a:xfrm>
            <a:custGeom>
              <a:avLst/>
              <a:gdLst/>
              <a:ahLst/>
              <a:cxnLst/>
              <a:rect l="l" t="t" r="r" b="b"/>
              <a:pathLst>
                <a:path w="309493" h="305396">
                  <a:moveTo>
                    <a:pt x="152698" y="0"/>
                  </a:moveTo>
                  <a:lnTo>
                    <a:pt x="156795" y="0"/>
                  </a:lnTo>
                  <a:cubicBezTo>
                    <a:pt x="197293" y="0"/>
                    <a:pt x="236133" y="16088"/>
                    <a:pt x="264769" y="44724"/>
                  </a:cubicBezTo>
                  <a:cubicBezTo>
                    <a:pt x="293405" y="73361"/>
                    <a:pt x="309493" y="112200"/>
                    <a:pt x="309493" y="152698"/>
                  </a:cubicBezTo>
                  <a:lnTo>
                    <a:pt x="309493" y="152698"/>
                  </a:lnTo>
                  <a:cubicBezTo>
                    <a:pt x="309493" y="237031"/>
                    <a:pt x="241128" y="305396"/>
                    <a:pt x="156795" y="305396"/>
                  </a:cubicBezTo>
                  <a:lnTo>
                    <a:pt x="152698" y="305396"/>
                  </a:lnTo>
                  <a:cubicBezTo>
                    <a:pt x="68365" y="305396"/>
                    <a:pt x="0" y="237031"/>
                    <a:pt x="0" y="152698"/>
                  </a:cubicBezTo>
                  <a:lnTo>
                    <a:pt x="0" y="152698"/>
                  </a:lnTo>
                  <a:cubicBezTo>
                    <a:pt x="0" y="68365"/>
                    <a:pt x="68365" y="0"/>
                    <a:pt x="152698" y="0"/>
                  </a:cubicBezTo>
                  <a:close/>
                </a:path>
              </a:pathLst>
            </a:custGeom>
            <a:solidFill>
              <a:srgbClr val="D2BC67"/>
            </a:solidFill>
          </p:spPr>
          <p:txBody>
            <a:bodyPr/>
            <a:lstStyle/>
            <a:p>
              <a:endParaRPr lang="en-US"/>
            </a:p>
          </p:txBody>
        </p:sp>
        <p:sp>
          <p:nvSpPr>
            <p:cNvPr id="37" name="TextBox 6">
              <a:extLst>
                <a:ext uri="{FF2B5EF4-FFF2-40B4-BE49-F238E27FC236}">
                  <a16:creationId xmlns:a16="http://schemas.microsoft.com/office/drawing/2014/main" id="{DDF548AF-5D80-9CF3-52D0-EFEC0AAAAAEB}"/>
                </a:ext>
              </a:extLst>
            </p:cNvPr>
            <p:cNvSpPr txBox="1"/>
            <p:nvPr/>
          </p:nvSpPr>
          <p:spPr>
            <a:xfrm>
              <a:off x="0" y="-38100"/>
              <a:ext cx="309493" cy="343496"/>
            </a:xfrm>
            <a:prstGeom prst="rect">
              <a:avLst/>
            </a:prstGeom>
          </p:spPr>
          <p:txBody>
            <a:bodyPr lIns="50800" tIns="50800" rIns="50800" bIns="50800" rtlCol="0" anchor="ctr"/>
            <a:lstStyle/>
            <a:p>
              <a:pPr algn="ctr">
                <a:lnSpc>
                  <a:spcPts val="2659"/>
                </a:lnSpc>
              </a:pPr>
              <a:endParaRPr/>
            </a:p>
          </p:txBody>
        </p:sp>
      </p:grpSp>
      <p:grpSp>
        <p:nvGrpSpPr>
          <p:cNvPr id="38" name="Group 7">
            <a:extLst>
              <a:ext uri="{FF2B5EF4-FFF2-40B4-BE49-F238E27FC236}">
                <a16:creationId xmlns:a16="http://schemas.microsoft.com/office/drawing/2014/main" id="{DAFDC104-ACC8-AEED-66C4-FDD56D69F648}"/>
              </a:ext>
            </a:extLst>
          </p:cNvPr>
          <p:cNvGrpSpPr/>
          <p:nvPr/>
        </p:nvGrpSpPr>
        <p:grpSpPr>
          <a:xfrm>
            <a:off x="16840103" y="377686"/>
            <a:ext cx="838394" cy="838394"/>
            <a:chOff x="0" y="0"/>
            <a:chExt cx="13716000" cy="13716000"/>
          </a:xfrm>
        </p:grpSpPr>
        <p:sp>
          <p:nvSpPr>
            <p:cNvPr id="39" name="Freeform 8">
              <a:hlinkClick r:id="rId16" action="ppaction://hlinksldjump"/>
              <a:extLst>
                <a:ext uri="{FF2B5EF4-FFF2-40B4-BE49-F238E27FC236}">
                  <a16:creationId xmlns:a16="http://schemas.microsoft.com/office/drawing/2014/main" id="{D37192D9-5A39-48F1-CED8-637BCFE493BB}"/>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17"/>
              <a:stretch>
                <a:fillRect/>
              </a:stretch>
            </a:blipFill>
          </p:spPr>
          <p:txBody>
            <a:bodyPr/>
            <a:lstStyle/>
            <a:p>
              <a:endParaRPr lang="en-US" dirty="0"/>
            </a:p>
          </p:txBody>
        </p:sp>
      </p:grpSp>
      <p:grpSp>
        <p:nvGrpSpPr>
          <p:cNvPr id="40" name="Group 22">
            <a:extLst>
              <a:ext uri="{FF2B5EF4-FFF2-40B4-BE49-F238E27FC236}">
                <a16:creationId xmlns:a16="http://schemas.microsoft.com/office/drawing/2014/main" id="{F864EA79-52B3-C515-8B32-0F6550A23529}"/>
              </a:ext>
            </a:extLst>
          </p:cNvPr>
          <p:cNvGrpSpPr/>
          <p:nvPr/>
        </p:nvGrpSpPr>
        <p:grpSpPr>
          <a:xfrm>
            <a:off x="15127591" y="1376658"/>
            <a:ext cx="2719262" cy="1800923"/>
            <a:chOff x="0" y="0"/>
            <a:chExt cx="716184" cy="474317"/>
          </a:xfrm>
        </p:grpSpPr>
        <p:sp>
          <p:nvSpPr>
            <p:cNvPr id="41" name="Freeform 23">
              <a:extLst>
                <a:ext uri="{FF2B5EF4-FFF2-40B4-BE49-F238E27FC236}">
                  <a16:creationId xmlns:a16="http://schemas.microsoft.com/office/drawing/2014/main" id="{31993DF4-7407-7652-0AB0-E20BAE7BB6CF}"/>
                </a:ext>
              </a:extLst>
            </p:cNvPr>
            <p:cNvSpPr/>
            <p:nvPr/>
          </p:nvSpPr>
          <p:spPr>
            <a:xfrm>
              <a:off x="0" y="0"/>
              <a:ext cx="716184" cy="474317"/>
            </a:xfrm>
            <a:custGeom>
              <a:avLst/>
              <a:gdLst/>
              <a:ahLst/>
              <a:cxnLst/>
              <a:rect l="l" t="t" r="r" b="b"/>
              <a:pathLst>
                <a:path w="716184" h="474317">
                  <a:moveTo>
                    <a:pt x="145200" y="0"/>
                  </a:moveTo>
                  <a:lnTo>
                    <a:pt x="570984" y="0"/>
                  </a:lnTo>
                  <a:cubicBezTo>
                    <a:pt x="651176" y="0"/>
                    <a:pt x="716184" y="65008"/>
                    <a:pt x="716184" y="145200"/>
                  </a:cubicBezTo>
                  <a:lnTo>
                    <a:pt x="716184" y="329117"/>
                  </a:lnTo>
                  <a:cubicBezTo>
                    <a:pt x="716184" y="409309"/>
                    <a:pt x="651176" y="474317"/>
                    <a:pt x="570984" y="474317"/>
                  </a:cubicBezTo>
                  <a:lnTo>
                    <a:pt x="145200" y="474317"/>
                  </a:lnTo>
                  <a:cubicBezTo>
                    <a:pt x="65008" y="474317"/>
                    <a:pt x="0" y="409309"/>
                    <a:pt x="0" y="329117"/>
                  </a:cubicBezTo>
                  <a:lnTo>
                    <a:pt x="0" y="145200"/>
                  </a:lnTo>
                  <a:cubicBezTo>
                    <a:pt x="0" y="65008"/>
                    <a:pt x="65008" y="0"/>
                    <a:pt x="145200" y="0"/>
                  </a:cubicBezTo>
                  <a:close/>
                </a:path>
              </a:pathLst>
            </a:custGeom>
            <a:solidFill>
              <a:srgbClr val="FFFFFF"/>
            </a:solidFill>
          </p:spPr>
          <p:txBody>
            <a:bodyPr/>
            <a:lstStyle/>
            <a:p>
              <a:endParaRPr lang="en-US"/>
            </a:p>
          </p:txBody>
        </p:sp>
        <p:sp>
          <p:nvSpPr>
            <p:cNvPr id="42" name="TextBox 24">
              <a:extLst>
                <a:ext uri="{FF2B5EF4-FFF2-40B4-BE49-F238E27FC236}">
                  <a16:creationId xmlns:a16="http://schemas.microsoft.com/office/drawing/2014/main" id="{9B9A9286-3264-3F46-42AF-55529C7556DE}"/>
                </a:ext>
              </a:extLst>
            </p:cNvPr>
            <p:cNvSpPr txBox="1"/>
            <p:nvPr/>
          </p:nvSpPr>
          <p:spPr>
            <a:xfrm>
              <a:off x="0" y="-38100"/>
              <a:ext cx="716184" cy="512417"/>
            </a:xfrm>
            <a:prstGeom prst="rect">
              <a:avLst/>
            </a:prstGeom>
          </p:spPr>
          <p:txBody>
            <a:bodyPr lIns="50800" tIns="50800" rIns="50800" bIns="50800" rtlCol="0" anchor="ctr"/>
            <a:lstStyle/>
            <a:p>
              <a:pPr algn="ctr">
                <a:lnSpc>
                  <a:spcPts val="2659"/>
                </a:lnSpc>
              </a:pPr>
              <a:endParaRPr/>
            </a:p>
          </p:txBody>
        </p:sp>
      </p:grpSp>
      <p:sp>
        <p:nvSpPr>
          <p:cNvPr id="43" name="TextBox 37">
            <a:hlinkClick r:id="rId18" action="ppaction://hlinksldjump"/>
            <a:extLst>
              <a:ext uri="{FF2B5EF4-FFF2-40B4-BE49-F238E27FC236}">
                <a16:creationId xmlns:a16="http://schemas.microsoft.com/office/drawing/2014/main" id="{2F608CCD-CAA4-072B-0741-064207D47192}"/>
              </a:ext>
            </a:extLst>
          </p:cNvPr>
          <p:cNvSpPr txBox="1"/>
          <p:nvPr/>
        </p:nvSpPr>
        <p:spPr>
          <a:xfrm>
            <a:off x="15784199" y="2367741"/>
            <a:ext cx="1613727" cy="349250"/>
          </a:xfrm>
          <a:prstGeom prst="rect">
            <a:avLst/>
          </a:prstGeom>
        </p:spPr>
        <p:txBody>
          <a:bodyPr lIns="0" tIns="0" rIns="0" bIns="0" rtlCol="0" anchor="t">
            <a:spAutoFit/>
          </a:bodyPr>
          <a:lstStyle/>
          <a:p>
            <a:pPr algn="l">
              <a:lnSpc>
                <a:spcPts val="2800"/>
              </a:lnSpc>
            </a:pPr>
            <a:r>
              <a:rPr lang="en-US" sz="2000" b="1" u="sng" dirty="0" err="1">
                <a:solidFill>
                  <a:srgbClr val="000000"/>
                </a:solidFill>
                <a:latin typeface="Noto Sans Bold"/>
                <a:ea typeface="Noto Sans Bold"/>
                <a:cs typeface="Noto Sans Bold"/>
                <a:sym typeface="Noto Sans Bold"/>
              </a:rPr>
              <a:t>Đăng</a:t>
            </a:r>
            <a:r>
              <a:rPr lang="en-US" sz="2000" b="1" u="sng" dirty="0">
                <a:solidFill>
                  <a:srgbClr val="000000"/>
                </a:solidFill>
                <a:latin typeface="Noto Sans Bold"/>
                <a:ea typeface="Noto Sans Bold"/>
                <a:cs typeface="Noto Sans Bold"/>
                <a:sym typeface="Noto Sans Bold"/>
              </a:rPr>
              <a:t> </a:t>
            </a:r>
            <a:r>
              <a:rPr lang="en-US" sz="2000" b="1" u="sng" dirty="0" err="1">
                <a:solidFill>
                  <a:srgbClr val="000000"/>
                </a:solidFill>
                <a:latin typeface="Noto Sans Bold"/>
                <a:ea typeface="Noto Sans Bold"/>
                <a:cs typeface="Noto Sans Bold"/>
                <a:sym typeface="Noto Sans Bold"/>
              </a:rPr>
              <a:t>xuất</a:t>
            </a:r>
            <a:endParaRPr lang="en-US" sz="2000" b="1" u="sng" dirty="0">
              <a:solidFill>
                <a:srgbClr val="000000"/>
              </a:solidFill>
              <a:latin typeface="Noto Sans Bold"/>
              <a:ea typeface="Noto Sans Bold"/>
              <a:cs typeface="Noto Sans Bold"/>
              <a:sym typeface="Noto Sans Bold"/>
            </a:endParaRPr>
          </a:p>
        </p:txBody>
      </p:sp>
      <p:sp>
        <p:nvSpPr>
          <p:cNvPr id="44" name="TextBox 38">
            <a:extLst>
              <a:ext uri="{FF2B5EF4-FFF2-40B4-BE49-F238E27FC236}">
                <a16:creationId xmlns:a16="http://schemas.microsoft.com/office/drawing/2014/main" id="{AF00B142-DB83-BF3F-DDE5-C89E8D88071C}"/>
              </a:ext>
            </a:extLst>
          </p:cNvPr>
          <p:cNvSpPr txBox="1"/>
          <p:nvPr/>
        </p:nvSpPr>
        <p:spPr>
          <a:xfrm>
            <a:off x="15548874" y="1527001"/>
            <a:ext cx="2297979" cy="396240"/>
          </a:xfrm>
          <a:prstGeom prst="rect">
            <a:avLst/>
          </a:prstGeom>
        </p:spPr>
        <p:txBody>
          <a:bodyPr lIns="0" tIns="0" rIns="0" bIns="0" rtlCol="0" anchor="t">
            <a:spAutoFit/>
          </a:bodyPr>
          <a:lstStyle/>
          <a:p>
            <a:pPr algn="l">
              <a:lnSpc>
                <a:spcPts val="3359"/>
              </a:lnSpc>
            </a:pPr>
            <a:r>
              <a:rPr lang="en-US" sz="2399" dirty="0">
                <a:solidFill>
                  <a:srgbClr val="000000">
                    <a:alpha val="68627"/>
                  </a:srgbClr>
                </a:solidFill>
                <a:latin typeface="Noto Sans"/>
                <a:ea typeface="Noto Sans"/>
                <a:cs typeface="Noto Sans"/>
                <a:sym typeface="Noto Sans"/>
              </a:rPr>
              <a:t> </a:t>
            </a:r>
            <a:r>
              <a:rPr lang="en-US" sz="2399" dirty="0" err="1">
                <a:solidFill>
                  <a:srgbClr val="000000">
                    <a:alpha val="68627"/>
                  </a:srgbClr>
                </a:solidFill>
                <a:latin typeface="Noto Sans"/>
                <a:ea typeface="Noto Sans"/>
                <a:cs typeface="Noto Sans"/>
                <a:sym typeface="Noto Sans"/>
              </a:rPr>
              <a:t>VKLysiucute</a:t>
            </a:r>
            <a:endParaRPr lang="en-US" sz="2399" dirty="0">
              <a:solidFill>
                <a:srgbClr val="000000">
                  <a:alpha val="68627"/>
                </a:srgbClr>
              </a:solidFill>
              <a:latin typeface="Noto Sans"/>
              <a:ea typeface="Noto Sans"/>
              <a:cs typeface="Noto Sans"/>
              <a:sym typeface="Noto Sans"/>
            </a:endParaRPr>
          </a:p>
        </p:txBody>
      </p:sp>
      <p:sp>
        <p:nvSpPr>
          <p:cNvPr id="45" name="TextBox 39">
            <a:extLst>
              <a:ext uri="{FF2B5EF4-FFF2-40B4-BE49-F238E27FC236}">
                <a16:creationId xmlns:a16="http://schemas.microsoft.com/office/drawing/2014/main" id="{CFAB18CF-0515-D999-322A-EA079890C80C}"/>
              </a:ext>
            </a:extLst>
          </p:cNvPr>
          <p:cNvSpPr txBox="1"/>
          <p:nvPr/>
        </p:nvSpPr>
        <p:spPr>
          <a:xfrm>
            <a:off x="15691113" y="1875616"/>
            <a:ext cx="2297979" cy="349250"/>
          </a:xfrm>
          <a:prstGeom prst="rect">
            <a:avLst/>
          </a:prstGeom>
        </p:spPr>
        <p:txBody>
          <a:bodyPr lIns="0" tIns="0" rIns="0" bIns="0" rtlCol="0" anchor="t">
            <a:spAutoFit/>
          </a:bodyPr>
          <a:lstStyle/>
          <a:p>
            <a:pPr algn="l">
              <a:lnSpc>
                <a:spcPts val="2800"/>
              </a:lnSpc>
            </a:pPr>
            <a:r>
              <a:rPr lang="en-US" sz="2000" dirty="0">
                <a:solidFill>
                  <a:srgbClr val="000000">
                    <a:alpha val="68627"/>
                  </a:srgbClr>
                </a:solidFill>
                <a:latin typeface="Noto Sans"/>
                <a:ea typeface="Noto Sans"/>
                <a:cs typeface="Noto Sans"/>
                <a:sym typeface="Noto Sans"/>
              </a:rPr>
              <a:t>ID: 03682632</a:t>
            </a:r>
          </a:p>
        </p:txBody>
      </p:sp>
    </p:spTree>
    <p:extLst>
      <p:ext uri="{BB962C8B-B14F-4D97-AF65-F5344CB8AC3E}">
        <p14:creationId xmlns:p14="http://schemas.microsoft.com/office/powerpoint/2010/main" val="3194836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a:p>
        </p:txBody>
      </p:sp>
      <p:sp>
        <p:nvSpPr>
          <p:cNvPr id="3" name="Freeform 3"/>
          <p:cNvSpPr/>
          <p:nvPr/>
        </p:nvSpPr>
        <p:spPr>
          <a:xfrm flipH="1">
            <a:off x="8160542" y="-646897"/>
            <a:ext cx="7831340" cy="11051077"/>
          </a:xfrm>
          <a:custGeom>
            <a:avLst/>
            <a:gdLst/>
            <a:ahLst/>
            <a:cxnLst/>
            <a:rect l="l" t="t" r="r" b="b"/>
            <a:pathLst>
              <a:path w="7831340" h="11051077">
                <a:moveTo>
                  <a:pt x="7831340" y="0"/>
                </a:moveTo>
                <a:lnTo>
                  <a:pt x="0" y="0"/>
                </a:lnTo>
                <a:lnTo>
                  <a:pt x="0" y="11051077"/>
                </a:lnTo>
                <a:lnTo>
                  <a:pt x="7831340" y="11051077"/>
                </a:lnTo>
                <a:lnTo>
                  <a:pt x="7831340" y="0"/>
                </a:lnTo>
                <a:close/>
              </a:path>
            </a:pathLst>
          </a:custGeom>
          <a:blipFill>
            <a:blip r:embed="rId3">
              <a:alphaModFix amt="10999"/>
            </a:blip>
            <a:stretch>
              <a:fillRect t="-12991" b="-12991"/>
            </a:stretch>
          </a:blipFill>
        </p:spPr>
        <p:txBody>
          <a:bodyPr/>
          <a:lstStyle/>
          <a:p>
            <a:endParaRPr lang="en-US"/>
          </a:p>
        </p:txBody>
      </p:sp>
      <p:sp>
        <p:nvSpPr>
          <p:cNvPr id="4" name="Freeform 4"/>
          <p:cNvSpPr/>
          <p:nvPr/>
        </p:nvSpPr>
        <p:spPr>
          <a:xfrm>
            <a:off x="15623249" y="-764077"/>
            <a:ext cx="7831340" cy="11051077"/>
          </a:xfrm>
          <a:custGeom>
            <a:avLst/>
            <a:gdLst/>
            <a:ahLst/>
            <a:cxnLst/>
            <a:rect l="l" t="t" r="r" b="b"/>
            <a:pathLst>
              <a:path w="7831340" h="11051077">
                <a:moveTo>
                  <a:pt x="0" y="0"/>
                </a:moveTo>
                <a:lnTo>
                  <a:pt x="7831340" y="0"/>
                </a:lnTo>
                <a:lnTo>
                  <a:pt x="7831340" y="11051077"/>
                </a:lnTo>
                <a:lnTo>
                  <a:pt x="0" y="11051077"/>
                </a:lnTo>
                <a:lnTo>
                  <a:pt x="0" y="0"/>
                </a:lnTo>
                <a:close/>
              </a:path>
            </a:pathLst>
          </a:custGeom>
          <a:blipFill>
            <a:blip r:embed="rId3">
              <a:alphaModFix amt="10999"/>
            </a:blip>
            <a:stretch>
              <a:fillRect t="-12991" b="-12991"/>
            </a:stretch>
          </a:blipFill>
        </p:spPr>
        <p:txBody>
          <a:bodyPr/>
          <a:lstStyle/>
          <a:p>
            <a:endParaRPr lang="en-US"/>
          </a:p>
        </p:txBody>
      </p:sp>
      <p:sp>
        <p:nvSpPr>
          <p:cNvPr id="5" name="Freeform 5"/>
          <p:cNvSpPr/>
          <p:nvPr/>
        </p:nvSpPr>
        <p:spPr>
          <a:xfrm>
            <a:off x="0" y="-382038"/>
            <a:ext cx="7831340" cy="11051077"/>
          </a:xfrm>
          <a:custGeom>
            <a:avLst/>
            <a:gdLst/>
            <a:ahLst/>
            <a:cxnLst/>
            <a:rect l="l" t="t" r="r" b="b"/>
            <a:pathLst>
              <a:path w="7831340" h="11051077">
                <a:moveTo>
                  <a:pt x="0" y="0"/>
                </a:moveTo>
                <a:lnTo>
                  <a:pt x="7831340" y="0"/>
                </a:lnTo>
                <a:lnTo>
                  <a:pt x="7831340" y="11051076"/>
                </a:lnTo>
                <a:lnTo>
                  <a:pt x="0" y="11051076"/>
                </a:lnTo>
                <a:lnTo>
                  <a:pt x="0" y="0"/>
                </a:lnTo>
                <a:close/>
              </a:path>
            </a:pathLst>
          </a:custGeom>
          <a:blipFill>
            <a:blip r:embed="rId3">
              <a:alphaModFix amt="10999"/>
            </a:blip>
            <a:stretch>
              <a:fillRect t="-12991" b="-12991"/>
            </a:stretch>
          </a:blipFill>
        </p:spPr>
        <p:txBody>
          <a:bodyPr/>
          <a:lstStyle/>
          <a:p>
            <a:endParaRPr lang="en-US"/>
          </a:p>
        </p:txBody>
      </p:sp>
      <p:sp>
        <p:nvSpPr>
          <p:cNvPr id="6" name="Freeform 6"/>
          <p:cNvSpPr/>
          <p:nvPr/>
        </p:nvSpPr>
        <p:spPr>
          <a:xfrm>
            <a:off x="3955299" y="9928508"/>
            <a:ext cx="10377402" cy="358492"/>
          </a:xfrm>
          <a:custGeom>
            <a:avLst/>
            <a:gdLst/>
            <a:ahLst/>
            <a:cxnLst/>
            <a:rect l="l" t="t" r="r" b="b"/>
            <a:pathLst>
              <a:path w="10377402" h="358492">
                <a:moveTo>
                  <a:pt x="0" y="0"/>
                </a:moveTo>
                <a:lnTo>
                  <a:pt x="10377402" y="0"/>
                </a:lnTo>
                <a:lnTo>
                  <a:pt x="10377402" y="358492"/>
                </a:lnTo>
                <a:lnTo>
                  <a:pt x="0" y="3584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65064" y="3527074"/>
            <a:ext cx="5049874" cy="7141964"/>
          </a:xfrm>
          <a:custGeom>
            <a:avLst/>
            <a:gdLst/>
            <a:ahLst/>
            <a:cxnLst/>
            <a:rect l="l" t="t" r="r" b="b"/>
            <a:pathLst>
              <a:path w="5049874" h="7141964">
                <a:moveTo>
                  <a:pt x="0" y="0"/>
                </a:moveTo>
                <a:lnTo>
                  <a:pt x="5049873" y="0"/>
                </a:lnTo>
                <a:lnTo>
                  <a:pt x="5049873" y="7141964"/>
                </a:lnTo>
                <a:lnTo>
                  <a:pt x="0" y="7141964"/>
                </a:lnTo>
                <a:lnTo>
                  <a:pt x="0" y="0"/>
                </a:lnTo>
                <a:close/>
              </a:path>
            </a:pathLst>
          </a:custGeom>
          <a:blipFill>
            <a:blip r:embed="rId6"/>
            <a:stretch>
              <a:fillRect/>
            </a:stretch>
          </a:blipFill>
        </p:spPr>
        <p:txBody>
          <a:bodyPr/>
          <a:lstStyle/>
          <a:p>
            <a:endParaRPr lang="en-US"/>
          </a:p>
        </p:txBody>
      </p:sp>
      <p:grpSp>
        <p:nvGrpSpPr>
          <p:cNvPr id="8" name="Group 8"/>
          <p:cNvGrpSpPr/>
          <p:nvPr/>
        </p:nvGrpSpPr>
        <p:grpSpPr>
          <a:xfrm>
            <a:off x="329202" y="343979"/>
            <a:ext cx="8672391" cy="1404972"/>
            <a:chOff x="0" y="0"/>
            <a:chExt cx="2586954" cy="419100"/>
          </a:xfrm>
        </p:grpSpPr>
        <p:sp>
          <p:nvSpPr>
            <p:cNvPr id="9" name="Freeform 9"/>
            <p:cNvSpPr/>
            <p:nvPr/>
          </p:nvSpPr>
          <p:spPr>
            <a:xfrm>
              <a:off x="0" y="0"/>
              <a:ext cx="2586954" cy="419100"/>
            </a:xfrm>
            <a:custGeom>
              <a:avLst/>
              <a:gdLst/>
              <a:ahLst/>
              <a:cxnLst/>
              <a:rect l="l" t="t" r="r" b="b"/>
              <a:pathLst>
                <a:path w="2586954" h="419100">
                  <a:moveTo>
                    <a:pt x="17436" y="0"/>
                  </a:moveTo>
                  <a:lnTo>
                    <a:pt x="2569518" y="0"/>
                  </a:lnTo>
                  <a:cubicBezTo>
                    <a:pt x="2574142" y="0"/>
                    <a:pt x="2578577" y="1837"/>
                    <a:pt x="2581847" y="5107"/>
                  </a:cubicBezTo>
                  <a:cubicBezTo>
                    <a:pt x="2585117" y="8377"/>
                    <a:pt x="2586954" y="12811"/>
                    <a:pt x="2586954" y="17436"/>
                  </a:cubicBezTo>
                  <a:lnTo>
                    <a:pt x="2586954" y="401664"/>
                  </a:lnTo>
                  <a:cubicBezTo>
                    <a:pt x="2586954" y="406289"/>
                    <a:pt x="2585117" y="410723"/>
                    <a:pt x="2581847" y="413993"/>
                  </a:cubicBezTo>
                  <a:cubicBezTo>
                    <a:pt x="2578577" y="417263"/>
                    <a:pt x="2574142" y="419100"/>
                    <a:pt x="2569518" y="419100"/>
                  </a:cubicBezTo>
                  <a:lnTo>
                    <a:pt x="17436" y="419100"/>
                  </a:lnTo>
                  <a:cubicBezTo>
                    <a:pt x="12811" y="419100"/>
                    <a:pt x="8377" y="417263"/>
                    <a:pt x="5107" y="413993"/>
                  </a:cubicBezTo>
                  <a:cubicBezTo>
                    <a:pt x="1837" y="410723"/>
                    <a:pt x="0" y="406289"/>
                    <a:pt x="0" y="401664"/>
                  </a:cubicBezTo>
                  <a:lnTo>
                    <a:pt x="0" y="17436"/>
                  </a:lnTo>
                  <a:cubicBezTo>
                    <a:pt x="0" y="12811"/>
                    <a:pt x="1837" y="8377"/>
                    <a:pt x="5107" y="5107"/>
                  </a:cubicBezTo>
                  <a:cubicBezTo>
                    <a:pt x="8377" y="1837"/>
                    <a:pt x="12811" y="0"/>
                    <a:pt x="17436" y="0"/>
                  </a:cubicBezTo>
                  <a:close/>
                </a:path>
              </a:pathLst>
            </a:custGeom>
            <a:solidFill>
              <a:srgbClr val="D2BC67"/>
            </a:solidFill>
          </p:spPr>
          <p:txBody>
            <a:bodyPr/>
            <a:lstStyle/>
            <a:p>
              <a:endParaRPr lang="en-US"/>
            </a:p>
          </p:txBody>
        </p:sp>
        <p:sp>
          <p:nvSpPr>
            <p:cNvPr id="10" name="TextBox 10"/>
            <p:cNvSpPr txBox="1"/>
            <p:nvPr/>
          </p:nvSpPr>
          <p:spPr>
            <a:xfrm>
              <a:off x="0" y="-38100"/>
              <a:ext cx="2586954" cy="457200"/>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040366" y="3285611"/>
            <a:ext cx="5750608" cy="3909580"/>
          </a:xfrm>
          <a:custGeom>
            <a:avLst/>
            <a:gdLst/>
            <a:ahLst/>
            <a:cxnLst/>
            <a:rect l="l" t="t" r="r" b="b"/>
            <a:pathLst>
              <a:path w="5750608" h="3909580">
                <a:moveTo>
                  <a:pt x="0" y="0"/>
                </a:moveTo>
                <a:lnTo>
                  <a:pt x="5750608" y="0"/>
                </a:lnTo>
                <a:lnTo>
                  <a:pt x="5750608" y="3909580"/>
                </a:lnTo>
                <a:lnTo>
                  <a:pt x="0" y="3909580"/>
                </a:lnTo>
                <a:lnTo>
                  <a:pt x="0" y="0"/>
                </a:lnTo>
                <a:close/>
              </a:path>
            </a:pathLst>
          </a:custGeom>
          <a:blipFill>
            <a:blip r:embed="rId7"/>
            <a:stretch>
              <a:fillRect b="-47090"/>
            </a:stretch>
          </a:blipFill>
        </p:spPr>
        <p:txBody>
          <a:bodyPr/>
          <a:lstStyle/>
          <a:p>
            <a:endParaRPr lang="en-US"/>
          </a:p>
        </p:txBody>
      </p:sp>
      <p:grpSp>
        <p:nvGrpSpPr>
          <p:cNvPr id="12" name="Group 12"/>
          <p:cNvGrpSpPr/>
          <p:nvPr/>
        </p:nvGrpSpPr>
        <p:grpSpPr>
          <a:xfrm>
            <a:off x="329202" y="298184"/>
            <a:ext cx="1450768" cy="1450768"/>
            <a:chOff x="0" y="0"/>
            <a:chExt cx="13716000" cy="13716000"/>
          </a:xfrm>
        </p:grpSpPr>
        <p:sp>
          <p:nvSpPr>
            <p:cNvPr id="13" name="Freeform 13"/>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8"/>
              <a:stretch>
                <a:fillRect t="-38888" b="-38888"/>
              </a:stretch>
            </a:blipFill>
          </p:spPr>
          <p:txBody>
            <a:bodyPr/>
            <a:lstStyle/>
            <a:p>
              <a:endParaRPr lang="en-US"/>
            </a:p>
          </p:txBody>
        </p:sp>
      </p:grpSp>
      <p:sp>
        <p:nvSpPr>
          <p:cNvPr id="14" name="TextBox 14"/>
          <p:cNvSpPr txBox="1"/>
          <p:nvPr/>
        </p:nvSpPr>
        <p:spPr>
          <a:xfrm>
            <a:off x="8669675" y="2053720"/>
            <a:ext cx="6348175" cy="580390"/>
          </a:xfrm>
          <a:prstGeom prst="rect">
            <a:avLst/>
          </a:prstGeom>
        </p:spPr>
        <p:txBody>
          <a:bodyPr lIns="0" tIns="0" rIns="0" bIns="0" rtlCol="0" anchor="t">
            <a:spAutoFit/>
          </a:bodyPr>
          <a:lstStyle/>
          <a:p>
            <a:pPr algn="ctr">
              <a:lnSpc>
                <a:spcPts val="4759"/>
              </a:lnSpc>
            </a:pPr>
            <a:r>
              <a:rPr lang="en-US" sz="3399" i="1">
                <a:solidFill>
                  <a:srgbClr val="FE3A3A"/>
                </a:solidFill>
                <a:latin typeface="Canva Sans Italics"/>
                <a:ea typeface="Canva Sans Italics"/>
                <a:cs typeface="Canva Sans Italics"/>
                <a:sym typeface="Canva Sans Italics"/>
              </a:rPr>
              <a:t>Vui lòng nhập email/username</a:t>
            </a:r>
          </a:p>
        </p:txBody>
      </p:sp>
      <p:grpSp>
        <p:nvGrpSpPr>
          <p:cNvPr id="15" name="Group 15"/>
          <p:cNvGrpSpPr/>
          <p:nvPr/>
        </p:nvGrpSpPr>
        <p:grpSpPr>
          <a:xfrm>
            <a:off x="6821588" y="1925766"/>
            <a:ext cx="10044349" cy="4863759"/>
            <a:chOff x="0" y="0"/>
            <a:chExt cx="635000" cy="307485"/>
          </a:xfrm>
        </p:grpSpPr>
        <p:sp>
          <p:nvSpPr>
            <p:cNvPr id="16" name="Freeform 16"/>
            <p:cNvSpPr/>
            <p:nvPr/>
          </p:nvSpPr>
          <p:spPr>
            <a:xfrm>
              <a:off x="0" y="0"/>
              <a:ext cx="635000" cy="307485"/>
            </a:xfrm>
            <a:custGeom>
              <a:avLst/>
              <a:gdLst/>
              <a:ahLst/>
              <a:cxnLst/>
              <a:rect l="l" t="t" r="r" b="b"/>
              <a:pathLst>
                <a:path w="635000" h="307485">
                  <a:moveTo>
                    <a:pt x="19269" y="0"/>
                  </a:moveTo>
                  <a:lnTo>
                    <a:pt x="615731" y="0"/>
                  </a:lnTo>
                  <a:cubicBezTo>
                    <a:pt x="620841" y="0"/>
                    <a:pt x="625742" y="2030"/>
                    <a:pt x="629356" y="5644"/>
                  </a:cubicBezTo>
                  <a:cubicBezTo>
                    <a:pt x="632970" y="9258"/>
                    <a:pt x="635000" y="14159"/>
                    <a:pt x="635000" y="19269"/>
                  </a:cubicBezTo>
                  <a:lnTo>
                    <a:pt x="635000" y="288216"/>
                  </a:lnTo>
                  <a:cubicBezTo>
                    <a:pt x="635000" y="293326"/>
                    <a:pt x="632970" y="298227"/>
                    <a:pt x="629356" y="301841"/>
                  </a:cubicBezTo>
                  <a:cubicBezTo>
                    <a:pt x="625742" y="305455"/>
                    <a:pt x="620841" y="307485"/>
                    <a:pt x="615731" y="307485"/>
                  </a:cubicBezTo>
                  <a:lnTo>
                    <a:pt x="19269" y="307485"/>
                  </a:lnTo>
                  <a:cubicBezTo>
                    <a:pt x="14159" y="307485"/>
                    <a:pt x="9258" y="305455"/>
                    <a:pt x="5644" y="301841"/>
                  </a:cubicBezTo>
                  <a:cubicBezTo>
                    <a:pt x="2030" y="298227"/>
                    <a:pt x="0" y="293326"/>
                    <a:pt x="0" y="288216"/>
                  </a:cubicBezTo>
                  <a:lnTo>
                    <a:pt x="0" y="19269"/>
                  </a:lnTo>
                  <a:cubicBezTo>
                    <a:pt x="0" y="14159"/>
                    <a:pt x="2030" y="9258"/>
                    <a:pt x="5644" y="5644"/>
                  </a:cubicBezTo>
                  <a:cubicBezTo>
                    <a:pt x="9258" y="2030"/>
                    <a:pt x="14159" y="0"/>
                    <a:pt x="19269" y="0"/>
                  </a:cubicBezTo>
                  <a:close/>
                </a:path>
              </a:pathLst>
            </a:custGeom>
            <a:solidFill>
              <a:srgbClr val="FFFFFF"/>
            </a:solidFill>
            <a:ln w="66675" cap="rnd">
              <a:solidFill>
                <a:srgbClr val="C68D26"/>
              </a:solidFill>
              <a:prstDash val="solid"/>
              <a:round/>
            </a:ln>
          </p:spPr>
          <p:txBody>
            <a:bodyPr/>
            <a:lstStyle/>
            <a:p>
              <a:endParaRPr lang="en-US"/>
            </a:p>
          </p:txBody>
        </p:sp>
        <p:sp>
          <p:nvSpPr>
            <p:cNvPr id="17" name="TextBox 17"/>
            <p:cNvSpPr txBox="1"/>
            <p:nvPr/>
          </p:nvSpPr>
          <p:spPr>
            <a:xfrm>
              <a:off x="0" y="-38100"/>
              <a:ext cx="635000" cy="345585"/>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7537364" y="3005585"/>
            <a:ext cx="8612796" cy="1043043"/>
            <a:chOff x="0" y="0"/>
            <a:chExt cx="1511502" cy="183049"/>
          </a:xfrm>
        </p:grpSpPr>
        <p:sp>
          <p:nvSpPr>
            <p:cNvPr id="19" name="Freeform 19"/>
            <p:cNvSpPr/>
            <p:nvPr/>
          </p:nvSpPr>
          <p:spPr>
            <a:xfrm>
              <a:off x="0" y="0"/>
              <a:ext cx="1511502" cy="183049"/>
            </a:xfrm>
            <a:custGeom>
              <a:avLst/>
              <a:gdLst/>
              <a:ahLst/>
              <a:cxnLst/>
              <a:rect l="l" t="t" r="r" b="b"/>
              <a:pathLst>
                <a:path w="1511502" h="183049">
                  <a:moveTo>
                    <a:pt x="17556" y="0"/>
                  </a:moveTo>
                  <a:lnTo>
                    <a:pt x="1493946" y="0"/>
                  </a:lnTo>
                  <a:cubicBezTo>
                    <a:pt x="1503642" y="0"/>
                    <a:pt x="1511502" y="7860"/>
                    <a:pt x="1511502" y="17556"/>
                  </a:cubicBezTo>
                  <a:lnTo>
                    <a:pt x="1511502" y="165492"/>
                  </a:lnTo>
                  <a:cubicBezTo>
                    <a:pt x="1511502" y="175189"/>
                    <a:pt x="1503642" y="183049"/>
                    <a:pt x="1493946" y="183049"/>
                  </a:cubicBezTo>
                  <a:lnTo>
                    <a:pt x="17556" y="183049"/>
                  </a:lnTo>
                  <a:cubicBezTo>
                    <a:pt x="7860" y="183049"/>
                    <a:pt x="0" y="175189"/>
                    <a:pt x="0" y="165492"/>
                  </a:cubicBezTo>
                  <a:lnTo>
                    <a:pt x="0" y="17556"/>
                  </a:lnTo>
                  <a:cubicBezTo>
                    <a:pt x="0" y="7860"/>
                    <a:pt x="7860" y="0"/>
                    <a:pt x="17556" y="0"/>
                  </a:cubicBezTo>
                  <a:close/>
                </a:path>
              </a:pathLst>
            </a:custGeom>
            <a:solidFill>
              <a:srgbClr val="F5F6E5"/>
            </a:solidFill>
            <a:ln w="47625" cap="rnd">
              <a:solidFill>
                <a:srgbClr val="000000"/>
              </a:solidFill>
              <a:prstDash val="solid"/>
              <a:round/>
            </a:ln>
          </p:spPr>
          <p:txBody>
            <a:bodyPr/>
            <a:lstStyle/>
            <a:p>
              <a:endParaRPr lang="en-US"/>
            </a:p>
          </p:txBody>
        </p:sp>
        <p:sp>
          <p:nvSpPr>
            <p:cNvPr id="20" name="TextBox 20"/>
            <p:cNvSpPr txBox="1"/>
            <p:nvPr/>
          </p:nvSpPr>
          <p:spPr>
            <a:xfrm>
              <a:off x="0" y="-38100"/>
              <a:ext cx="1511502" cy="221149"/>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9912517" y="4231259"/>
            <a:ext cx="3862491" cy="781050"/>
            <a:chOff x="0" y="0"/>
            <a:chExt cx="1743911" cy="352643"/>
          </a:xfrm>
        </p:grpSpPr>
        <p:sp>
          <p:nvSpPr>
            <p:cNvPr id="22" name="Freeform 22"/>
            <p:cNvSpPr/>
            <p:nvPr/>
          </p:nvSpPr>
          <p:spPr>
            <a:xfrm>
              <a:off x="0" y="0"/>
              <a:ext cx="1743911" cy="352643"/>
            </a:xfrm>
            <a:custGeom>
              <a:avLst/>
              <a:gdLst/>
              <a:ahLst/>
              <a:cxnLst/>
              <a:rect l="l" t="t" r="r" b="b"/>
              <a:pathLst>
                <a:path w="1743911" h="352643">
                  <a:moveTo>
                    <a:pt x="1540711" y="0"/>
                  </a:moveTo>
                  <a:cubicBezTo>
                    <a:pt x="1652935" y="0"/>
                    <a:pt x="1743911" y="78942"/>
                    <a:pt x="1743911" y="176322"/>
                  </a:cubicBezTo>
                  <a:cubicBezTo>
                    <a:pt x="1743911" y="273701"/>
                    <a:pt x="1652935" y="352643"/>
                    <a:pt x="1540711" y="352643"/>
                  </a:cubicBezTo>
                  <a:lnTo>
                    <a:pt x="203200" y="352643"/>
                  </a:lnTo>
                  <a:cubicBezTo>
                    <a:pt x="90976" y="352643"/>
                    <a:pt x="0" y="273701"/>
                    <a:pt x="0" y="176322"/>
                  </a:cubicBezTo>
                  <a:cubicBezTo>
                    <a:pt x="0" y="78942"/>
                    <a:pt x="90976" y="0"/>
                    <a:pt x="203200" y="0"/>
                  </a:cubicBezTo>
                  <a:close/>
                </a:path>
              </a:pathLst>
            </a:custGeom>
            <a:solidFill>
              <a:srgbClr val="D2BC67"/>
            </a:solidFill>
          </p:spPr>
          <p:txBody>
            <a:bodyPr/>
            <a:lstStyle/>
            <a:p>
              <a:endParaRPr lang="en-US"/>
            </a:p>
          </p:txBody>
        </p:sp>
        <p:sp>
          <p:nvSpPr>
            <p:cNvPr id="23" name="TextBox 23"/>
            <p:cNvSpPr txBox="1"/>
            <p:nvPr/>
          </p:nvSpPr>
          <p:spPr>
            <a:xfrm>
              <a:off x="0" y="-38100"/>
              <a:ext cx="1743911" cy="390743"/>
            </a:xfrm>
            <a:prstGeom prst="rect">
              <a:avLst/>
            </a:prstGeom>
          </p:spPr>
          <p:txBody>
            <a:bodyPr lIns="50800" tIns="50800" rIns="50800" bIns="50800" rtlCol="0" anchor="ctr"/>
            <a:lstStyle/>
            <a:p>
              <a:pPr algn="ctr">
                <a:lnSpc>
                  <a:spcPts val="2659"/>
                </a:lnSpc>
              </a:pPr>
              <a:endParaRPr/>
            </a:p>
          </p:txBody>
        </p:sp>
      </p:grpSp>
      <p:sp>
        <p:nvSpPr>
          <p:cNvPr id="24" name="TextBox 24">
            <a:hlinkClick r:id="rId9" action="ppaction://hlinksldjump"/>
          </p:cNvPr>
          <p:cNvSpPr txBox="1"/>
          <p:nvPr/>
        </p:nvSpPr>
        <p:spPr>
          <a:xfrm>
            <a:off x="8669675" y="4298251"/>
            <a:ext cx="6348175" cy="580390"/>
          </a:xfrm>
          <a:prstGeom prst="rect">
            <a:avLst/>
          </a:prstGeom>
        </p:spPr>
        <p:txBody>
          <a:bodyPr lIns="0" tIns="0" rIns="0" bIns="0" rtlCol="0" anchor="t">
            <a:spAutoFit/>
          </a:bodyPr>
          <a:lstStyle/>
          <a:p>
            <a:pPr algn="ctr">
              <a:lnSpc>
                <a:spcPts val="4759"/>
              </a:lnSpc>
            </a:pPr>
            <a:r>
              <a:rPr lang="en-US" sz="3399" i="1" dirty="0" err="1">
                <a:solidFill>
                  <a:srgbClr val="000000"/>
                </a:solidFill>
                <a:latin typeface="Canva Sans Italics"/>
                <a:ea typeface="Canva Sans Italics"/>
                <a:cs typeface="Canva Sans Italics"/>
                <a:sym typeface="Canva Sans Italics"/>
              </a:rPr>
              <a:t>Đặt</a:t>
            </a:r>
            <a:r>
              <a:rPr lang="en-US" sz="3399" i="1" dirty="0">
                <a:solidFill>
                  <a:srgbClr val="000000"/>
                </a:solidFill>
                <a:latin typeface="Canva Sans Italics"/>
                <a:ea typeface="Canva Sans Italics"/>
                <a:cs typeface="Canva Sans Italics"/>
                <a:sym typeface="Canva Sans Italics"/>
              </a:rPr>
              <a:t> </a:t>
            </a:r>
            <a:r>
              <a:rPr lang="en-US" sz="3399" i="1" dirty="0" err="1">
                <a:solidFill>
                  <a:srgbClr val="000000"/>
                </a:solidFill>
                <a:latin typeface="Canva Sans Italics"/>
                <a:ea typeface="Canva Sans Italics"/>
                <a:cs typeface="Canva Sans Italics"/>
                <a:sym typeface="Canva Sans Italics"/>
              </a:rPr>
              <a:t>lại</a:t>
            </a:r>
            <a:r>
              <a:rPr lang="en-US" sz="3399" i="1" dirty="0">
                <a:solidFill>
                  <a:srgbClr val="000000"/>
                </a:solidFill>
                <a:latin typeface="Canva Sans Italics"/>
                <a:ea typeface="Canva Sans Italics"/>
                <a:cs typeface="Canva Sans Italics"/>
                <a:sym typeface="Canva Sans Italics"/>
              </a:rPr>
              <a:t> </a:t>
            </a:r>
            <a:r>
              <a:rPr lang="en-US" sz="3399" i="1" dirty="0" err="1">
                <a:solidFill>
                  <a:srgbClr val="000000"/>
                </a:solidFill>
                <a:latin typeface="Canva Sans Italics"/>
                <a:ea typeface="Canva Sans Italics"/>
                <a:cs typeface="Canva Sans Italics"/>
                <a:sym typeface="Canva Sans Italics"/>
              </a:rPr>
              <a:t>mật</a:t>
            </a:r>
            <a:r>
              <a:rPr lang="en-US" sz="3399" i="1" dirty="0">
                <a:solidFill>
                  <a:srgbClr val="000000"/>
                </a:solidFill>
                <a:latin typeface="Canva Sans Italics"/>
                <a:ea typeface="Canva Sans Italics"/>
                <a:cs typeface="Canva Sans Italics"/>
                <a:sym typeface="Canva Sans Italics"/>
              </a:rPr>
              <a:t> </a:t>
            </a:r>
            <a:r>
              <a:rPr lang="en-US" sz="3399" i="1" dirty="0" err="1">
                <a:solidFill>
                  <a:srgbClr val="000000"/>
                </a:solidFill>
                <a:latin typeface="Canva Sans Italics"/>
                <a:ea typeface="Canva Sans Italics"/>
                <a:cs typeface="Canva Sans Italics"/>
                <a:sym typeface="Canva Sans Italics"/>
              </a:rPr>
              <a:t>khẩu</a:t>
            </a:r>
            <a:endParaRPr lang="en-US" sz="3399" i="1" dirty="0">
              <a:solidFill>
                <a:srgbClr val="000000"/>
              </a:solidFill>
              <a:latin typeface="Canva Sans Italics"/>
              <a:ea typeface="Canva Sans Italics"/>
              <a:cs typeface="Canva Sans Italics"/>
              <a:sym typeface="Canva Sans Italics"/>
            </a:endParaRPr>
          </a:p>
        </p:txBody>
      </p:sp>
      <p:sp>
        <p:nvSpPr>
          <p:cNvPr id="25" name="TextBox 25"/>
          <p:cNvSpPr txBox="1"/>
          <p:nvPr/>
        </p:nvSpPr>
        <p:spPr>
          <a:xfrm>
            <a:off x="8600568" y="2110870"/>
            <a:ext cx="7322207" cy="580390"/>
          </a:xfrm>
          <a:prstGeom prst="rect">
            <a:avLst/>
          </a:prstGeom>
        </p:spPr>
        <p:txBody>
          <a:bodyPr lIns="0" tIns="0" rIns="0" bIns="0" rtlCol="0" anchor="t">
            <a:spAutoFit/>
          </a:bodyPr>
          <a:lstStyle/>
          <a:p>
            <a:pPr algn="l">
              <a:lnSpc>
                <a:spcPts val="4759"/>
              </a:lnSpc>
            </a:pPr>
            <a:r>
              <a:rPr lang="en-US" sz="3399" i="1">
                <a:solidFill>
                  <a:srgbClr val="FE3A3A"/>
                </a:solidFill>
                <a:latin typeface="Canva Sans Italics"/>
                <a:ea typeface="Canva Sans Italics"/>
                <a:cs typeface="Canva Sans Italics"/>
                <a:sym typeface="Canva Sans Italics"/>
              </a:rPr>
              <a:t>Vui lòng nhập Username/Email</a:t>
            </a:r>
          </a:p>
        </p:txBody>
      </p:sp>
      <p:sp>
        <p:nvSpPr>
          <p:cNvPr id="26" name="TextBox 26"/>
          <p:cNvSpPr txBox="1"/>
          <p:nvPr/>
        </p:nvSpPr>
        <p:spPr>
          <a:xfrm>
            <a:off x="8600568" y="5192776"/>
            <a:ext cx="6951290" cy="389254"/>
          </a:xfrm>
          <a:prstGeom prst="rect">
            <a:avLst/>
          </a:prstGeom>
        </p:spPr>
        <p:txBody>
          <a:bodyPr lIns="0" tIns="0" rIns="0" bIns="0" rtlCol="0" anchor="t">
            <a:spAutoFit/>
          </a:bodyPr>
          <a:lstStyle/>
          <a:p>
            <a:pPr algn="ctr">
              <a:lnSpc>
                <a:spcPts val="3220"/>
              </a:lnSpc>
            </a:pPr>
            <a:r>
              <a:rPr lang="en-US" sz="2300" i="1" dirty="0">
                <a:solidFill>
                  <a:srgbClr val="FE3A3A"/>
                </a:solidFill>
                <a:latin typeface="Canva Sans Italics"/>
                <a:ea typeface="Canva Sans Italics"/>
                <a:cs typeface="Canva Sans Italics"/>
                <a:sym typeface="Canva Sans Italics"/>
              </a:rPr>
              <a:t>Email </a:t>
            </a:r>
            <a:r>
              <a:rPr lang="en-US" sz="2300" i="1" dirty="0" err="1">
                <a:solidFill>
                  <a:srgbClr val="FE3A3A"/>
                </a:solidFill>
                <a:latin typeface="Canva Sans Italics"/>
                <a:ea typeface="Canva Sans Italics"/>
                <a:cs typeface="Canva Sans Italics"/>
                <a:sym typeface="Canva Sans Italics"/>
              </a:rPr>
              <a:t>chưa</a:t>
            </a:r>
            <a:r>
              <a:rPr lang="en-US" sz="2300" i="1" dirty="0">
                <a:solidFill>
                  <a:srgbClr val="FE3A3A"/>
                </a:solidFill>
                <a:latin typeface="Canva Sans Italics"/>
                <a:ea typeface="Canva Sans Italics"/>
                <a:cs typeface="Canva Sans Italics"/>
                <a:sym typeface="Canva Sans Italics"/>
              </a:rPr>
              <a:t> </a:t>
            </a:r>
            <a:r>
              <a:rPr lang="en-US" sz="2300" i="1" dirty="0" err="1">
                <a:solidFill>
                  <a:srgbClr val="FE3A3A"/>
                </a:solidFill>
                <a:latin typeface="Canva Sans Italics"/>
                <a:ea typeface="Canva Sans Italics"/>
                <a:cs typeface="Canva Sans Italics"/>
                <a:sym typeface="Canva Sans Italics"/>
              </a:rPr>
              <a:t>được</a:t>
            </a:r>
            <a:r>
              <a:rPr lang="en-US" sz="2300" i="1" dirty="0">
                <a:solidFill>
                  <a:srgbClr val="FE3A3A"/>
                </a:solidFill>
                <a:latin typeface="Canva Sans Italics"/>
                <a:ea typeface="Canva Sans Italics"/>
                <a:cs typeface="Canva Sans Italics"/>
                <a:sym typeface="Canva Sans Italics"/>
              </a:rPr>
              <a:t> </a:t>
            </a:r>
            <a:r>
              <a:rPr lang="en-US" sz="2300" i="1" dirty="0" err="1">
                <a:solidFill>
                  <a:srgbClr val="FE3A3A"/>
                </a:solidFill>
                <a:latin typeface="Canva Sans Italics"/>
                <a:ea typeface="Canva Sans Italics"/>
                <a:cs typeface="Canva Sans Italics"/>
                <a:sym typeface="Canva Sans Italics"/>
              </a:rPr>
              <a:t>đăng</a:t>
            </a:r>
            <a:r>
              <a:rPr lang="en-US" sz="2300" i="1" dirty="0">
                <a:solidFill>
                  <a:srgbClr val="FE3A3A"/>
                </a:solidFill>
                <a:latin typeface="Canva Sans Italics"/>
                <a:ea typeface="Canva Sans Italics"/>
                <a:cs typeface="Canva Sans Italics"/>
                <a:sym typeface="Canva Sans Italics"/>
              </a:rPr>
              <a:t> </a:t>
            </a:r>
            <a:r>
              <a:rPr lang="en-US" sz="2300" i="1" dirty="0" err="1">
                <a:solidFill>
                  <a:srgbClr val="FE3A3A"/>
                </a:solidFill>
                <a:latin typeface="Canva Sans Italics"/>
                <a:ea typeface="Canva Sans Italics"/>
                <a:cs typeface="Canva Sans Italics"/>
                <a:sym typeface="Canva Sans Italics"/>
              </a:rPr>
              <a:t>kí</a:t>
            </a:r>
            <a:r>
              <a:rPr lang="en-US" sz="2300" i="1" dirty="0">
                <a:solidFill>
                  <a:srgbClr val="FE3A3A"/>
                </a:solidFill>
                <a:latin typeface="Canva Sans Italics"/>
                <a:ea typeface="Canva Sans Italics"/>
                <a:cs typeface="Canva Sans Italics"/>
                <a:sym typeface="Canva Sans Italics"/>
              </a:rPr>
              <a:t>!</a:t>
            </a:r>
          </a:p>
        </p:txBody>
      </p:sp>
      <p:sp>
        <p:nvSpPr>
          <p:cNvPr id="27" name="TextBox 27"/>
          <p:cNvSpPr txBox="1"/>
          <p:nvPr/>
        </p:nvSpPr>
        <p:spPr>
          <a:xfrm>
            <a:off x="7969194" y="3218936"/>
            <a:ext cx="5643368" cy="580390"/>
          </a:xfrm>
          <a:prstGeom prst="rect">
            <a:avLst/>
          </a:prstGeom>
        </p:spPr>
        <p:txBody>
          <a:bodyPr wrap="square" lIns="0" tIns="0" rIns="0" bIns="0" rtlCol="0" anchor="t">
            <a:spAutoFit/>
          </a:bodyPr>
          <a:lstStyle/>
          <a:p>
            <a:pPr algn="ctr">
              <a:lnSpc>
                <a:spcPts val="4759"/>
              </a:lnSpc>
            </a:pPr>
            <a:r>
              <a:rPr lang="en-US" sz="3399" dirty="0">
                <a:solidFill>
                  <a:srgbClr val="000000"/>
                </a:solidFill>
                <a:latin typeface="Canva Sans"/>
                <a:ea typeface="Canva Sans"/>
                <a:cs typeface="Canva Sans"/>
                <a:sym typeface="Canva Sans"/>
              </a:rPr>
              <a:t>nhom4vodich@gmail.com</a:t>
            </a:r>
          </a:p>
        </p:txBody>
      </p:sp>
      <p:sp>
        <p:nvSpPr>
          <p:cNvPr id="28" name="TextBox 28"/>
          <p:cNvSpPr txBox="1"/>
          <p:nvPr/>
        </p:nvSpPr>
        <p:spPr>
          <a:xfrm>
            <a:off x="2091688" y="314864"/>
            <a:ext cx="6795454" cy="1284797"/>
          </a:xfrm>
          <a:prstGeom prst="rect">
            <a:avLst/>
          </a:prstGeom>
        </p:spPr>
        <p:txBody>
          <a:bodyPr lIns="0" tIns="0" rIns="0" bIns="0" rtlCol="0" anchor="t">
            <a:spAutoFit/>
          </a:bodyPr>
          <a:lstStyle/>
          <a:p>
            <a:pPr algn="l">
              <a:lnSpc>
                <a:spcPts val="10559"/>
              </a:lnSpc>
            </a:pPr>
            <a:r>
              <a:rPr lang="en-US" sz="7542" b="1">
                <a:solidFill>
                  <a:srgbClr val="000000"/>
                </a:solidFill>
                <a:latin typeface="Canva Sans Bold"/>
                <a:ea typeface="Canva Sans Bold"/>
                <a:cs typeface="Canva Sans Bold"/>
                <a:sym typeface="Canva Sans Bold"/>
              </a:rPr>
              <a:t>SMARTDOCS</a:t>
            </a:r>
          </a:p>
        </p:txBody>
      </p:sp>
      <p:sp>
        <p:nvSpPr>
          <p:cNvPr id="29" name="TextBox 29">
            <a:hlinkClick r:id="rId10" action="ppaction://hlinksldjump"/>
          </p:cNvPr>
          <p:cNvSpPr txBox="1"/>
          <p:nvPr/>
        </p:nvSpPr>
        <p:spPr>
          <a:xfrm>
            <a:off x="10385783" y="5705855"/>
            <a:ext cx="2915960" cy="431799"/>
          </a:xfrm>
          <a:prstGeom prst="rect">
            <a:avLst/>
          </a:prstGeom>
        </p:spPr>
        <p:txBody>
          <a:bodyPr lIns="0" tIns="0" rIns="0" bIns="0" rtlCol="0" anchor="t">
            <a:spAutoFit/>
          </a:bodyPr>
          <a:lstStyle/>
          <a:p>
            <a:pPr algn="ctr">
              <a:lnSpc>
                <a:spcPts val="3500"/>
              </a:lnSpc>
            </a:pPr>
            <a:r>
              <a:rPr lang="en-US" sz="2500" u="sng" dirty="0">
                <a:solidFill>
                  <a:srgbClr val="004AAD"/>
                </a:solidFill>
                <a:latin typeface="Canva Sans"/>
                <a:ea typeface="Canva Sans"/>
                <a:cs typeface="Canva Sans"/>
                <a:sym typeface="Canva Sans"/>
              </a:rPr>
              <a:t>Quay </a:t>
            </a:r>
            <a:r>
              <a:rPr lang="en-US" sz="2500" u="sng" dirty="0" err="1">
                <a:solidFill>
                  <a:srgbClr val="004AAD"/>
                </a:solidFill>
                <a:latin typeface="Canva Sans"/>
                <a:ea typeface="Canva Sans"/>
                <a:cs typeface="Canva Sans"/>
                <a:sym typeface="Canva Sans"/>
              </a:rPr>
              <a:t>lại</a:t>
            </a:r>
            <a:r>
              <a:rPr lang="en-US" sz="2500" u="sng" dirty="0">
                <a:solidFill>
                  <a:srgbClr val="004AAD"/>
                </a:solidFill>
                <a:latin typeface="Canva Sans"/>
                <a:ea typeface="Canva Sans"/>
                <a:cs typeface="Canva Sans"/>
                <a:sym typeface="Canva Sans"/>
              </a:rPr>
              <a:t> </a:t>
            </a:r>
            <a:r>
              <a:rPr lang="en-US" sz="2500" u="sng" dirty="0" err="1">
                <a:solidFill>
                  <a:srgbClr val="004AAD"/>
                </a:solidFill>
                <a:latin typeface="Canva Sans"/>
                <a:ea typeface="Canva Sans"/>
                <a:cs typeface="Canva Sans"/>
                <a:sym typeface="Canva Sans"/>
              </a:rPr>
              <a:t>đăng</a:t>
            </a:r>
            <a:r>
              <a:rPr lang="en-US" sz="2500" u="sng" dirty="0">
                <a:solidFill>
                  <a:srgbClr val="004AAD"/>
                </a:solidFill>
                <a:latin typeface="Canva Sans"/>
                <a:ea typeface="Canva Sans"/>
                <a:cs typeface="Canva Sans"/>
                <a:sym typeface="Canva Sans"/>
              </a:rPr>
              <a:t> </a:t>
            </a:r>
            <a:r>
              <a:rPr lang="en-US" sz="2500" u="sng" dirty="0" err="1">
                <a:solidFill>
                  <a:srgbClr val="004AAD"/>
                </a:solidFill>
                <a:latin typeface="Canva Sans"/>
                <a:ea typeface="Canva Sans"/>
                <a:cs typeface="Canva Sans"/>
                <a:sym typeface="Canva Sans"/>
              </a:rPr>
              <a:t>nhập</a:t>
            </a:r>
            <a:endParaRPr lang="en-US" sz="2500" u="sng" dirty="0">
              <a:solidFill>
                <a:srgbClr val="004AAD"/>
              </a:solidFill>
              <a:latin typeface="Canva Sans"/>
              <a:ea typeface="Canva Sans"/>
              <a:cs typeface="Canva Sans"/>
              <a:sym typeface="Canva Sans"/>
            </a:endParaRPr>
          </a:p>
        </p:txBody>
      </p:sp>
      <p:sp>
        <p:nvSpPr>
          <p:cNvPr id="30" name="Arrow: Left 29">
            <a:hlinkClick r:id="rId11" action="ppaction://hlinksldjump"/>
            <a:extLst>
              <a:ext uri="{FF2B5EF4-FFF2-40B4-BE49-F238E27FC236}">
                <a16:creationId xmlns:a16="http://schemas.microsoft.com/office/drawing/2014/main" id="{9AB11353-7AA9-F64C-BA56-31424206865F}"/>
              </a:ext>
            </a:extLst>
          </p:cNvPr>
          <p:cNvSpPr/>
          <p:nvPr/>
        </p:nvSpPr>
        <p:spPr>
          <a:xfrm>
            <a:off x="7087493" y="6137673"/>
            <a:ext cx="503476" cy="495445"/>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F613D-DEE5-404D-4909-C5C8032705A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E267478-D6C6-A052-83B3-4FC8F37E7DE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a:p>
        </p:txBody>
      </p:sp>
      <p:grpSp>
        <p:nvGrpSpPr>
          <p:cNvPr id="46" name="Group 4">
            <a:extLst>
              <a:ext uri="{FF2B5EF4-FFF2-40B4-BE49-F238E27FC236}">
                <a16:creationId xmlns:a16="http://schemas.microsoft.com/office/drawing/2014/main" id="{B311C8F3-B912-71D9-A2C3-502277047F2E}"/>
              </a:ext>
            </a:extLst>
          </p:cNvPr>
          <p:cNvGrpSpPr/>
          <p:nvPr/>
        </p:nvGrpSpPr>
        <p:grpSpPr>
          <a:xfrm>
            <a:off x="15017045" y="277440"/>
            <a:ext cx="1175107" cy="1159550"/>
            <a:chOff x="0" y="0"/>
            <a:chExt cx="309493" cy="305396"/>
          </a:xfrm>
        </p:grpSpPr>
        <p:sp>
          <p:nvSpPr>
            <p:cNvPr id="47" name="Freeform 5">
              <a:extLst>
                <a:ext uri="{FF2B5EF4-FFF2-40B4-BE49-F238E27FC236}">
                  <a16:creationId xmlns:a16="http://schemas.microsoft.com/office/drawing/2014/main" id="{4D7CC85F-9F7C-5CE3-D91A-7E1F7DB67420}"/>
                </a:ext>
              </a:extLst>
            </p:cNvPr>
            <p:cNvSpPr/>
            <p:nvPr/>
          </p:nvSpPr>
          <p:spPr>
            <a:xfrm>
              <a:off x="0" y="0"/>
              <a:ext cx="309493" cy="305396"/>
            </a:xfrm>
            <a:custGeom>
              <a:avLst/>
              <a:gdLst/>
              <a:ahLst/>
              <a:cxnLst/>
              <a:rect l="l" t="t" r="r" b="b"/>
              <a:pathLst>
                <a:path w="309493" h="305396">
                  <a:moveTo>
                    <a:pt x="152698" y="0"/>
                  </a:moveTo>
                  <a:lnTo>
                    <a:pt x="156795" y="0"/>
                  </a:lnTo>
                  <a:cubicBezTo>
                    <a:pt x="197293" y="0"/>
                    <a:pt x="236133" y="16088"/>
                    <a:pt x="264769" y="44724"/>
                  </a:cubicBezTo>
                  <a:cubicBezTo>
                    <a:pt x="293405" y="73361"/>
                    <a:pt x="309493" y="112200"/>
                    <a:pt x="309493" y="152698"/>
                  </a:cubicBezTo>
                  <a:lnTo>
                    <a:pt x="309493" y="152698"/>
                  </a:lnTo>
                  <a:cubicBezTo>
                    <a:pt x="309493" y="237031"/>
                    <a:pt x="241128" y="305396"/>
                    <a:pt x="156795" y="305396"/>
                  </a:cubicBezTo>
                  <a:lnTo>
                    <a:pt x="152698" y="305396"/>
                  </a:lnTo>
                  <a:cubicBezTo>
                    <a:pt x="68365" y="305396"/>
                    <a:pt x="0" y="237031"/>
                    <a:pt x="0" y="152698"/>
                  </a:cubicBezTo>
                  <a:lnTo>
                    <a:pt x="0" y="152698"/>
                  </a:lnTo>
                  <a:cubicBezTo>
                    <a:pt x="0" y="68365"/>
                    <a:pt x="68365" y="0"/>
                    <a:pt x="152698" y="0"/>
                  </a:cubicBezTo>
                  <a:close/>
                </a:path>
              </a:pathLst>
            </a:custGeom>
            <a:solidFill>
              <a:srgbClr val="D2BC67"/>
            </a:solidFill>
          </p:spPr>
          <p:txBody>
            <a:bodyPr/>
            <a:lstStyle/>
            <a:p>
              <a:endParaRPr lang="en-US"/>
            </a:p>
          </p:txBody>
        </p:sp>
        <p:sp>
          <p:nvSpPr>
            <p:cNvPr id="48" name="TextBox 6">
              <a:extLst>
                <a:ext uri="{FF2B5EF4-FFF2-40B4-BE49-F238E27FC236}">
                  <a16:creationId xmlns:a16="http://schemas.microsoft.com/office/drawing/2014/main" id="{E70E8D45-6581-5CA4-49EB-53CB0172BE34}"/>
                </a:ext>
              </a:extLst>
            </p:cNvPr>
            <p:cNvSpPr txBox="1"/>
            <p:nvPr/>
          </p:nvSpPr>
          <p:spPr>
            <a:xfrm>
              <a:off x="0" y="-38100"/>
              <a:ext cx="309493" cy="343496"/>
            </a:xfrm>
            <a:prstGeom prst="rect">
              <a:avLst/>
            </a:prstGeom>
          </p:spPr>
          <p:txBody>
            <a:bodyPr lIns="50800" tIns="50800" rIns="50800" bIns="50800" rtlCol="0" anchor="ctr"/>
            <a:lstStyle/>
            <a:p>
              <a:pPr algn="ctr">
                <a:lnSpc>
                  <a:spcPts val="2659"/>
                </a:lnSpc>
              </a:pPr>
              <a:endParaRPr/>
            </a:p>
          </p:txBody>
        </p:sp>
      </p:grpSp>
      <p:sp>
        <p:nvSpPr>
          <p:cNvPr id="3" name="Freeform 3">
            <a:extLst>
              <a:ext uri="{FF2B5EF4-FFF2-40B4-BE49-F238E27FC236}">
                <a16:creationId xmlns:a16="http://schemas.microsoft.com/office/drawing/2014/main" id="{7B601261-4BBD-93AC-95D9-70F264ABD99A}"/>
              </a:ext>
            </a:extLst>
          </p:cNvPr>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7" name="Group 7">
            <a:extLst>
              <a:ext uri="{FF2B5EF4-FFF2-40B4-BE49-F238E27FC236}">
                <a16:creationId xmlns:a16="http://schemas.microsoft.com/office/drawing/2014/main" id="{F20FDE0A-39FF-F340-8F72-BA919D456961}"/>
              </a:ext>
            </a:extLst>
          </p:cNvPr>
          <p:cNvGrpSpPr/>
          <p:nvPr/>
        </p:nvGrpSpPr>
        <p:grpSpPr>
          <a:xfrm>
            <a:off x="16840103" y="377686"/>
            <a:ext cx="838394" cy="838394"/>
            <a:chOff x="0" y="0"/>
            <a:chExt cx="13716000" cy="13716000"/>
          </a:xfrm>
        </p:grpSpPr>
        <p:sp>
          <p:nvSpPr>
            <p:cNvPr id="8" name="Freeform 8">
              <a:hlinkClick r:id="rId5" action="ppaction://hlinksldjump"/>
              <a:extLst>
                <a:ext uri="{FF2B5EF4-FFF2-40B4-BE49-F238E27FC236}">
                  <a16:creationId xmlns:a16="http://schemas.microsoft.com/office/drawing/2014/main" id="{CF0C3BA2-9310-C7E1-4968-AA7349A46153}"/>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6"/>
              <a:stretch>
                <a:fillRect/>
              </a:stretch>
            </a:blipFill>
          </p:spPr>
          <p:txBody>
            <a:bodyPr/>
            <a:lstStyle/>
            <a:p>
              <a:endParaRPr lang="en-US" dirty="0"/>
            </a:p>
          </p:txBody>
        </p:sp>
      </p:grpSp>
      <p:sp>
        <p:nvSpPr>
          <p:cNvPr id="9" name="Freeform 9">
            <a:extLst>
              <a:ext uri="{FF2B5EF4-FFF2-40B4-BE49-F238E27FC236}">
                <a16:creationId xmlns:a16="http://schemas.microsoft.com/office/drawing/2014/main" id="{9C29817B-1603-C1B0-D46E-A0CC02161C3C}"/>
              </a:ext>
            </a:extLst>
          </p:cNvPr>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0" name="Group 10">
            <a:extLst>
              <a:ext uri="{FF2B5EF4-FFF2-40B4-BE49-F238E27FC236}">
                <a16:creationId xmlns:a16="http://schemas.microsoft.com/office/drawing/2014/main" id="{A118D3BF-253A-2F69-B82B-15BCB0C561EE}"/>
              </a:ext>
            </a:extLst>
          </p:cNvPr>
          <p:cNvGrpSpPr/>
          <p:nvPr/>
        </p:nvGrpSpPr>
        <p:grpSpPr>
          <a:xfrm>
            <a:off x="776763" y="114333"/>
            <a:ext cx="1450768" cy="1450768"/>
            <a:chOff x="0" y="0"/>
            <a:chExt cx="13716000" cy="13716000"/>
          </a:xfrm>
        </p:grpSpPr>
        <p:sp>
          <p:nvSpPr>
            <p:cNvPr id="11" name="Freeform 11">
              <a:hlinkClick r:id="rId9" action="ppaction://hlinksldjump"/>
              <a:extLst>
                <a:ext uri="{FF2B5EF4-FFF2-40B4-BE49-F238E27FC236}">
                  <a16:creationId xmlns:a16="http://schemas.microsoft.com/office/drawing/2014/main" id="{E9B13D81-9555-AFBB-191C-1B982F84E0A6}"/>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10"/>
              <a:stretch>
                <a:fillRect t="-38888" b="-38888"/>
              </a:stretch>
            </a:blipFill>
          </p:spPr>
          <p:txBody>
            <a:bodyPr/>
            <a:lstStyle/>
            <a:p>
              <a:endParaRPr lang="en-US"/>
            </a:p>
          </p:txBody>
        </p:sp>
      </p:grpSp>
      <p:sp>
        <p:nvSpPr>
          <p:cNvPr id="12" name="Freeform 12">
            <a:extLst>
              <a:ext uri="{FF2B5EF4-FFF2-40B4-BE49-F238E27FC236}">
                <a16:creationId xmlns:a16="http://schemas.microsoft.com/office/drawing/2014/main" id="{CE15CA3B-423F-BA32-63B7-561A43C607FA}"/>
              </a:ext>
            </a:extLst>
          </p:cNvPr>
          <p:cNvSpPr/>
          <p:nvPr/>
        </p:nvSpPr>
        <p:spPr>
          <a:xfrm>
            <a:off x="2195576" y="2116012"/>
            <a:ext cx="2790231" cy="3619268"/>
          </a:xfrm>
          <a:custGeom>
            <a:avLst/>
            <a:gdLst/>
            <a:ahLst/>
            <a:cxnLst/>
            <a:rect l="l" t="t" r="r" b="b"/>
            <a:pathLst>
              <a:path w="2790231" h="3619268">
                <a:moveTo>
                  <a:pt x="0" y="0"/>
                </a:moveTo>
                <a:lnTo>
                  <a:pt x="2790231" y="0"/>
                </a:lnTo>
                <a:lnTo>
                  <a:pt x="2790231" y="3619269"/>
                </a:lnTo>
                <a:lnTo>
                  <a:pt x="0" y="3619269"/>
                </a:lnTo>
                <a:lnTo>
                  <a:pt x="0" y="0"/>
                </a:lnTo>
                <a:close/>
              </a:path>
            </a:pathLst>
          </a:custGeom>
          <a:blipFill>
            <a:blip r:embed="rId11"/>
            <a:stretch>
              <a:fillRect t="-7856" b="-7856"/>
            </a:stretch>
          </a:blipFill>
        </p:spPr>
        <p:txBody>
          <a:bodyPr/>
          <a:lstStyle/>
          <a:p>
            <a:endParaRPr lang="en-US"/>
          </a:p>
        </p:txBody>
      </p:sp>
      <p:sp>
        <p:nvSpPr>
          <p:cNvPr id="13" name="Freeform 13">
            <a:extLst>
              <a:ext uri="{FF2B5EF4-FFF2-40B4-BE49-F238E27FC236}">
                <a16:creationId xmlns:a16="http://schemas.microsoft.com/office/drawing/2014/main" id="{FC636244-508B-EF63-0CFB-F3B6D40265EE}"/>
              </a:ext>
            </a:extLst>
          </p:cNvPr>
          <p:cNvSpPr/>
          <p:nvPr/>
        </p:nvSpPr>
        <p:spPr>
          <a:xfrm>
            <a:off x="6196657" y="2060096"/>
            <a:ext cx="2790231" cy="3619045"/>
          </a:xfrm>
          <a:custGeom>
            <a:avLst/>
            <a:gdLst/>
            <a:ahLst/>
            <a:cxnLst/>
            <a:rect l="l" t="t" r="r" b="b"/>
            <a:pathLst>
              <a:path w="2790231" h="3619045">
                <a:moveTo>
                  <a:pt x="0" y="0"/>
                </a:moveTo>
                <a:lnTo>
                  <a:pt x="2790232" y="0"/>
                </a:lnTo>
                <a:lnTo>
                  <a:pt x="2790232" y="3619044"/>
                </a:lnTo>
                <a:lnTo>
                  <a:pt x="0" y="3619044"/>
                </a:lnTo>
                <a:lnTo>
                  <a:pt x="0" y="0"/>
                </a:lnTo>
                <a:close/>
              </a:path>
            </a:pathLst>
          </a:custGeom>
          <a:blipFill>
            <a:blip r:embed="rId12"/>
            <a:stretch>
              <a:fillRect t="-7860" b="-7860"/>
            </a:stretch>
          </a:blipFill>
        </p:spPr>
        <p:txBody>
          <a:bodyPr/>
          <a:lstStyle/>
          <a:p>
            <a:endParaRPr lang="en-US"/>
          </a:p>
        </p:txBody>
      </p:sp>
      <p:sp>
        <p:nvSpPr>
          <p:cNvPr id="14" name="Freeform 14">
            <a:extLst>
              <a:ext uri="{FF2B5EF4-FFF2-40B4-BE49-F238E27FC236}">
                <a16:creationId xmlns:a16="http://schemas.microsoft.com/office/drawing/2014/main" id="{0FC6C1D1-EC14-4CDA-2785-4DE5BD9532A2}"/>
              </a:ext>
            </a:extLst>
          </p:cNvPr>
          <p:cNvSpPr/>
          <p:nvPr/>
        </p:nvSpPr>
        <p:spPr>
          <a:xfrm>
            <a:off x="10238070" y="2140258"/>
            <a:ext cx="2788455" cy="3619045"/>
          </a:xfrm>
          <a:custGeom>
            <a:avLst/>
            <a:gdLst/>
            <a:ahLst/>
            <a:cxnLst/>
            <a:rect l="l" t="t" r="r" b="b"/>
            <a:pathLst>
              <a:path w="2788455" h="3619045">
                <a:moveTo>
                  <a:pt x="0" y="0"/>
                </a:moveTo>
                <a:lnTo>
                  <a:pt x="2788455" y="0"/>
                </a:lnTo>
                <a:lnTo>
                  <a:pt x="2788455" y="3619045"/>
                </a:lnTo>
                <a:lnTo>
                  <a:pt x="0" y="3619045"/>
                </a:lnTo>
                <a:lnTo>
                  <a:pt x="0" y="0"/>
                </a:lnTo>
                <a:close/>
              </a:path>
            </a:pathLst>
          </a:custGeom>
          <a:blipFill>
            <a:blip r:embed="rId13"/>
            <a:stretch>
              <a:fillRect t="-7823" b="-7823"/>
            </a:stretch>
          </a:blipFill>
        </p:spPr>
        <p:txBody>
          <a:bodyPr/>
          <a:lstStyle/>
          <a:p>
            <a:endParaRPr lang="en-US"/>
          </a:p>
        </p:txBody>
      </p:sp>
      <p:sp>
        <p:nvSpPr>
          <p:cNvPr id="25" name="TextBox 25">
            <a:extLst>
              <a:ext uri="{FF2B5EF4-FFF2-40B4-BE49-F238E27FC236}">
                <a16:creationId xmlns:a16="http://schemas.microsoft.com/office/drawing/2014/main" id="{A4F92265-9A88-E64F-535C-8EB22DABECAD}"/>
              </a:ext>
            </a:extLst>
          </p:cNvPr>
          <p:cNvSpPr txBox="1"/>
          <p:nvPr/>
        </p:nvSpPr>
        <p:spPr>
          <a:xfrm>
            <a:off x="2197352" y="5763632"/>
            <a:ext cx="3179847" cy="575303"/>
          </a:xfrm>
          <a:prstGeom prst="rect">
            <a:avLst/>
          </a:prstGeom>
        </p:spPr>
        <p:txBody>
          <a:bodyPr lIns="0" tIns="0" rIns="0" bIns="0" rtlCol="0" anchor="t">
            <a:spAutoFit/>
          </a:bodyPr>
          <a:lstStyle/>
          <a:p>
            <a:pPr algn="l">
              <a:lnSpc>
                <a:spcPts val="2392"/>
              </a:lnSpc>
            </a:pPr>
            <a:r>
              <a:rPr lang="en-US" sz="1708">
                <a:solidFill>
                  <a:srgbClr val="000000"/>
                </a:solidFill>
                <a:latin typeface="Canva Sans"/>
                <a:ea typeface="Canva Sans"/>
                <a:cs typeface="Canva Sans"/>
                <a:sym typeface="Canva Sans"/>
              </a:rPr>
              <a:t>Tài liệu học tập Quản trị hành chính văn phòng</a:t>
            </a:r>
          </a:p>
        </p:txBody>
      </p:sp>
      <p:sp>
        <p:nvSpPr>
          <p:cNvPr id="26" name="TextBox 26">
            <a:extLst>
              <a:ext uri="{FF2B5EF4-FFF2-40B4-BE49-F238E27FC236}">
                <a16:creationId xmlns:a16="http://schemas.microsoft.com/office/drawing/2014/main" id="{5446437B-8A11-2F3B-3560-44ED698D14A6}"/>
              </a:ext>
            </a:extLst>
          </p:cNvPr>
          <p:cNvSpPr txBox="1"/>
          <p:nvPr/>
        </p:nvSpPr>
        <p:spPr>
          <a:xfrm>
            <a:off x="6172644" y="5724147"/>
            <a:ext cx="2838258" cy="575302"/>
          </a:xfrm>
          <a:prstGeom prst="rect">
            <a:avLst/>
          </a:prstGeom>
        </p:spPr>
        <p:txBody>
          <a:bodyPr lIns="0" tIns="0" rIns="0" bIns="0" rtlCol="0" anchor="t">
            <a:spAutoFit/>
          </a:bodyPr>
          <a:lstStyle/>
          <a:p>
            <a:pPr algn="l">
              <a:lnSpc>
                <a:spcPts val="2392"/>
              </a:lnSpc>
            </a:pPr>
            <a:r>
              <a:rPr lang="en-US" sz="1708">
                <a:solidFill>
                  <a:srgbClr val="000000"/>
                </a:solidFill>
                <a:latin typeface="Canva Sans"/>
                <a:ea typeface="Canva Sans"/>
                <a:cs typeface="Canva Sans"/>
                <a:sym typeface="Canva Sans"/>
              </a:rPr>
              <a:t>Bài giảng môn IoT và Ứng</a:t>
            </a:r>
          </a:p>
          <a:p>
            <a:pPr algn="l">
              <a:lnSpc>
                <a:spcPts val="2392"/>
              </a:lnSpc>
            </a:pPr>
            <a:r>
              <a:rPr lang="en-US" sz="1708">
                <a:solidFill>
                  <a:srgbClr val="000000"/>
                </a:solidFill>
                <a:latin typeface="Canva Sans"/>
                <a:ea typeface="Canva Sans"/>
                <a:cs typeface="Canva Sans"/>
                <a:sym typeface="Canva Sans"/>
              </a:rPr>
              <a:t> dụng 2022-2023</a:t>
            </a:r>
          </a:p>
        </p:txBody>
      </p:sp>
      <p:sp>
        <p:nvSpPr>
          <p:cNvPr id="27" name="TextBox 27">
            <a:extLst>
              <a:ext uri="{FF2B5EF4-FFF2-40B4-BE49-F238E27FC236}">
                <a16:creationId xmlns:a16="http://schemas.microsoft.com/office/drawing/2014/main" id="{7D8E432E-49B4-ED03-792A-19F77507C425}"/>
              </a:ext>
            </a:extLst>
          </p:cNvPr>
          <p:cNvSpPr txBox="1"/>
          <p:nvPr/>
        </p:nvSpPr>
        <p:spPr>
          <a:xfrm>
            <a:off x="10213169" y="5768828"/>
            <a:ext cx="2838258" cy="575302"/>
          </a:xfrm>
          <a:prstGeom prst="rect">
            <a:avLst/>
          </a:prstGeom>
        </p:spPr>
        <p:txBody>
          <a:bodyPr lIns="0" tIns="0" rIns="0" bIns="0" rtlCol="0" anchor="t">
            <a:spAutoFit/>
          </a:bodyPr>
          <a:lstStyle/>
          <a:p>
            <a:pPr algn="l">
              <a:lnSpc>
                <a:spcPts val="2392"/>
              </a:lnSpc>
            </a:pPr>
            <a:r>
              <a:rPr lang="en-US" sz="1708">
                <a:solidFill>
                  <a:srgbClr val="000000"/>
                </a:solidFill>
                <a:latin typeface="Canva Sans"/>
                <a:ea typeface="Canva Sans"/>
                <a:cs typeface="Canva Sans"/>
                <a:sym typeface="Canva Sans"/>
              </a:rPr>
              <a:t>Đề thi cuối kì 1 lớp 4 năm học 2023-2024</a:t>
            </a:r>
          </a:p>
        </p:txBody>
      </p:sp>
      <p:sp>
        <p:nvSpPr>
          <p:cNvPr id="28" name="TextBox 28">
            <a:extLst>
              <a:ext uri="{FF2B5EF4-FFF2-40B4-BE49-F238E27FC236}">
                <a16:creationId xmlns:a16="http://schemas.microsoft.com/office/drawing/2014/main" id="{66DB5C60-F52F-F226-7934-76209BF90C9C}"/>
              </a:ext>
            </a:extLst>
          </p:cNvPr>
          <p:cNvSpPr txBox="1"/>
          <p:nvPr/>
        </p:nvSpPr>
        <p:spPr>
          <a:xfrm>
            <a:off x="3609689" y="6355984"/>
            <a:ext cx="1377894" cy="297369"/>
          </a:xfrm>
          <a:prstGeom prst="rect">
            <a:avLst/>
          </a:prstGeom>
        </p:spPr>
        <p:txBody>
          <a:bodyPr lIns="0" tIns="0" rIns="0" bIns="0" rtlCol="0" anchor="t">
            <a:spAutoFit/>
          </a:bodyPr>
          <a:lstStyle/>
          <a:p>
            <a:pPr algn="ctr">
              <a:lnSpc>
                <a:spcPts val="2509"/>
              </a:lnSpc>
            </a:pPr>
            <a:r>
              <a:rPr lang="en-US" sz="1792" b="1" u="sng">
                <a:solidFill>
                  <a:srgbClr val="000000"/>
                </a:solidFill>
                <a:latin typeface="Canva Sans Bold"/>
                <a:ea typeface="Canva Sans Bold"/>
                <a:cs typeface="Canva Sans Bold"/>
                <a:sym typeface="Canva Sans Bold"/>
              </a:rPr>
              <a:t>Tải tài liệu</a:t>
            </a:r>
          </a:p>
        </p:txBody>
      </p:sp>
      <p:sp>
        <p:nvSpPr>
          <p:cNvPr id="29" name="TextBox 29">
            <a:extLst>
              <a:ext uri="{FF2B5EF4-FFF2-40B4-BE49-F238E27FC236}">
                <a16:creationId xmlns:a16="http://schemas.microsoft.com/office/drawing/2014/main" id="{FB9B267C-0BA9-0D9B-244A-73DC02BEA3B0}"/>
              </a:ext>
            </a:extLst>
          </p:cNvPr>
          <p:cNvSpPr txBox="1"/>
          <p:nvPr/>
        </p:nvSpPr>
        <p:spPr>
          <a:xfrm>
            <a:off x="7633008" y="6337549"/>
            <a:ext cx="1377894" cy="297369"/>
          </a:xfrm>
          <a:prstGeom prst="rect">
            <a:avLst/>
          </a:prstGeom>
        </p:spPr>
        <p:txBody>
          <a:bodyPr lIns="0" tIns="0" rIns="0" bIns="0" rtlCol="0" anchor="t">
            <a:spAutoFit/>
          </a:bodyPr>
          <a:lstStyle/>
          <a:p>
            <a:pPr algn="ctr">
              <a:lnSpc>
                <a:spcPts val="2509"/>
              </a:lnSpc>
            </a:pPr>
            <a:r>
              <a:rPr lang="en-US" sz="1792" b="1" u="sng">
                <a:solidFill>
                  <a:srgbClr val="000000"/>
                </a:solidFill>
                <a:latin typeface="Canva Sans Bold"/>
                <a:ea typeface="Canva Sans Bold"/>
                <a:cs typeface="Canva Sans Bold"/>
                <a:sym typeface="Canva Sans Bold"/>
              </a:rPr>
              <a:t>Tải tài liệu</a:t>
            </a:r>
          </a:p>
        </p:txBody>
      </p:sp>
      <p:sp>
        <p:nvSpPr>
          <p:cNvPr id="30" name="TextBox 30">
            <a:extLst>
              <a:ext uri="{FF2B5EF4-FFF2-40B4-BE49-F238E27FC236}">
                <a16:creationId xmlns:a16="http://schemas.microsoft.com/office/drawing/2014/main" id="{B83C67B9-451B-621F-8C35-A483B5A791BF}"/>
              </a:ext>
            </a:extLst>
          </p:cNvPr>
          <p:cNvSpPr txBox="1"/>
          <p:nvPr/>
        </p:nvSpPr>
        <p:spPr>
          <a:xfrm>
            <a:off x="11673533" y="6382230"/>
            <a:ext cx="1377894" cy="297369"/>
          </a:xfrm>
          <a:prstGeom prst="rect">
            <a:avLst/>
          </a:prstGeom>
        </p:spPr>
        <p:txBody>
          <a:bodyPr lIns="0" tIns="0" rIns="0" bIns="0" rtlCol="0" anchor="t">
            <a:spAutoFit/>
          </a:bodyPr>
          <a:lstStyle/>
          <a:p>
            <a:pPr algn="ctr">
              <a:lnSpc>
                <a:spcPts val="2509"/>
              </a:lnSpc>
            </a:pPr>
            <a:r>
              <a:rPr lang="en-US" sz="1792" b="1" u="sng">
                <a:solidFill>
                  <a:srgbClr val="000000"/>
                </a:solidFill>
                <a:latin typeface="Canva Sans Bold"/>
                <a:ea typeface="Canva Sans Bold"/>
                <a:cs typeface="Canva Sans Bold"/>
                <a:sym typeface="Canva Sans Bold"/>
              </a:rPr>
              <a:t>Tải tài liệu</a:t>
            </a:r>
          </a:p>
        </p:txBody>
      </p:sp>
      <p:sp>
        <p:nvSpPr>
          <p:cNvPr id="31" name="TextBox 31">
            <a:extLst>
              <a:ext uri="{FF2B5EF4-FFF2-40B4-BE49-F238E27FC236}">
                <a16:creationId xmlns:a16="http://schemas.microsoft.com/office/drawing/2014/main" id="{D96DC77A-AE6A-590E-3FBD-7B1F658367A9}"/>
              </a:ext>
            </a:extLst>
          </p:cNvPr>
          <p:cNvSpPr txBox="1"/>
          <p:nvPr/>
        </p:nvSpPr>
        <p:spPr>
          <a:xfrm>
            <a:off x="2195576" y="6357985"/>
            <a:ext cx="1377894" cy="297369"/>
          </a:xfrm>
          <a:prstGeom prst="rect">
            <a:avLst/>
          </a:prstGeom>
        </p:spPr>
        <p:txBody>
          <a:bodyPr lIns="0" tIns="0" rIns="0" bIns="0" rtlCol="0" anchor="t">
            <a:spAutoFit/>
          </a:bodyPr>
          <a:lstStyle/>
          <a:p>
            <a:pPr algn="l">
              <a:lnSpc>
                <a:spcPts val="2509"/>
              </a:lnSpc>
            </a:pPr>
            <a:r>
              <a:rPr lang="en-US" sz="1792" b="1" u="sng">
                <a:solidFill>
                  <a:srgbClr val="FF3131"/>
                </a:solidFill>
                <a:latin typeface="Canva Sans Bold"/>
                <a:ea typeface="Canva Sans Bold"/>
                <a:cs typeface="Canva Sans Bold"/>
                <a:sym typeface="Canva Sans Bold"/>
              </a:rPr>
              <a:t>Đã đánh giá</a:t>
            </a:r>
          </a:p>
        </p:txBody>
      </p:sp>
      <p:sp>
        <p:nvSpPr>
          <p:cNvPr id="32" name="TextBox 32">
            <a:extLst>
              <a:ext uri="{FF2B5EF4-FFF2-40B4-BE49-F238E27FC236}">
                <a16:creationId xmlns:a16="http://schemas.microsoft.com/office/drawing/2014/main" id="{BF7D687B-FB50-1D6C-801D-7B9846C9CF06}"/>
              </a:ext>
            </a:extLst>
          </p:cNvPr>
          <p:cNvSpPr txBox="1"/>
          <p:nvPr/>
        </p:nvSpPr>
        <p:spPr>
          <a:xfrm>
            <a:off x="6172644" y="6337549"/>
            <a:ext cx="1377894" cy="297369"/>
          </a:xfrm>
          <a:prstGeom prst="rect">
            <a:avLst/>
          </a:prstGeom>
        </p:spPr>
        <p:txBody>
          <a:bodyPr lIns="0" tIns="0" rIns="0" bIns="0" rtlCol="0" anchor="t">
            <a:spAutoFit/>
          </a:bodyPr>
          <a:lstStyle/>
          <a:p>
            <a:pPr algn="l">
              <a:lnSpc>
                <a:spcPts val="2509"/>
              </a:lnSpc>
            </a:pPr>
            <a:r>
              <a:rPr lang="en-US" sz="1792" b="1" u="sng">
                <a:solidFill>
                  <a:srgbClr val="FF3131"/>
                </a:solidFill>
                <a:latin typeface="Canva Sans Bold"/>
                <a:ea typeface="Canva Sans Bold"/>
                <a:cs typeface="Canva Sans Bold"/>
                <a:sym typeface="Canva Sans Bold"/>
              </a:rPr>
              <a:t>Đã đánh giá</a:t>
            </a:r>
          </a:p>
        </p:txBody>
      </p:sp>
      <p:sp>
        <p:nvSpPr>
          <p:cNvPr id="33" name="TextBox 33">
            <a:extLst>
              <a:ext uri="{FF2B5EF4-FFF2-40B4-BE49-F238E27FC236}">
                <a16:creationId xmlns:a16="http://schemas.microsoft.com/office/drawing/2014/main" id="{4D7A6380-7561-36BC-EEE8-B879141CA483}"/>
              </a:ext>
            </a:extLst>
          </p:cNvPr>
          <p:cNvSpPr txBox="1"/>
          <p:nvPr/>
        </p:nvSpPr>
        <p:spPr>
          <a:xfrm>
            <a:off x="10238070" y="6382230"/>
            <a:ext cx="1377894" cy="297369"/>
          </a:xfrm>
          <a:prstGeom prst="rect">
            <a:avLst/>
          </a:prstGeom>
        </p:spPr>
        <p:txBody>
          <a:bodyPr lIns="0" tIns="0" rIns="0" bIns="0" rtlCol="0" anchor="t">
            <a:spAutoFit/>
          </a:bodyPr>
          <a:lstStyle/>
          <a:p>
            <a:pPr algn="l">
              <a:lnSpc>
                <a:spcPts val="2509"/>
              </a:lnSpc>
            </a:pPr>
            <a:r>
              <a:rPr lang="en-US" sz="1792" b="1" u="sng">
                <a:solidFill>
                  <a:srgbClr val="FF3131"/>
                </a:solidFill>
                <a:latin typeface="Canva Sans Bold"/>
                <a:ea typeface="Canva Sans Bold"/>
                <a:cs typeface="Canva Sans Bold"/>
                <a:sym typeface="Canva Sans Bold"/>
              </a:rPr>
              <a:t>Đã đánh giá</a:t>
            </a:r>
          </a:p>
        </p:txBody>
      </p:sp>
      <p:sp>
        <p:nvSpPr>
          <p:cNvPr id="15" name="Freeform 15">
            <a:extLst>
              <a:ext uri="{FF2B5EF4-FFF2-40B4-BE49-F238E27FC236}">
                <a16:creationId xmlns:a16="http://schemas.microsoft.com/office/drawing/2014/main" id="{E51AC0A1-0B34-4382-CEEE-CD37C687698F}"/>
              </a:ext>
            </a:extLst>
          </p:cNvPr>
          <p:cNvSpPr/>
          <p:nvPr/>
        </p:nvSpPr>
        <p:spPr>
          <a:xfrm>
            <a:off x="15236121"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Tree>
    <p:extLst>
      <p:ext uri="{BB962C8B-B14F-4D97-AF65-F5344CB8AC3E}">
        <p14:creationId xmlns:p14="http://schemas.microsoft.com/office/powerpoint/2010/main" val="20302516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8AA95-EEDF-5FFC-7833-51536E7E071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8AA884B-EE93-3E99-5DDC-D0979E09B8D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a:p>
        </p:txBody>
      </p:sp>
      <p:grpSp>
        <p:nvGrpSpPr>
          <p:cNvPr id="46" name="Group 4">
            <a:extLst>
              <a:ext uri="{FF2B5EF4-FFF2-40B4-BE49-F238E27FC236}">
                <a16:creationId xmlns:a16="http://schemas.microsoft.com/office/drawing/2014/main" id="{270A6AD5-3163-1DB7-949F-12CF76AA5154}"/>
              </a:ext>
            </a:extLst>
          </p:cNvPr>
          <p:cNvGrpSpPr/>
          <p:nvPr/>
        </p:nvGrpSpPr>
        <p:grpSpPr>
          <a:xfrm>
            <a:off x="15017045" y="277440"/>
            <a:ext cx="1175107" cy="1159550"/>
            <a:chOff x="0" y="0"/>
            <a:chExt cx="309493" cy="305396"/>
          </a:xfrm>
        </p:grpSpPr>
        <p:sp>
          <p:nvSpPr>
            <p:cNvPr id="47" name="Freeform 5">
              <a:extLst>
                <a:ext uri="{FF2B5EF4-FFF2-40B4-BE49-F238E27FC236}">
                  <a16:creationId xmlns:a16="http://schemas.microsoft.com/office/drawing/2014/main" id="{77CD1CC8-4AE3-C64C-29E5-A8CAC05C972C}"/>
                </a:ext>
              </a:extLst>
            </p:cNvPr>
            <p:cNvSpPr/>
            <p:nvPr/>
          </p:nvSpPr>
          <p:spPr>
            <a:xfrm>
              <a:off x="0" y="0"/>
              <a:ext cx="309493" cy="305396"/>
            </a:xfrm>
            <a:custGeom>
              <a:avLst/>
              <a:gdLst/>
              <a:ahLst/>
              <a:cxnLst/>
              <a:rect l="l" t="t" r="r" b="b"/>
              <a:pathLst>
                <a:path w="309493" h="305396">
                  <a:moveTo>
                    <a:pt x="152698" y="0"/>
                  </a:moveTo>
                  <a:lnTo>
                    <a:pt x="156795" y="0"/>
                  </a:lnTo>
                  <a:cubicBezTo>
                    <a:pt x="197293" y="0"/>
                    <a:pt x="236133" y="16088"/>
                    <a:pt x="264769" y="44724"/>
                  </a:cubicBezTo>
                  <a:cubicBezTo>
                    <a:pt x="293405" y="73361"/>
                    <a:pt x="309493" y="112200"/>
                    <a:pt x="309493" y="152698"/>
                  </a:cubicBezTo>
                  <a:lnTo>
                    <a:pt x="309493" y="152698"/>
                  </a:lnTo>
                  <a:cubicBezTo>
                    <a:pt x="309493" y="237031"/>
                    <a:pt x="241128" y="305396"/>
                    <a:pt x="156795" y="305396"/>
                  </a:cubicBezTo>
                  <a:lnTo>
                    <a:pt x="152698" y="305396"/>
                  </a:lnTo>
                  <a:cubicBezTo>
                    <a:pt x="68365" y="305396"/>
                    <a:pt x="0" y="237031"/>
                    <a:pt x="0" y="152698"/>
                  </a:cubicBezTo>
                  <a:lnTo>
                    <a:pt x="0" y="152698"/>
                  </a:lnTo>
                  <a:cubicBezTo>
                    <a:pt x="0" y="68365"/>
                    <a:pt x="68365" y="0"/>
                    <a:pt x="152698" y="0"/>
                  </a:cubicBezTo>
                  <a:close/>
                </a:path>
              </a:pathLst>
            </a:custGeom>
            <a:solidFill>
              <a:srgbClr val="D2BC67"/>
            </a:solidFill>
          </p:spPr>
          <p:txBody>
            <a:bodyPr/>
            <a:lstStyle/>
            <a:p>
              <a:endParaRPr lang="en-US"/>
            </a:p>
          </p:txBody>
        </p:sp>
        <p:sp>
          <p:nvSpPr>
            <p:cNvPr id="48" name="TextBox 6">
              <a:extLst>
                <a:ext uri="{FF2B5EF4-FFF2-40B4-BE49-F238E27FC236}">
                  <a16:creationId xmlns:a16="http://schemas.microsoft.com/office/drawing/2014/main" id="{3BD92293-AA7A-052D-58AB-D6493F487D0E}"/>
                </a:ext>
              </a:extLst>
            </p:cNvPr>
            <p:cNvSpPr txBox="1"/>
            <p:nvPr/>
          </p:nvSpPr>
          <p:spPr>
            <a:xfrm>
              <a:off x="0" y="-38100"/>
              <a:ext cx="309493" cy="343496"/>
            </a:xfrm>
            <a:prstGeom prst="rect">
              <a:avLst/>
            </a:prstGeom>
          </p:spPr>
          <p:txBody>
            <a:bodyPr lIns="50800" tIns="50800" rIns="50800" bIns="50800" rtlCol="0" anchor="ctr"/>
            <a:lstStyle/>
            <a:p>
              <a:pPr algn="ctr">
                <a:lnSpc>
                  <a:spcPts val="2659"/>
                </a:lnSpc>
              </a:pPr>
              <a:endParaRPr/>
            </a:p>
          </p:txBody>
        </p:sp>
      </p:grpSp>
      <p:sp>
        <p:nvSpPr>
          <p:cNvPr id="3" name="Freeform 3">
            <a:extLst>
              <a:ext uri="{FF2B5EF4-FFF2-40B4-BE49-F238E27FC236}">
                <a16:creationId xmlns:a16="http://schemas.microsoft.com/office/drawing/2014/main" id="{1254448B-E942-FD92-7706-05DC7633B46C}"/>
              </a:ext>
            </a:extLst>
          </p:cNvPr>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E0817F29-3772-3A9E-F45C-F26B5F2AB34D}"/>
              </a:ext>
            </a:extLst>
          </p:cNvPr>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0" name="Group 10">
            <a:extLst>
              <a:ext uri="{FF2B5EF4-FFF2-40B4-BE49-F238E27FC236}">
                <a16:creationId xmlns:a16="http://schemas.microsoft.com/office/drawing/2014/main" id="{689456ED-F4CD-D2E0-7949-6692394F41DE}"/>
              </a:ext>
            </a:extLst>
          </p:cNvPr>
          <p:cNvGrpSpPr/>
          <p:nvPr/>
        </p:nvGrpSpPr>
        <p:grpSpPr>
          <a:xfrm>
            <a:off x="776763" y="114333"/>
            <a:ext cx="1450768" cy="1450768"/>
            <a:chOff x="0" y="0"/>
            <a:chExt cx="13716000" cy="13716000"/>
          </a:xfrm>
        </p:grpSpPr>
        <p:sp>
          <p:nvSpPr>
            <p:cNvPr id="11" name="Freeform 11">
              <a:hlinkClick r:id="rId7" action="ppaction://hlinksldjump"/>
              <a:extLst>
                <a:ext uri="{FF2B5EF4-FFF2-40B4-BE49-F238E27FC236}">
                  <a16:creationId xmlns:a16="http://schemas.microsoft.com/office/drawing/2014/main" id="{E026DB2E-4187-CF68-CF05-636A022AF08F}"/>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8"/>
              <a:stretch>
                <a:fillRect t="-38888" b="-38888"/>
              </a:stretch>
            </a:blipFill>
          </p:spPr>
          <p:txBody>
            <a:bodyPr/>
            <a:lstStyle/>
            <a:p>
              <a:endParaRPr lang="en-US"/>
            </a:p>
          </p:txBody>
        </p:sp>
      </p:grpSp>
      <p:sp>
        <p:nvSpPr>
          <p:cNvPr id="12" name="Freeform 12">
            <a:extLst>
              <a:ext uri="{FF2B5EF4-FFF2-40B4-BE49-F238E27FC236}">
                <a16:creationId xmlns:a16="http://schemas.microsoft.com/office/drawing/2014/main" id="{E70365CA-F9A8-9096-DF3E-1FF13E950E70}"/>
              </a:ext>
            </a:extLst>
          </p:cNvPr>
          <p:cNvSpPr/>
          <p:nvPr/>
        </p:nvSpPr>
        <p:spPr>
          <a:xfrm>
            <a:off x="2195576" y="2116012"/>
            <a:ext cx="2790231" cy="3619268"/>
          </a:xfrm>
          <a:custGeom>
            <a:avLst/>
            <a:gdLst/>
            <a:ahLst/>
            <a:cxnLst/>
            <a:rect l="l" t="t" r="r" b="b"/>
            <a:pathLst>
              <a:path w="2790231" h="3619268">
                <a:moveTo>
                  <a:pt x="0" y="0"/>
                </a:moveTo>
                <a:lnTo>
                  <a:pt x="2790231" y="0"/>
                </a:lnTo>
                <a:lnTo>
                  <a:pt x="2790231" y="3619269"/>
                </a:lnTo>
                <a:lnTo>
                  <a:pt x="0" y="3619269"/>
                </a:lnTo>
                <a:lnTo>
                  <a:pt x="0" y="0"/>
                </a:lnTo>
                <a:close/>
              </a:path>
            </a:pathLst>
          </a:custGeom>
          <a:blipFill>
            <a:blip r:embed="rId9"/>
            <a:stretch>
              <a:fillRect t="-7856" b="-7856"/>
            </a:stretch>
          </a:blipFill>
        </p:spPr>
        <p:txBody>
          <a:bodyPr/>
          <a:lstStyle/>
          <a:p>
            <a:endParaRPr lang="en-US"/>
          </a:p>
        </p:txBody>
      </p:sp>
      <p:sp>
        <p:nvSpPr>
          <p:cNvPr id="13" name="Freeform 13">
            <a:extLst>
              <a:ext uri="{FF2B5EF4-FFF2-40B4-BE49-F238E27FC236}">
                <a16:creationId xmlns:a16="http://schemas.microsoft.com/office/drawing/2014/main" id="{EB6ED478-9E6E-2532-6BFB-674C0F656FEC}"/>
              </a:ext>
            </a:extLst>
          </p:cNvPr>
          <p:cNvSpPr/>
          <p:nvPr/>
        </p:nvSpPr>
        <p:spPr>
          <a:xfrm>
            <a:off x="6196657" y="2060096"/>
            <a:ext cx="2790231" cy="3619045"/>
          </a:xfrm>
          <a:custGeom>
            <a:avLst/>
            <a:gdLst/>
            <a:ahLst/>
            <a:cxnLst/>
            <a:rect l="l" t="t" r="r" b="b"/>
            <a:pathLst>
              <a:path w="2790231" h="3619045">
                <a:moveTo>
                  <a:pt x="0" y="0"/>
                </a:moveTo>
                <a:lnTo>
                  <a:pt x="2790232" y="0"/>
                </a:lnTo>
                <a:lnTo>
                  <a:pt x="2790232" y="3619044"/>
                </a:lnTo>
                <a:lnTo>
                  <a:pt x="0" y="3619044"/>
                </a:lnTo>
                <a:lnTo>
                  <a:pt x="0" y="0"/>
                </a:lnTo>
                <a:close/>
              </a:path>
            </a:pathLst>
          </a:custGeom>
          <a:blipFill>
            <a:blip r:embed="rId10"/>
            <a:stretch>
              <a:fillRect t="-7860" b="-7860"/>
            </a:stretch>
          </a:blipFill>
        </p:spPr>
        <p:txBody>
          <a:bodyPr/>
          <a:lstStyle/>
          <a:p>
            <a:endParaRPr lang="en-US"/>
          </a:p>
        </p:txBody>
      </p:sp>
      <p:sp>
        <p:nvSpPr>
          <p:cNvPr id="14" name="Freeform 14">
            <a:extLst>
              <a:ext uri="{FF2B5EF4-FFF2-40B4-BE49-F238E27FC236}">
                <a16:creationId xmlns:a16="http://schemas.microsoft.com/office/drawing/2014/main" id="{F09C5CC7-75C1-07E5-7600-E3170DF6FFDE}"/>
              </a:ext>
            </a:extLst>
          </p:cNvPr>
          <p:cNvSpPr/>
          <p:nvPr/>
        </p:nvSpPr>
        <p:spPr>
          <a:xfrm>
            <a:off x="10238070" y="2140258"/>
            <a:ext cx="2788455" cy="3619045"/>
          </a:xfrm>
          <a:custGeom>
            <a:avLst/>
            <a:gdLst/>
            <a:ahLst/>
            <a:cxnLst/>
            <a:rect l="l" t="t" r="r" b="b"/>
            <a:pathLst>
              <a:path w="2788455" h="3619045">
                <a:moveTo>
                  <a:pt x="0" y="0"/>
                </a:moveTo>
                <a:lnTo>
                  <a:pt x="2788455" y="0"/>
                </a:lnTo>
                <a:lnTo>
                  <a:pt x="2788455" y="3619045"/>
                </a:lnTo>
                <a:lnTo>
                  <a:pt x="0" y="3619045"/>
                </a:lnTo>
                <a:lnTo>
                  <a:pt x="0" y="0"/>
                </a:lnTo>
                <a:close/>
              </a:path>
            </a:pathLst>
          </a:custGeom>
          <a:blipFill>
            <a:blip r:embed="rId11"/>
            <a:stretch>
              <a:fillRect t="-7823" b="-7823"/>
            </a:stretch>
          </a:blipFill>
        </p:spPr>
        <p:txBody>
          <a:bodyPr/>
          <a:lstStyle/>
          <a:p>
            <a:endParaRPr lang="en-US"/>
          </a:p>
        </p:txBody>
      </p:sp>
      <p:sp>
        <p:nvSpPr>
          <p:cNvPr id="25" name="TextBox 25">
            <a:extLst>
              <a:ext uri="{FF2B5EF4-FFF2-40B4-BE49-F238E27FC236}">
                <a16:creationId xmlns:a16="http://schemas.microsoft.com/office/drawing/2014/main" id="{95E69F83-B208-3DA1-5526-12965EFDBC4F}"/>
              </a:ext>
            </a:extLst>
          </p:cNvPr>
          <p:cNvSpPr txBox="1"/>
          <p:nvPr/>
        </p:nvSpPr>
        <p:spPr>
          <a:xfrm>
            <a:off x="2197352" y="5763632"/>
            <a:ext cx="3179847" cy="575303"/>
          </a:xfrm>
          <a:prstGeom prst="rect">
            <a:avLst/>
          </a:prstGeom>
        </p:spPr>
        <p:txBody>
          <a:bodyPr lIns="0" tIns="0" rIns="0" bIns="0" rtlCol="0" anchor="t">
            <a:spAutoFit/>
          </a:bodyPr>
          <a:lstStyle/>
          <a:p>
            <a:pPr algn="l">
              <a:lnSpc>
                <a:spcPts val="2392"/>
              </a:lnSpc>
            </a:pPr>
            <a:r>
              <a:rPr lang="en-US" sz="1708">
                <a:solidFill>
                  <a:srgbClr val="000000"/>
                </a:solidFill>
                <a:latin typeface="Canva Sans"/>
                <a:ea typeface="Canva Sans"/>
                <a:cs typeface="Canva Sans"/>
                <a:sym typeface="Canva Sans"/>
              </a:rPr>
              <a:t>Tài liệu học tập Quản trị hành chính văn phòng</a:t>
            </a:r>
          </a:p>
        </p:txBody>
      </p:sp>
      <p:sp>
        <p:nvSpPr>
          <p:cNvPr id="26" name="TextBox 26">
            <a:extLst>
              <a:ext uri="{FF2B5EF4-FFF2-40B4-BE49-F238E27FC236}">
                <a16:creationId xmlns:a16="http://schemas.microsoft.com/office/drawing/2014/main" id="{17036689-0D75-D38C-0E56-7E90F1D4DE49}"/>
              </a:ext>
            </a:extLst>
          </p:cNvPr>
          <p:cNvSpPr txBox="1"/>
          <p:nvPr/>
        </p:nvSpPr>
        <p:spPr>
          <a:xfrm>
            <a:off x="6172644" y="5724147"/>
            <a:ext cx="2838258" cy="575302"/>
          </a:xfrm>
          <a:prstGeom prst="rect">
            <a:avLst/>
          </a:prstGeom>
        </p:spPr>
        <p:txBody>
          <a:bodyPr lIns="0" tIns="0" rIns="0" bIns="0" rtlCol="0" anchor="t">
            <a:spAutoFit/>
          </a:bodyPr>
          <a:lstStyle/>
          <a:p>
            <a:pPr algn="l">
              <a:lnSpc>
                <a:spcPts val="2392"/>
              </a:lnSpc>
            </a:pPr>
            <a:r>
              <a:rPr lang="en-US" sz="1708">
                <a:solidFill>
                  <a:srgbClr val="000000"/>
                </a:solidFill>
                <a:latin typeface="Canva Sans"/>
                <a:ea typeface="Canva Sans"/>
                <a:cs typeface="Canva Sans"/>
                <a:sym typeface="Canva Sans"/>
              </a:rPr>
              <a:t>Bài giảng môn IoT và Ứng</a:t>
            </a:r>
          </a:p>
          <a:p>
            <a:pPr algn="l">
              <a:lnSpc>
                <a:spcPts val="2392"/>
              </a:lnSpc>
            </a:pPr>
            <a:r>
              <a:rPr lang="en-US" sz="1708">
                <a:solidFill>
                  <a:srgbClr val="000000"/>
                </a:solidFill>
                <a:latin typeface="Canva Sans"/>
                <a:ea typeface="Canva Sans"/>
                <a:cs typeface="Canva Sans"/>
                <a:sym typeface="Canva Sans"/>
              </a:rPr>
              <a:t> dụng 2022-2023</a:t>
            </a:r>
          </a:p>
        </p:txBody>
      </p:sp>
      <p:sp>
        <p:nvSpPr>
          <p:cNvPr id="27" name="TextBox 27">
            <a:extLst>
              <a:ext uri="{FF2B5EF4-FFF2-40B4-BE49-F238E27FC236}">
                <a16:creationId xmlns:a16="http://schemas.microsoft.com/office/drawing/2014/main" id="{7E9AC789-E3D8-2749-3EF1-089C94F74654}"/>
              </a:ext>
            </a:extLst>
          </p:cNvPr>
          <p:cNvSpPr txBox="1"/>
          <p:nvPr/>
        </p:nvSpPr>
        <p:spPr>
          <a:xfrm>
            <a:off x="10213169" y="5768828"/>
            <a:ext cx="2838258" cy="575302"/>
          </a:xfrm>
          <a:prstGeom prst="rect">
            <a:avLst/>
          </a:prstGeom>
        </p:spPr>
        <p:txBody>
          <a:bodyPr lIns="0" tIns="0" rIns="0" bIns="0" rtlCol="0" anchor="t">
            <a:spAutoFit/>
          </a:bodyPr>
          <a:lstStyle/>
          <a:p>
            <a:pPr algn="l">
              <a:lnSpc>
                <a:spcPts val="2392"/>
              </a:lnSpc>
            </a:pPr>
            <a:r>
              <a:rPr lang="en-US" sz="1708">
                <a:solidFill>
                  <a:srgbClr val="000000"/>
                </a:solidFill>
                <a:latin typeface="Canva Sans"/>
                <a:ea typeface="Canva Sans"/>
                <a:cs typeface="Canva Sans"/>
                <a:sym typeface="Canva Sans"/>
              </a:rPr>
              <a:t>Đề thi cuối kì 1 lớp 4 năm học 2023-2024</a:t>
            </a:r>
          </a:p>
        </p:txBody>
      </p:sp>
      <p:sp>
        <p:nvSpPr>
          <p:cNvPr id="28" name="TextBox 28">
            <a:extLst>
              <a:ext uri="{FF2B5EF4-FFF2-40B4-BE49-F238E27FC236}">
                <a16:creationId xmlns:a16="http://schemas.microsoft.com/office/drawing/2014/main" id="{427F5FCF-3D84-04EB-67BB-1E2019810F39}"/>
              </a:ext>
            </a:extLst>
          </p:cNvPr>
          <p:cNvSpPr txBox="1"/>
          <p:nvPr/>
        </p:nvSpPr>
        <p:spPr>
          <a:xfrm>
            <a:off x="3609689" y="6355984"/>
            <a:ext cx="1377894" cy="297369"/>
          </a:xfrm>
          <a:prstGeom prst="rect">
            <a:avLst/>
          </a:prstGeom>
        </p:spPr>
        <p:txBody>
          <a:bodyPr lIns="0" tIns="0" rIns="0" bIns="0" rtlCol="0" anchor="t">
            <a:spAutoFit/>
          </a:bodyPr>
          <a:lstStyle/>
          <a:p>
            <a:pPr algn="ctr">
              <a:lnSpc>
                <a:spcPts val="2509"/>
              </a:lnSpc>
            </a:pPr>
            <a:r>
              <a:rPr lang="en-US" sz="1792" b="1" u="sng">
                <a:solidFill>
                  <a:srgbClr val="000000"/>
                </a:solidFill>
                <a:latin typeface="Canva Sans Bold"/>
                <a:ea typeface="Canva Sans Bold"/>
                <a:cs typeface="Canva Sans Bold"/>
                <a:sym typeface="Canva Sans Bold"/>
              </a:rPr>
              <a:t>Tải tài liệu</a:t>
            </a:r>
          </a:p>
        </p:txBody>
      </p:sp>
      <p:sp>
        <p:nvSpPr>
          <p:cNvPr id="29" name="TextBox 29">
            <a:extLst>
              <a:ext uri="{FF2B5EF4-FFF2-40B4-BE49-F238E27FC236}">
                <a16:creationId xmlns:a16="http://schemas.microsoft.com/office/drawing/2014/main" id="{61116CE5-79A1-587F-ED3B-F654EA8B9CDB}"/>
              </a:ext>
            </a:extLst>
          </p:cNvPr>
          <p:cNvSpPr txBox="1"/>
          <p:nvPr/>
        </p:nvSpPr>
        <p:spPr>
          <a:xfrm>
            <a:off x="7633008" y="6337549"/>
            <a:ext cx="1377894" cy="297369"/>
          </a:xfrm>
          <a:prstGeom prst="rect">
            <a:avLst/>
          </a:prstGeom>
        </p:spPr>
        <p:txBody>
          <a:bodyPr lIns="0" tIns="0" rIns="0" bIns="0" rtlCol="0" anchor="t">
            <a:spAutoFit/>
          </a:bodyPr>
          <a:lstStyle/>
          <a:p>
            <a:pPr algn="ctr">
              <a:lnSpc>
                <a:spcPts val="2509"/>
              </a:lnSpc>
            </a:pPr>
            <a:r>
              <a:rPr lang="en-US" sz="1792" b="1" u="sng">
                <a:solidFill>
                  <a:srgbClr val="000000"/>
                </a:solidFill>
                <a:latin typeface="Canva Sans Bold"/>
                <a:ea typeface="Canva Sans Bold"/>
                <a:cs typeface="Canva Sans Bold"/>
                <a:sym typeface="Canva Sans Bold"/>
              </a:rPr>
              <a:t>Tải tài liệu</a:t>
            </a:r>
          </a:p>
        </p:txBody>
      </p:sp>
      <p:sp>
        <p:nvSpPr>
          <p:cNvPr id="30" name="TextBox 30">
            <a:extLst>
              <a:ext uri="{FF2B5EF4-FFF2-40B4-BE49-F238E27FC236}">
                <a16:creationId xmlns:a16="http://schemas.microsoft.com/office/drawing/2014/main" id="{15A8BBAC-DED1-1772-1C65-63A2373A7E4A}"/>
              </a:ext>
            </a:extLst>
          </p:cNvPr>
          <p:cNvSpPr txBox="1"/>
          <p:nvPr/>
        </p:nvSpPr>
        <p:spPr>
          <a:xfrm>
            <a:off x="11673533" y="6382230"/>
            <a:ext cx="1377894" cy="297369"/>
          </a:xfrm>
          <a:prstGeom prst="rect">
            <a:avLst/>
          </a:prstGeom>
        </p:spPr>
        <p:txBody>
          <a:bodyPr lIns="0" tIns="0" rIns="0" bIns="0" rtlCol="0" anchor="t">
            <a:spAutoFit/>
          </a:bodyPr>
          <a:lstStyle/>
          <a:p>
            <a:pPr algn="ctr">
              <a:lnSpc>
                <a:spcPts val="2509"/>
              </a:lnSpc>
            </a:pPr>
            <a:r>
              <a:rPr lang="en-US" sz="1792" b="1" u="sng">
                <a:solidFill>
                  <a:srgbClr val="000000"/>
                </a:solidFill>
                <a:latin typeface="Canva Sans Bold"/>
                <a:ea typeface="Canva Sans Bold"/>
                <a:cs typeface="Canva Sans Bold"/>
                <a:sym typeface="Canva Sans Bold"/>
              </a:rPr>
              <a:t>Tải tài liệu</a:t>
            </a:r>
          </a:p>
        </p:txBody>
      </p:sp>
      <p:sp>
        <p:nvSpPr>
          <p:cNvPr id="31" name="TextBox 31">
            <a:extLst>
              <a:ext uri="{FF2B5EF4-FFF2-40B4-BE49-F238E27FC236}">
                <a16:creationId xmlns:a16="http://schemas.microsoft.com/office/drawing/2014/main" id="{24666F4B-49DB-C755-634A-A042FC47675C}"/>
              </a:ext>
            </a:extLst>
          </p:cNvPr>
          <p:cNvSpPr txBox="1"/>
          <p:nvPr/>
        </p:nvSpPr>
        <p:spPr>
          <a:xfrm>
            <a:off x="2195576" y="6357985"/>
            <a:ext cx="1377894" cy="297369"/>
          </a:xfrm>
          <a:prstGeom prst="rect">
            <a:avLst/>
          </a:prstGeom>
        </p:spPr>
        <p:txBody>
          <a:bodyPr lIns="0" tIns="0" rIns="0" bIns="0" rtlCol="0" anchor="t">
            <a:spAutoFit/>
          </a:bodyPr>
          <a:lstStyle/>
          <a:p>
            <a:pPr algn="l">
              <a:lnSpc>
                <a:spcPts val="2509"/>
              </a:lnSpc>
            </a:pPr>
            <a:r>
              <a:rPr lang="en-US" sz="1792" b="1" u="sng">
                <a:solidFill>
                  <a:srgbClr val="FF3131"/>
                </a:solidFill>
                <a:latin typeface="Canva Sans Bold"/>
                <a:ea typeface="Canva Sans Bold"/>
                <a:cs typeface="Canva Sans Bold"/>
                <a:sym typeface="Canva Sans Bold"/>
              </a:rPr>
              <a:t>Đã đánh giá</a:t>
            </a:r>
          </a:p>
        </p:txBody>
      </p:sp>
      <p:sp>
        <p:nvSpPr>
          <p:cNvPr id="32" name="TextBox 32">
            <a:extLst>
              <a:ext uri="{FF2B5EF4-FFF2-40B4-BE49-F238E27FC236}">
                <a16:creationId xmlns:a16="http://schemas.microsoft.com/office/drawing/2014/main" id="{4D873F94-FC3D-AEB7-9BDD-9BBEDFAEC4B2}"/>
              </a:ext>
            </a:extLst>
          </p:cNvPr>
          <p:cNvSpPr txBox="1"/>
          <p:nvPr/>
        </p:nvSpPr>
        <p:spPr>
          <a:xfrm>
            <a:off x="6172644" y="6337549"/>
            <a:ext cx="1377894" cy="297369"/>
          </a:xfrm>
          <a:prstGeom prst="rect">
            <a:avLst/>
          </a:prstGeom>
        </p:spPr>
        <p:txBody>
          <a:bodyPr lIns="0" tIns="0" rIns="0" bIns="0" rtlCol="0" anchor="t">
            <a:spAutoFit/>
          </a:bodyPr>
          <a:lstStyle/>
          <a:p>
            <a:pPr algn="l">
              <a:lnSpc>
                <a:spcPts val="2509"/>
              </a:lnSpc>
            </a:pPr>
            <a:r>
              <a:rPr lang="en-US" sz="1792" b="1" u="sng">
                <a:solidFill>
                  <a:srgbClr val="FF3131"/>
                </a:solidFill>
                <a:latin typeface="Canva Sans Bold"/>
                <a:ea typeface="Canva Sans Bold"/>
                <a:cs typeface="Canva Sans Bold"/>
                <a:sym typeface="Canva Sans Bold"/>
              </a:rPr>
              <a:t>Đã đánh giá</a:t>
            </a:r>
          </a:p>
        </p:txBody>
      </p:sp>
      <p:sp>
        <p:nvSpPr>
          <p:cNvPr id="33" name="TextBox 33">
            <a:extLst>
              <a:ext uri="{FF2B5EF4-FFF2-40B4-BE49-F238E27FC236}">
                <a16:creationId xmlns:a16="http://schemas.microsoft.com/office/drawing/2014/main" id="{1A533BB0-5A6B-6455-F8B8-3CFD41D3F1B2}"/>
              </a:ext>
            </a:extLst>
          </p:cNvPr>
          <p:cNvSpPr txBox="1"/>
          <p:nvPr/>
        </p:nvSpPr>
        <p:spPr>
          <a:xfrm>
            <a:off x="10238070" y="6382230"/>
            <a:ext cx="1377894" cy="297369"/>
          </a:xfrm>
          <a:prstGeom prst="rect">
            <a:avLst/>
          </a:prstGeom>
        </p:spPr>
        <p:txBody>
          <a:bodyPr lIns="0" tIns="0" rIns="0" bIns="0" rtlCol="0" anchor="t">
            <a:spAutoFit/>
          </a:bodyPr>
          <a:lstStyle/>
          <a:p>
            <a:pPr algn="l">
              <a:lnSpc>
                <a:spcPts val="2509"/>
              </a:lnSpc>
            </a:pPr>
            <a:r>
              <a:rPr lang="en-US" sz="1792" b="1" u="sng">
                <a:solidFill>
                  <a:srgbClr val="FF3131"/>
                </a:solidFill>
                <a:latin typeface="Canva Sans Bold"/>
                <a:ea typeface="Canva Sans Bold"/>
                <a:cs typeface="Canva Sans Bold"/>
                <a:sym typeface="Canva Sans Bold"/>
              </a:rPr>
              <a:t>Đã đánh giá</a:t>
            </a:r>
          </a:p>
        </p:txBody>
      </p:sp>
      <p:sp>
        <p:nvSpPr>
          <p:cNvPr id="15" name="Freeform 15">
            <a:extLst>
              <a:ext uri="{FF2B5EF4-FFF2-40B4-BE49-F238E27FC236}">
                <a16:creationId xmlns:a16="http://schemas.microsoft.com/office/drawing/2014/main" id="{4A8CC8B2-9A85-B54F-907B-C256D6AAF580}"/>
              </a:ext>
            </a:extLst>
          </p:cNvPr>
          <p:cNvSpPr/>
          <p:nvPr/>
        </p:nvSpPr>
        <p:spPr>
          <a:xfrm>
            <a:off x="15236121"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9CB45EDA-4455-A64C-0566-62F2DD3604E7}"/>
              </a:ext>
            </a:extLst>
          </p:cNvPr>
          <p:cNvGrpSpPr/>
          <p:nvPr/>
        </p:nvGrpSpPr>
        <p:grpSpPr>
          <a:xfrm>
            <a:off x="16671747" y="217109"/>
            <a:ext cx="1175107" cy="1159550"/>
            <a:chOff x="0" y="0"/>
            <a:chExt cx="309493" cy="305396"/>
          </a:xfrm>
        </p:grpSpPr>
        <p:sp>
          <p:nvSpPr>
            <p:cNvPr id="5" name="Freeform 5">
              <a:extLst>
                <a:ext uri="{FF2B5EF4-FFF2-40B4-BE49-F238E27FC236}">
                  <a16:creationId xmlns:a16="http://schemas.microsoft.com/office/drawing/2014/main" id="{8CD74AE8-7196-5D22-3981-DDCD375751E6}"/>
                </a:ext>
              </a:extLst>
            </p:cNvPr>
            <p:cNvSpPr/>
            <p:nvPr/>
          </p:nvSpPr>
          <p:spPr>
            <a:xfrm>
              <a:off x="0" y="0"/>
              <a:ext cx="309493" cy="305396"/>
            </a:xfrm>
            <a:custGeom>
              <a:avLst/>
              <a:gdLst/>
              <a:ahLst/>
              <a:cxnLst/>
              <a:rect l="l" t="t" r="r" b="b"/>
              <a:pathLst>
                <a:path w="309493" h="305396">
                  <a:moveTo>
                    <a:pt x="152698" y="0"/>
                  </a:moveTo>
                  <a:lnTo>
                    <a:pt x="156795" y="0"/>
                  </a:lnTo>
                  <a:cubicBezTo>
                    <a:pt x="197293" y="0"/>
                    <a:pt x="236133" y="16088"/>
                    <a:pt x="264769" y="44724"/>
                  </a:cubicBezTo>
                  <a:cubicBezTo>
                    <a:pt x="293405" y="73361"/>
                    <a:pt x="309493" y="112200"/>
                    <a:pt x="309493" y="152698"/>
                  </a:cubicBezTo>
                  <a:lnTo>
                    <a:pt x="309493" y="152698"/>
                  </a:lnTo>
                  <a:cubicBezTo>
                    <a:pt x="309493" y="237031"/>
                    <a:pt x="241128" y="305396"/>
                    <a:pt x="156795" y="305396"/>
                  </a:cubicBezTo>
                  <a:lnTo>
                    <a:pt x="152698" y="305396"/>
                  </a:lnTo>
                  <a:cubicBezTo>
                    <a:pt x="68365" y="305396"/>
                    <a:pt x="0" y="237031"/>
                    <a:pt x="0" y="152698"/>
                  </a:cubicBezTo>
                  <a:lnTo>
                    <a:pt x="0" y="152698"/>
                  </a:lnTo>
                  <a:cubicBezTo>
                    <a:pt x="0" y="68365"/>
                    <a:pt x="68365" y="0"/>
                    <a:pt x="152698" y="0"/>
                  </a:cubicBezTo>
                  <a:close/>
                </a:path>
              </a:pathLst>
            </a:custGeom>
            <a:solidFill>
              <a:srgbClr val="D2BC67"/>
            </a:solidFill>
          </p:spPr>
          <p:txBody>
            <a:bodyPr/>
            <a:lstStyle/>
            <a:p>
              <a:endParaRPr lang="en-US"/>
            </a:p>
          </p:txBody>
        </p:sp>
        <p:sp>
          <p:nvSpPr>
            <p:cNvPr id="6" name="TextBox 6">
              <a:extLst>
                <a:ext uri="{FF2B5EF4-FFF2-40B4-BE49-F238E27FC236}">
                  <a16:creationId xmlns:a16="http://schemas.microsoft.com/office/drawing/2014/main" id="{0957439E-1A53-2921-C7C2-DEFDFC0AD1E5}"/>
                </a:ext>
              </a:extLst>
            </p:cNvPr>
            <p:cNvSpPr txBox="1"/>
            <p:nvPr/>
          </p:nvSpPr>
          <p:spPr>
            <a:xfrm>
              <a:off x="0" y="-38100"/>
              <a:ext cx="309493" cy="343496"/>
            </a:xfrm>
            <a:prstGeom prst="rect">
              <a:avLst/>
            </a:prstGeom>
          </p:spPr>
          <p:txBody>
            <a:bodyPr lIns="50800" tIns="50800" rIns="50800" bIns="50800" rtlCol="0" anchor="ctr"/>
            <a:lstStyle/>
            <a:p>
              <a:pPr algn="ctr">
                <a:lnSpc>
                  <a:spcPts val="2659"/>
                </a:lnSpc>
              </a:pPr>
              <a:endParaRPr/>
            </a:p>
          </p:txBody>
        </p:sp>
      </p:grpSp>
      <p:grpSp>
        <p:nvGrpSpPr>
          <p:cNvPr id="16" name="Group 7">
            <a:extLst>
              <a:ext uri="{FF2B5EF4-FFF2-40B4-BE49-F238E27FC236}">
                <a16:creationId xmlns:a16="http://schemas.microsoft.com/office/drawing/2014/main" id="{83491F60-3116-7A52-6E6C-C4739E60884C}"/>
              </a:ext>
            </a:extLst>
          </p:cNvPr>
          <p:cNvGrpSpPr/>
          <p:nvPr/>
        </p:nvGrpSpPr>
        <p:grpSpPr>
          <a:xfrm>
            <a:off x="16840103" y="377686"/>
            <a:ext cx="838394" cy="838394"/>
            <a:chOff x="0" y="0"/>
            <a:chExt cx="13716000" cy="13716000"/>
          </a:xfrm>
        </p:grpSpPr>
        <p:sp>
          <p:nvSpPr>
            <p:cNvPr id="17" name="Freeform 8">
              <a:hlinkClick r:id="rId14" action="ppaction://hlinksldjump"/>
              <a:extLst>
                <a:ext uri="{FF2B5EF4-FFF2-40B4-BE49-F238E27FC236}">
                  <a16:creationId xmlns:a16="http://schemas.microsoft.com/office/drawing/2014/main" id="{5F710250-DD06-5649-526F-0B243D6B77E4}"/>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15"/>
              <a:stretch>
                <a:fillRect/>
              </a:stretch>
            </a:blipFill>
          </p:spPr>
          <p:txBody>
            <a:bodyPr/>
            <a:lstStyle/>
            <a:p>
              <a:endParaRPr lang="en-US" dirty="0"/>
            </a:p>
          </p:txBody>
        </p:sp>
      </p:grpSp>
      <p:grpSp>
        <p:nvGrpSpPr>
          <p:cNvPr id="18" name="Group 22">
            <a:extLst>
              <a:ext uri="{FF2B5EF4-FFF2-40B4-BE49-F238E27FC236}">
                <a16:creationId xmlns:a16="http://schemas.microsoft.com/office/drawing/2014/main" id="{D2E90EF1-9FB7-116B-C1F6-9D17BA1F5297}"/>
              </a:ext>
            </a:extLst>
          </p:cNvPr>
          <p:cNvGrpSpPr/>
          <p:nvPr/>
        </p:nvGrpSpPr>
        <p:grpSpPr>
          <a:xfrm>
            <a:off x="15127591" y="1376658"/>
            <a:ext cx="2719262" cy="1800923"/>
            <a:chOff x="0" y="0"/>
            <a:chExt cx="716184" cy="474317"/>
          </a:xfrm>
        </p:grpSpPr>
        <p:sp>
          <p:nvSpPr>
            <p:cNvPr id="19" name="Freeform 23">
              <a:extLst>
                <a:ext uri="{FF2B5EF4-FFF2-40B4-BE49-F238E27FC236}">
                  <a16:creationId xmlns:a16="http://schemas.microsoft.com/office/drawing/2014/main" id="{A77F66B8-B03B-45BC-A17F-BD755BAEB704}"/>
                </a:ext>
              </a:extLst>
            </p:cNvPr>
            <p:cNvSpPr/>
            <p:nvPr/>
          </p:nvSpPr>
          <p:spPr>
            <a:xfrm>
              <a:off x="0" y="0"/>
              <a:ext cx="716184" cy="474317"/>
            </a:xfrm>
            <a:custGeom>
              <a:avLst/>
              <a:gdLst/>
              <a:ahLst/>
              <a:cxnLst/>
              <a:rect l="l" t="t" r="r" b="b"/>
              <a:pathLst>
                <a:path w="716184" h="474317">
                  <a:moveTo>
                    <a:pt x="145200" y="0"/>
                  </a:moveTo>
                  <a:lnTo>
                    <a:pt x="570984" y="0"/>
                  </a:lnTo>
                  <a:cubicBezTo>
                    <a:pt x="651176" y="0"/>
                    <a:pt x="716184" y="65008"/>
                    <a:pt x="716184" y="145200"/>
                  </a:cubicBezTo>
                  <a:lnTo>
                    <a:pt x="716184" y="329117"/>
                  </a:lnTo>
                  <a:cubicBezTo>
                    <a:pt x="716184" y="409309"/>
                    <a:pt x="651176" y="474317"/>
                    <a:pt x="570984" y="474317"/>
                  </a:cubicBezTo>
                  <a:lnTo>
                    <a:pt x="145200" y="474317"/>
                  </a:lnTo>
                  <a:cubicBezTo>
                    <a:pt x="65008" y="474317"/>
                    <a:pt x="0" y="409309"/>
                    <a:pt x="0" y="329117"/>
                  </a:cubicBezTo>
                  <a:lnTo>
                    <a:pt x="0" y="145200"/>
                  </a:lnTo>
                  <a:cubicBezTo>
                    <a:pt x="0" y="65008"/>
                    <a:pt x="65008" y="0"/>
                    <a:pt x="145200" y="0"/>
                  </a:cubicBezTo>
                  <a:close/>
                </a:path>
              </a:pathLst>
            </a:custGeom>
            <a:solidFill>
              <a:srgbClr val="FFFFFF"/>
            </a:solidFill>
          </p:spPr>
          <p:txBody>
            <a:bodyPr/>
            <a:lstStyle/>
            <a:p>
              <a:endParaRPr lang="en-US"/>
            </a:p>
          </p:txBody>
        </p:sp>
        <p:sp>
          <p:nvSpPr>
            <p:cNvPr id="20" name="TextBox 24">
              <a:extLst>
                <a:ext uri="{FF2B5EF4-FFF2-40B4-BE49-F238E27FC236}">
                  <a16:creationId xmlns:a16="http://schemas.microsoft.com/office/drawing/2014/main" id="{F5720352-FF90-A732-876F-C650590172F7}"/>
                </a:ext>
              </a:extLst>
            </p:cNvPr>
            <p:cNvSpPr txBox="1"/>
            <p:nvPr/>
          </p:nvSpPr>
          <p:spPr>
            <a:xfrm>
              <a:off x="0" y="-38100"/>
              <a:ext cx="716184" cy="512417"/>
            </a:xfrm>
            <a:prstGeom prst="rect">
              <a:avLst/>
            </a:prstGeom>
          </p:spPr>
          <p:txBody>
            <a:bodyPr lIns="50800" tIns="50800" rIns="50800" bIns="50800" rtlCol="0" anchor="ctr"/>
            <a:lstStyle/>
            <a:p>
              <a:pPr algn="ctr">
                <a:lnSpc>
                  <a:spcPts val="2659"/>
                </a:lnSpc>
              </a:pPr>
              <a:endParaRPr/>
            </a:p>
          </p:txBody>
        </p:sp>
      </p:grpSp>
      <p:sp>
        <p:nvSpPr>
          <p:cNvPr id="21" name="TextBox 37">
            <a:hlinkClick r:id="rId16" action="ppaction://hlinksldjump"/>
            <a:extLst>
              <a:ext uri="{FF2B5EF4-FFF2-40B4-BE49-F238E27FC236}">
                <a16:creationId xmlns:a16="http://schemas.microsoft.com/office/drawing/2014/main" id="{9428D82E-0C26-6D6F-E390-7A075C441E4F}"/>
              </a:ext>
            </a:extLst>
          </p:cNvPr>
          <p:cNvSpPr txBox="1"/>
          <p:nvPr/>
        </p:nvSpPr>
        <p:spPr>
          <a:xfrm>
            <a:off x="15784199" y="2367741"/>
            <a:ext cx="1613727" cy="349250"/>
          </a:xfrm>
          <a:prstGeom prst="rect">
            <a:avLst/>
          </a:prstGeom>
        </p:spPr>
        <p:txBody>
          <a:bodyPr lIns="0" tIns="0" rIns="0" bIns="0" rtlCol="0" anchor="t">
            <a:spAutoFit/>
          </a:bodyPr>
          <a:lstStyle/>
          <a:p>
            <a:pPr algn="l">
              <a:lnSpc>
                <a:spcPts val="2800"/>
              </a:lnSpc>
            </a:pPr>
            <a:r>
              <a:rPr lang="en-US" sz="2000" b="1" u="sng" dirty="0" err="1">
                <a:solidFill>
                  <a:srgbClr val="000000"/>
                </a:solidFill>
                <a:latin typeface="Noto Sans Bold"/>
                <a:ea typeface="Noto Sans Bold"/>
                <a:cs typeface="Noto Sans Bold"/>
                <a:sym typeface="Noto Sans Bold"/>
              </a:rPr>
              <a:t>Đăng</a:t>
            </a:r>
            <a:r>
              <a:rPr lang="en-US" sz="2000" b="1" u="sng" dirty="0">
                <a:solidFill>
                  <a:srgbClr val="000000"/>
                </a:solidFill>
                <a:latin typeface="Noto Sans Bold"/>
                <a:ea typeface="Noto Sans Bold"/>
                <a:cs typeface="Noto Sans Bold"/>
                <a:sym typeface="Noto Sans Bold"/>
              </a:rPr>
              <a:t> </a:t>
            </a:r>
            <a:r>
              <a:rPr lang="en-US" sz="2000" b="1" u="sng" dirty="0" err="1">
                <a:solidFill>
                  <a:srgbClr val="000000"/>
                </a:solidFill>
                <a:latin typeface="Noto Sans Bold"/>
                <a:ea typeface="Noto Sans Bold"/>
                <a:cs typeface="Noto Sans Bold"/>
                <a:sym typeface="Noto Sans Bold"/>
              </a:rPr>
              <a:t>xuất</a:t>
            </a:r>
            <a:endParaRPr lang="en-US" sz="2000" b="1" u="sng" dirty="0">
              <a:solidFill>
                <a:srgbClr val="000000"/>
              </a:solidFill>
              <a:latin typeface="Noto Sans Bold"/>
              <a:ea typeface="Noto Sans Bold"/>
              <a:cs typeface="Noto Sans Bold"/>
              <a:sym typeface="Noto Sans Bold"/>
            </a:endParaRPr>
          </a:p>
        </p:txBody>
      </p:sp>
      <p:sp>
        <p:nvSpPr>
          <p:cNvPr id="22" name="TextBox 38">
            <a:extLst>
              <a:ext uri="{FF2B5EF4-FFF2-40B4-BE49-F238E27FC236}">
                <a16:creationId xmlns:a16="http://schemas.microsoft.com/office/drawing/2014/main" id="{4FB945B6-3EDF-C6EE-C65B-974DCA6D51D4}"/>
              </a:ext>
            </a:extLst>
          </p:cNvPr>
          <p:cNvSpPr txBox="1"/>
          <p:nvPr/>
        </p:nvSpPr>
        <p:spPr>
          <a:xfrm>
            <a:off x="15548874" y="1527001"/>
            <a:ext cx="2297979" cy="396240"/>
          </a:xfrm>
          <a:prstGeom prst="rect">
            <a:avLst/>
          </a:prstGeom>
        </p:spPr>
        <p:txBody>
          <a:bodyPr lIns="0" tIns="0" rIns="0" bIns="0" rtlCol="0" anchor="t">
            <a:spAutoFit/>
          </a:bodyPr>
          <a:lstStyle/>
          <a:p>
            <a:pPr algn="l">
              <a:lnSpc>
                <a:spcPts val="3359"/>
              </a:lnSpc>
            </a:pPr>
            <a:r>
              <a:rPr lang="en-US" sz="2399" dirty="0">
                <a:solidFill>
                  <a:srgbClr val="000000">
                    <a:alpha val="68627"/>
                  </a:srgbClr>
                </a:solidFill>
                <a:latin typeface="Noto Sans"/>
                <a:ea typeface="Noto Sans"/>
                <a:cs typeface="Noto Sans"/>
                <a:sym typeface="Noto Sans"/>
              </a:rPr>
              <a:t> </a:t>
            </a:r>
            <a:r>
              <a:rPr lang="en-US" sz="2399" dirty="0" err="1">
                <a:solidFill>
                  <a:srgbClr val="000000">
                    <a:alpha val="68627"/>
                  </a:srgbClr>
                </a:solidFill>
                <a:latin typeface="Noto Sans"/>
                <a:ea typeface="Noto Sans"/>
                <a:cs typeface="Noto Sans"/>
                <a:sym typeface="Noto Sans"/>
              </a:rPr>
              <a:t>VKLysiucute</a:t>
            </a:r>
            <a:endParaRPr lang="en-US" sz="2399" dirty="0">
              <a:solidFill>
                <a:srgbClr val="000000">
                  <a:alpha val="68627"/>
                </a:srgbClr>
              </a:solidFill>
              <a:latin typeface="Noto Sans"/>
              <a:ea typeface="Noto Sans"/>
              <a:cs typeface="Noto Sans"/>
              <a:sym typeface="Noto Sans"/>
            </a:endParaRPr>
          </a:p>
        </p:txBody>
      </p:sp>
      <p:sp>
        <p:nvSpPr>
          <p:cNvPr id="23" name="TextBox 39">
            <a:extLst>
              <a:ext uri="{FF2B5EF4-FFF2-40B4-BE49-F238E27FC236}">
                <a16:creationId xmlns:a16="http://schemas.microsoft.com/office/drawing/2014/main" id="{E5119C3C-EDD3-CC00-DED1-CCD786800909}"/>
              </a:ext>
            </a:extLst>
          </p:cNvPr>
          <p:cNvSpPr txBox="1"/>
          <p:nvPr/>
        </p:nvSpPr>
        <p:spPr>
          <a:xfrm>
            <a:off x="15691113" y="1875616"/>
            <a:ext cx="2297979" cy="349250"/>
          </a:xfrm>
          <a:prstGeom prst="rect">
            <a:avLst/>
          </a:prstGeom>
        </p:spPr>
        <p:txBody>
          <a:bodyPr lIns="0" tIns="0" rIns="0" bIns="0" rtlCol="0" anchor="t">
            <a:spAutoFit/>
          </a:bodyPr>
          <a:lstStyle/>
          <a:p>
            <a:pPr algn="l">
              <a:lnSpc>
                <a:spcPts val="2800"/>
              </a:lnSpc>
            </a:pPr>
            <a:r>
              <a:rPr lang="en-US" sz="2000" dirty="0">
                <a:solidFill>
                  <a:srgbClr val="000000">
                    <a:alpha val="68627"/>
                  </a:srgbClr>
                </a:solidFill>
                <a:latin typeface="Noto Sans"/>
                <a:ea typeface="Noto Sans"/>
                <a:cs typeface="Noto Sans"/>
                <a:sym typeface="Noto Sans"/>
              </a:rPr>
              <a:t>ID: 03682632</a:t>
            </a:r>
          </a:p>
        </p:txBody>
      </p:sp>
    </p:spTree>
    <p:extLst>
      <p:ext uri="{BB962C8B-B14F-4D97-AF65-F5344CB8AC3E}">
        <p14:creationId xmlns:p14="http://schemas.microsoft.com/office/powerpoint/2010/main" val="6422251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dirty="0"/>
          </a:p>
        </p:txBody>
      </p:sp>
      <p:sp>
        <p:nvSpPr>
          <p:cNvPr id="3" name="Freeform 3"/>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3596430" y="253475"/>
            <a:ext cx="1175107" cy="1159550"/>
            <a:chOff x="0" y="0"/>
            <a:chExt cx="309493" cy="305396"/>
          </a:xfrm>
        </p:grpSpPr>
        <p:sp>
          <p:nvSpPr>
            <p:cNvPr id="5" name="Freeform 5"/>
            <p:cNvSpPr/>
            <p:nvPr/>
          </p:nvSpPr>
          <p:spPr>
            <a:xfrm>
              <a:off x="0" y="0"/>
              <a:ext cx="309493" cy="305396"/>
            </a:xfrm>
            <a:custGeom>
              <a:avLst/>
              <a:gdLst/>
              <a:ahLst/>
              <a:cxnLst/>
              <a:rect l="l" t="t" r="r" b="b"/>
              <a:pathLst>
                <a:path w="309493" h="305396">
                  <a:moveTo>
                    <a:pt x="152698" y="0"/>
                  </a:moveTo>
                  <a:lnTo>
                    <a:pt x="156795" y="0"/>
                  </a:lnTo>
                  <a:cubicBezTo>
                    <a:pt x="197293" y="0"/>
                    <a:pt x="236133" y="16088"/>
                    <a:pt x="264769" y="44724"/>
                  </a:cubicBezTo>
                  <a:cubicBezTo>
                    <a:pt x="293405" y="73361"/>
                    <a:pt x="309493" y="112200"/>
                    <a:pt x="309493" y="152698"/>
                  </a:cubicBezTo>
                  <a:lnTo>
                    <a:pt x="309493" y="152698"/>
                  </a:lnTo>
                  <a:cubicBezTo>
                    <a:pt x="309493" y="237031"/>
                    <a:pt x="241128" y="305396"/>
                    <a:pt x="156795" y="305396"/>
                  </a:cubicBezTo>
                  <a:lnTo>
                    <a:pt x="152698" y="305396"/>
                  </a:lnTo>
                  <a:cubicBezTo>
                    <a:pt x="68365" y="305396"/>
                    <a:pt x="0" y="237031"/>
                    <a:pt x="0" y="152698"/>
                  </a:cubicBezTo>
                  <a:lnTo>
                    <a:pt x="0" y="152698"/>
                  </a:lnTo>
                  <a:cubicBezTo>
                    <a:pt x="0" y="68365"/>
                    <a:pt x="68365" y="0"/>
                    <a:pt x="152698" y="0"/>
                  </a:cubicBezTo>
                  <a:close/>
                </a:path>
              </a:pathLst>
            </a:custGeom>
            <a:solidFill>
              <a:srgbClr val="D2BC67"/>
            </a:solidFill>
          </p:spPr>
          <p:txBody>
            <a:bodyPr/>
            <a:lstStyle/>
            <a:p>
              <a:endParaRPr lang="en-US"/>
            </a:p>
          </p:txBody>
        </p:sp>
        <p:sp>
          <p:nvSpPr>
            <p:cNvPr id="6" name="TextBox 6"/>
            <p:cNvSpPr txBox="1"/>
            <p:nvPr/>
          </p:nvSpPr>
          <p:spPr>
            <a:xfrm>
              <a:off x="0" y="-38100"/>
              <a:ext cx="309493" cy="343496"/>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p:nvPr/>
        </p:nvGrpSpPr>
        <p:grpSpPr>
          <a:xfrm>
            <a:off x="776763" y="114333"/>
            <a:ext cx="1450768" cy="1450768"/>
            <a:chOff x="0" y="0"/>
            <a:chExt cx="13716000" cy="13716000"/>
          </a:xfrm>
        </p:grpSpPr>
        <p:sp>
          <p:nvSpPr>
            <p:cNvPr id="9" name="Freeform 9">
              <a:hlinkClick r:id="rId7" action="ppaction://hlinksldjump"/>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8"/>
              <a:stretch>
                <a:fillRect t="-38888" b="-38888"/>
              </a:stretch>
            </a:blipFill>
          </p:spPr>
          <p:txBody>
            <a:bodyPr/>
            <a:lstStyle/>
            <a:p>
              <a:endParaRPr lang="en-US" dirty="0"/>
            </a:p>
          </p:txBody>
        </p:sp>
      </p:grpSp>
      <p:sp>
        <p:nvSpPr>
          <p:cNvPr id="10" name="Freeform 10">
            <a:hlinkClick r:id="rId9" action="ppaction://hlinksldjump"/>
          </p:cNvPr>
          <p:cNvSpPr/>
          <p:nvPr/>
        </p:nvSpPr>
        <p:spPr>
          <a:xfrm>
            <a:off x="15236121"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11" name="Group 11"/>
          <p:cNvGrpSpPr/>
          <p:nvPr/>
        </p:nvGrpSpPr>
        <p:grpSpPr>
          <a:xfrm>
            <a:off x="-297211" y="8804258"/>
            <a:ext cx="18742400" cy="1758179"/>
            <a:chOff x="0" y="0"/>
            <a:chExt cx="3856461" cy="361765"/>
          </a:xfrm>
        </p:grpSpPr>
        <p:sp>
          <p:nvSpPr>
            <p:cNvPr id="12" name="Freeform 12"/>
            <p:cNvSpPr/>
            <p:nvPr/>
          </p:nvSpPr>
          <p:spPr>
            <a:xfrm>
              <a:off x="0" y="0"/>
              <a:ext cx="3856461" cy="361765"/>
            </a:xfrm>
            <a:custGeom>
              <a:avLst/>
              <a:gdLst/>
              <a:ahLst/>
              <a:cxnLst/>
              <a:rect l="l" t="t" r="r" b="b"/>
              <a:pathLst>
                <a:path w="3856461" h="361765">
                  <a:moveTo>
                    <a:pt x="8068" y="0"/>
                  </a:moveTo>
                  <a:lnTo>
                    <a:pt x="3848393" y="0"/>
                  </a:lnTo>
                  <a:cubicBezTo>
                    <a:pt x="3850533" y="0"/>
                    <a:pt x="3852585" y="850"/>
                    <a:pt x="3854098" y="2363"/>
                  </a:cubicBezTo>
                  <a:cubicBezTo>
                    <a:pt x="3855611" y="3876"/>
                    <a:pt x="3856461" y="5928"/>
                    <a:pt x="3856461" y="8068"/>
                  </a:cubicBezTo>
                  <a:lnTo>
                    <a:pt x="3856461" y="353697"/>
                  </a:lnTo>
                  <a:cubicBezTo>
                    <a:pt x="3856461" y="358153"/>
                    <a:pt x="3852849" y="361765"/>
                    <a:pt x="3848393" y="361765"/>
                  </a:cubicBezTo>
                  <a:lnTo>
                    <a:pt x="8068" y="361765"/>
                  </a:lnTo>
                  <a:cubicBezTo>
                    <a:pt x="3612" y="361765"/>
                    <a:pt x="0" y="358153"/>
                    <a:pt x="0" y="353697"/>
                  </a:cubicBezTo>
                  <a:lnTo>
                    <a:pt x="0" y="8068"/>
                  </a:lnTo>
                  <a:cubicBezTo>
                    <a:pt x="0" y="3612"/>
                    <a:pt x="3612" y="0"/>
                    <a:pt x="8068" y="0"/>
                  </a:cubicBezTo>
                  <a:close/>
                </a:path>
              </a:pathLst>
            </a:custGeom>
            <a:solidFill>
              <a:srgbClr val="D6BD9E"/>
            </a:solidFill>
          </p:spPr>
          <p:txBody>
            <a:bodyPr/>
            <a:lstStyle/>
            <a:p>
              <a:endParaRPr lang="en-US"/>
            </a:p>
          </p:txBody>
        </p:sp>
        <p:sp>
          <p:nvSpPr>
            <p:cNvPr id="13" name="TextBox 13"/>
            <p:cNvSpPr txBox="1"/>
            <p:nvPr/>
          </p:nvSpPr>
          <p:spPr>
            <a:xfrm>
              <a:off x="0" y="-38100"/>
              <a:ext cx="3856461" cy="399865"/>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3440975" y="9105348"/>
            <a:ext cx="4237522" cy="877353"/>
            <a:chOff x="0" y="0"/>
            <a:chExt cx="5650030" cy="1169804"/>
          </a:xfrm>
        </p:grpSpPr>
        <p:grpSp>
          <p:nvGrpSpPr>
            <p:cNvPr id="15" name="Group 15"/>
            <p:cNvGrpSpPr/>
            <p:nvPr/>
          </p:nvGrpSpPr>
          <p:grpSpPr>
            <a:xfrm>
              <a:off x="0" y="0"/>
              <a:ext cx="5650030" cy="1169804"/>
              <a:chOff x="0" y="0"/>
              <a:chExt cx="1099708" cy="227688"/>
            </a:xfrm>
          </p:grpSpPr>
          <p:sp>
            <p:nvSpPr>
              <p:cNvPr id="16" name="Freeform 16"/>
              <p:cNvSpPr/>
              <p:nvPr/>
            </p:nvSpPr>
            <p:spPr>
              <a:xfrm>
                <a:off x="0" y="0"/>
                <a:ext cx="1099708" cy="227688"/>
              </a:xfrm>
              <a:custGeom>
                <a:avLst/>
                <a:gdLst/>
                <a:ahLst/>
                <a:cxnLst/>
                <a:rect l="l" t="t" r="r" b="b"/>
                <a:pathLst>
                  <a:path w="1099708" h="227688">
                    <a:moveTo>
                      <a:pt x="35683" y="0"/>
                    </a:moveTo>
                    <a:lnTo>
                      <a:pt x="1064024" y="0"/>
                    </a:lnTo>
                    <a:cubicBezTo>
                      <a:pt x="1073488" y="0"/>
                      <a:pt x="1082564" y="3759"/>
                      <a:pt x="1089256" y="10451"/>
                    </a:cubicBezTo>
                    <a:cubicBezTo>
                      <a:pt x="1095948" y="17143"/>
                      <a:pt x="1099708" y="26220"/>
                      <a:pt x="1099708" y="35683"/>
                    </a:cubicBezTo>
                    <a:lnTo>
                      <a:pt x="1099708" y="192004"/>
                    </a:lnTo>
                    <a:cubicBezTo>
                      <a:pt x="1099708" y="211712"/>
                      <a:pt x="1083732" y="227688"/>
                      <a:pt x="1064024" y="227688"/>
                    </a:cubicBezTo>
                    <a:lnTo>
                      <a:pt x="35683" y="227688"/>
                    </a:lnTo>
                    <a:cubicBezTo>
                      <a:pt x="15976" y="227688"/>
                      <a:pt x="0" y="211712"/>
                      <a:pt x="0" y="192004"/>
                    </a:cubicBezTo>
                    <a:lnTo>
                      <a:pt x="0" y="35683"/>
                    </a:lnTo>
                    <a:cubicBezTo>
                      <a:pt x="0" y="15976"/>
                      <a:pt x="15976" y="0"/>
                      <a:pt x="35683" y="0"/>
                    </a:cubicBezTo>
                    <a:close/>
                  </a:path>
                </a:pathLst>
              </a:custGeom>
              <a:solidFill>
                <a:srgbClr val="B4B4B4"/>
              </a:solidFill>
            </p:spPr>
            <p:txBody>
              <a:bodyPr/>
              <a:lstStyle/>
              <a:p>
                <a:endParaRPr lang="en-US"/>
              </a:p>
            </p:txBody>
          </p:sp>
          <p:sp>
            <p:nvSpPr>
              <p:cNvPr id="17" name="TextBox 17"/>
              <p:cNvSpPr txBox="1"/>
              <p:nvPr/>
            </p:nvSpPr>
            <p:spPr>
              <a:xfrm>
                <a:off x="0" y="-38100"/>
                <a:ext cx="1099708" cy="265788"/>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1128119" y="142731"/>
              <a:ext cx="3505782" cy="830141"/>
            </a:xfrm>
            <a:prstGeom prst="rect">
              <a:avLst/>
            </a:prstGeom>
          </p:spPr>
          <p:txBody>
            <a:bodyPr wrap="square" lIns="0" tIns="0" rIns="0" bIns="0" rtlCol="0" anchor="t">
              <a:spAutoFit/>
            </a:bodyPr>
            <a:lstStyle/>
            <a:p>
              <a:pPr>
                <a:lnSpc>
                  <a:spcPts val="5179"/>
                </a:lnSpc>
              </a:pPr>
              <a:r>
                <a:rPr lang="en-US" sz="3699" dirty="0">
                  <a:solidFill>
                    <a:srgbClr val="FFFFFF"/>
                  </a:solidFill>
                  <a:latin typeface="Noto Sans"/>
                  <a:ea typeface="Noto Sans"/>
                  <a:cs typeface="Noto Sans"/>
                  <a:sym typeface="Noto Sans"/>
                </a:rPr>
                <a:t>Thanh </a:t>
              </a:r>
              <a:r>
                <a:rPr lang="en-US" sz="3699" dirty="0" err="1">
                  <a:solidFill>
                    <a:srgbClr val="FFFFFF"/>
                  </a:solidFill>
                  <a:latin typeface="Noto Sans"/>
                  <a:ea typeface="Noto Sans"/>
                  <a:cs typeface="Noto Sans"/>
                  <a:sym typeface="Noto Sans"/>
                </a:rPr>
                <a:t>Toán</a:t>
              </a:r>
              <a:endParaRPr lang="en-US" sz="3699" dirty="0">
                <a:solidFill>
                  <a:srgbClr val="FFFFFF"/>
                </a:solidFill>
                <a:latin typeface="Noto Sans"/>
                <a:ea typeface="Noto Sans"/>
                <a:cs typeface="Noto Sans"/>
                <a:sym typeface="Noto Sans"/>
              </a:endParaRPr>
            </a:p>
          </p:txBody>
        </p:sp>
      </p:grpSp>
      <p:grpSp>
        <p:nvGrpSpPr>
          <p:cNvPr id="19" name="Group 19"/>
          <p:cNvGrpSpPr/>
          <p:nvPr/>
        </p:nvGrpSpPr>
        <p:grpSpPr>
          <a:xfrm>
            <a:off x="16840103" y="377686"/>
            <a:ext cx="838394" cy="838394"/>
            <a:chOff x="0" y="0"/>
            <a:chExt cx="13716000" cy="13716000"/>
          </a:xfrm>
        </p:grpSpPr>
        <p:sp>
          <p:nvSpPr>
            <p:cNvPr id="20" name="Freeform 20">
              <a:hlinkClick r:id="rId12" action="ppaction://hlinksldjump"/>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13"/>
              <a:stretch>
                <a:fillRect/>
              </a:stretch>
            </a:blipFill>
          </p:spPr>
          <p:txBody>
            <a:bodyPr/>
            <a:lstStyle/>
            <a:p>
              <a:endParaRPr lang="en-US" dirty="0"/>
            </a:p>
          </p:txBody>
        </p:sp>
      </p:grpSp>
      <p:sp>
        <p:nvSpPr>
          <p:cNvPr id="21" name="TextBox 21"/>
          <p:cNvSpPr txBox="1"/>
          <p:nvPr/>
        </p:nvSpPr>
        <p:spPr>
          <a:xfrm>
            <a:off x="7442767" y="4829492"/>
            <a:ext cx="2831068" cy="514350"/>
          </a:xfrm>
          <a:prstGeom prst="rect">
            <a:avLst/>
          </a:prstGeom>
        </p:spPr>
        <p:txBody>
          <a:bodyPr lIns="0" tIns="0" rIns="0" bIns="0" rtlCol="0" anchor="t">
            <a:spAutoFit/>
          </a:bodyPr>
          <a:lstStyle/>
          <a:p>
            <a:pPr algn="ctr">
              <a:lnSpc>
                <a:spcPts val="4200"/>
              </a:lnSpc>
            </a:pPr>
            <a:r>
              <a:rPr lang="en-US" sz="3000">
                <a:solidFill>
                  <a:srgbClr val="000000">
                    <a:alpha val="51765"/>
                  </a:srgbClr>
                </a:solidFill>
                <a:latin typeface="Canva Sans"/>
                <a:ea typeface="Canva Sans"/>
                <a:cs typeface="Canva Sans"/>
                <a:sym typeface="Canva Sans"/>
              </a:rPr>
              <a:t>Chưa có tài liệu</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836B5-578B-84AF-BE17-224B874AFC3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129C057-984A-2B2C-C7DD-B74CA02FB45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dirty="0"/>
          </a:p>
        </p:txBody>
      </p:sp>
      <p:sp>
        <p:nvSpPr>
          <p:cNvPr id="3" name="Freeform 3">
            <a:extLst>
              <a:ext uri="{FF2B5EF4-FFF2-40B4-BE49-F238E27FC236}">
                <a16:creationId xmlns:a16="http://schemas.microsoft.com/office/drawing/2014/main" id="{DA2FB374-9B6A-A5F6-5FC3-BC52A69D9AD7}"/>
              </a:ext>
            </a:extLst>
          </p:cNvPr>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B91C21F9-2F96-3C49-9A63-FD0F7F4C5A5D}"/>
              </a:ext>
            </a:extLst>
          </p:cNvPr>
          <p:cNvGrpSpPr/>
          <p:nvPr/>
        </p:nvGrpSpPr>
        <p:grpSpPr>
          <a:xfrm>
            <a:off x="13596430" y="253475"/>
            <a:ext cx="1175107" cy="1159550"/>
            <a:chOff x="0" y="0"/>
            <a:chExt cx="309493" cy="305396"/>
          </a:xfrm>
        </p:grpSpPr>
        <p:sp>
          <p:nvSpPr>
            <p:cNvPr id="5" name="Freeform 5">
              <a:extLst>
                <a:ext uri="{FF2B5EF4-FFF2-40B4-BE49-F238E27FC236}">
                  <a16:creationId xmlns:a16="http://schemas.microsoft.com/office/drawing/2014/main" id="{7ABC7E8F-BCEE-A453-03B4-4D27085E6EF9}"/>
                </a:ext>
              </a:extLst>
            </p:cNvPr>
            <p:cNvSpPr/>
            <p:nvPr/>
          </p:nvSpPr>
          <p:spPr>
            <a:xfrm>
              <a:off x="0" y="0"/>
              <a:ext cx="309493" cy="305396"/>
            </a:xfrm>
            <a:custGeom>
              <a:avLst/>
              <a:gdLst/>
              <a:ahLst/>
              <a:cxnLst/>
              <a:rect l="l" t="t" r="r" b="b"/>
              <a:pathLst>
                <a:path w="309493" h="305396">
                  <a:moveTo>
                    <a:pt x="152698" y="0"/>
                  </a:moveTo>
                  <a:lnTo>
                    <a:pt x="156795" y="0"/>
                  </a:lnTo>
                  <a:cubicBezTo>
                    <a:pt x="197293" y="0"/>
                    <a:pt x="236133" y="16088"/>
                    <a:pt x="264769" y="44724"/>
                  </a:cubicBezTo>
                  <a:cubicBezTo>
                    <a:pt x="293405" y="73361"/>
                    <a:pt x="309493" y="112200"/>
                    <a:pt x="309493" y="152698"/>
                  </a:cubicBezTo>
                  <a:lnTo>
                    <a:pt x="309493" y="152698"/>
                  </a:lnTo>
                  <a:cubicBezTo>
                    <a:pt x="309493" y="237031"/>
                    <a:pt x="241128" y="305396"/>
                    <a:pt x="156795" y="305396"/>
                  </a:cubicBezTo>
                  <a:lnTo>
                    <a:pt x="152698" y="305396"/>
                  </a:lnTo>
                  <a:cubicBezTo>
                    <a:pt x="68365" y="305396"/>
                    <a:pt x="0" y="237031"/>
                    <a:pt x="0" y="152698"/>
                  </a:cubicBezTo>
                  <a:lnTo>
                    <a:pt x="0" y="152698"/>
                  </a:lnTo>
                  <a:cubicBezTo>
                    <a:pt x="0" y="68365"/>
                    <a:pt x="68365" y="0"/>
                    <a:pt x="152698" y="0"/>
                  </a:cubicBezTo>
                  <a:close/>
                </a:path>
              </a:pathLst>
            </a:custGeom>
            <a:solidFill>
              <a:srgbClr val="D2BC67"/>
            </a:solidFill>
          </p:spPr>
          <p:txBody>
            <a:bodyPr/>
            <a:lstStyle/>
            <a:p>
              <a:endParaRPr lang="en-US"/>
            </a:p>
          </p:txBody>
        </p:sp>
        <p:sp>
          <p:nvSpPr>
            <p:cNvPr id="6" name="TextBox 6">
              <a:extLst>
                <a:ext uri="{FF2B5EF4-FFF2-40B4-BE49-F238E27FC236}">
                  <a16:creationId xmlns:a16="http://schemas.microsoft.com/office/drawing/2014/main" id="{528E7A2D-92E1-5FE0-15AC-BCDA05F9A75A}"/>
                </a:ext>
              </a:extLst>
            </p:cNvPr>
            <p:cNvSpPr txBox="1"/>
            <p:nvPr/>
          </p:nvSpPr>
          <p:spPr>
            <a:xfrm>
              <a:off x="0" y="-38100"/>
              <a:ext cx="309493" cy="343496"/>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B987C7D8-D4C8-9736-F489-D51DBDB5FA8D}"/>
              </a:ext>
            </a:extLst>
          </p:cNvPr>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a:extLst>
              <a:ext uri="{FF2B5EF4-FFF2-40B4-BE49-F238E27FC236}">
                <a16:creationId xmlns:a16="http://schemas.microsoft.com/office/drawing/2014/main" id="{EDFF0413-F3C9-6838-EA04-1522FF75B356}"/>
              </a:ext>
            </a:extLst>
          </p:cNvPr>
          <p:cNvGrpSpPr/>
          <p:nvPr/>
        </p:nvGrpSpPr>
        <p:grpSpPr>
          <a:xfrm>
            <a:off x="776763" y="114333"/>
            <a:ext cx="1450768" cy="1450768"/>
            <a:chOff x="0" y="0"/>
            <a:chExt cx="13716000" cy="13716000"/>
          </a:xfrm>
        </p:grpSpPr>
        <p:sp>
          <p:nvSpPr>
            <p:cNvPr id="9" name="Freeform 9">
              <a:hlinkClick r:id="rId7" action="ppaction://hlinksldjump"/>
              <a:extLst>
                <a:ext uri="{FF2B5EF4-FFF2-40B4-BE49-F238E27FC236}">
                  <a16:creationId xmlns:a16="http://schemas.microsoft.com/office/drawing/2014/main" id="{BE13E53E-6362-A736-40D0-5CB34BB50C23}"/>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8"/>
              <a:stretch>
                <a:fillRect t="-38888" b="-38888"/>
              </a:stretch>
            </a:blipFill>
          </p:spPr>
          <p:txBody>
            <a:bodyPr/>
            <a:lstStyle/>
            <a:p>
              <a:endParaRPr lang="en-US" dirty="0"/>
            </a:p>
          </p:txBody>
        </p:sp>
      </p:grpSp>
      <p:sp>
        <p:nvSpPr>
          <p:cNvPr id="10" name="Freeform 10">
            <a:hlinkClick r:id="rId9" action="ppaction://hlinksldjump"/>
            <a:extLst>
              <a:ext uri="{FF2B5EF4-FFF2-40B4-BE49-F238E27FC236}">
                <a16:creationId xmlns:a16="http://schemas.microsoft.com/office/drawing/2014/main" id="{512046F3-68EB-838E-DF60-3A14FED93051}"/>
              </a:ext>
            </a:extLst>
          </p:cNvPr>
          <p:cNvSpPr/>
          <p:nvPr/>
        </p:nvSpPr>
        <p:spPr>
          <a:xfrm>
            <a:off x="15236121"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11" name="Group 11">
            <a:extLst>
              <a:ext uri="{FF2B5EF4-FFF2-40B4-BE49-F238E27FC236}">
                <a16:creationId xmlns:a16="http://schemas.microsoft.com/office/drawing/2014/main" id="{B86B7535-82C0-A4C4-FB12-745146801082}"/>
              </a:ext>
            </a:extLst>
          </p:cNvPr>
          <p:cNvGrpSpPr/>
          <p:nvPr/>
        </p:nvGrpSpPr>
        <p:grpSpPr>
          <a:xfrm>
            <a:off x="-297211" y="8804258"/>
            <a:ext cx="18742400" cy="1758179"/>
            <a:chOff x="0" y="0"/>
            <a:chExt cx="3856461" cy="361765"/>
          </a:xfrm>
        </p:grpSpPr>
        <p:sp>
          <p:nvSpPr>
            <p:cNvPr id="12" name="Freeform 12">
              <a:extLst>
                <a:ext uri="{FF2B5EF4-FFF2-40B4-BE49-F238E27FC236}">
                  <a16:creationId xmlns:a16="http://schemas.microsoft.com/office/drawing/2014/main" id="{405388B6-0B49-5037-6433-413EAB34247F}"/>
                </a:ext>
              </a:extLst>
            </p:cNvPr>
            <p:cNvSpPr/>
            <p:nvPr/>
          </p:nvSpPr>
          <p:spPr>
            <a:xfrm>
              <a:off x="0" y="0"/>
              <a:ext cx="3856461" cy="361765"/>
            </a:xfrm>
            <a:custGeom>
              <a:avLst/>
              <a:gdLst/>
              <a:ahLst/>
              <a:cxnLst/>
              <a:rect l="l" t="t" r="r" b="b"/>
              <a:pathLst>
                <a:path w="3856461" h="361765">
                  <a:moveTo>
                    <a:pt x="8068" y="0"/>
                  </a:moveTo>
                  <a:lnTo>
                    <a:pt x="3848393" y="0"/>
                  </a:lnTo>
                  <a:cubicBezTo>
                    <a:pt x="3850533" y="0"/>
                    <a:pt x="3852585" y="850"/>
                    <a:pt x="3854098" y="2363"/>
                  </a:cubicBezTo>
                  <a:cubicBezTo>
                    <a:pt x="3855611" y="3876"/>
                    <a:pt x="3856461" y="5928"/>
                    <a:pt x="3856461" y="8068"/>
                  </a:cubicBezTo>
                  <a:lnTo>
                    <a:pt x="3856461" y="353697"/>
                  </a:lnTo>
                  <a:cubicBezTo>
                    <a:pt x="3856461" y="358153"/>
                    <a:pt x="3852849" y="361765"/>
                    <a:pt x="3848393" y="361765"/>
                  </a:cubicBezTo>
                  <a:lnTo>
                    <a:pt x="8068" y="361765"/>
                  </a:lnTo>
                  <a:cubicBezTo>
                    <a:pt x="3612" y="361765"/>
                    <a:pt x="0" y="358153"/>
                    <a:pt x="0" y="353697"/>
                  </a:cubicBezTo>
                  <a:lnTo>
                    <a:pt x="0" y="8068"/>
                  </a:lnTo>
                  <a:cubicBezTo>
                    <a:pt x="0" y="3612"/>
                    <a:pt x="3612" y="0"/>
                    <a:pt x="8068" y="0"/>
                  </a:cubicBezTo>
                  <a:close/>
                </a:path>
              </a:pathLst>
            </a:custGeom>
            <a:solidFill>
              <a:srgbClr val="D6BD9E"/>
            </a:solidFill>
          </p:spPr>
          <p:txBody>
            <a:bodyPr/>
            <a:lstStyle/>
            <a:p>
              <a:endParaRPr lang="en-US"/>
            </a:p>
          </p:txBody>
        </p:sp>
        <p:sp>
          <p:nvSpPr>
            <p:cNvPr id="13" name="TextBox 13">
              <a:extLst>
                <a:ext uri="{FF2B5EF4-FFF2-40B4-BE49-F238E27FC236}">
                  <a16:creationId xmlns:a16="http://schemas.microsoft.com/office/drawing/2014/main" id="{03442E9D-1478-AE80-D207-EE7DCC8A24F9}"/>
                </a:ext>
              </a:extLst>
            </p:cNvPr>
            <p:cNvSpPr txBox="1"/>
            <p:nvPr/>
          </p:nvSpPr>
          <p:spPr>
            <a:xfrm>
              <a:off x="0" y="-38100"/>
              <a:ext cx="3856461" cy="399865"/>
            </a:xfrm>
            <a:prstGeom prst="rect">
              <a:avLst/>
            </a:prstGeom>
          </p:spPr>
          <p:txBody>
            <a:bodyPr lIns="50800" tIns="50800" rIns="50800" bIns="50800" rtlCol="0" anchor="ctr"/>
            <a:lstStyle/>
            <a:p>
              <a:pPr algn="ctr">
                <a:lnSpc>
                  <a:spcPts val="2659"/>
                </a:lnSpc>
              </a:pPr>
              <a:endParaRPr/>
            </a:p>
          </p:txBody>
        </p:sp>
      </p:grpSp>
      <p:grpSp>
        <p:nvGrpSpPr>
          <p:cNvPr id="14" name="Group 14">
            <a:extLst>
              <a:ext uri="{FF2B5EF4-FFF2-40B4-BE49-F238E27FC236}">
                <a16:creationId xmlns:a16="http://schemas.microsoft.com/office/drawing/2014/main" id="{BA0DD00F-1864-C94C-63F7-3BE5A432891E}"/>
              </a:ext>
            </a:extLst>
          </p:cNvPr>
          <p:cNvGrpSpPr/>
          <p:nvPr/>
        </p:nvGrpSpPr>
        <p:grpSpPr>
          <a:xfrm>
            <a:off x="13440975" y="9105348"/>
            <a:ext cx="4237522" cy="877353"/>
            <a:chOff x="0" y="0"/>
            <a:chExt cx="5650030" cy="1169804"/>
          </a:xfrm>
        </p:grpSpPr>
        <p:grpSp>
          <p:nvGrpSpPr>
            <p:cNvPr id="15" name="Group 15">
              <a:extLst>
                <a:ext uri="{FF2B5EF4-FFF2-40B4-BE49-F238E27FC236}">
                  <a16:creationId xmlns:a16="http://schemas.microsoft.com/office/drawing/2014/main" id="{A3F27F04-61E0-790B-B4DB-B12505E632C2}"/>
                </a:ext>
              </a:extLst>
            </p:cNvPr>
            <p:cNvGrpSpPr/>
            <p:nvPr/>
          </p:nvGrpSpPr>
          <p:grpSpPr>
            <a:xfrm>
              <a:off x="0" y="0"/>
              <a:ext cx="5650030" cy="1169804"/>
              <a:chOff x="0" y="0"/>
              <a:chExt cx="1099708" cy="227688"/>
            </a:xfrm>
          </p:grpSpPr>
          <p:sp>
            <p:nvSpPr>
              <p:cNvPr id="16" name="Freeform 16">
                <a:extLst>
                  <a:ext uri="{FF2B5EF4-FFF2-40B4-BE49-F238E27FC236}">
                    <a16:creationId xmlns:a16="http://schemas.microsoft.com/office/drawing/2014/main" id="{540656C5-3099-0864-B281-D733D9B2BEDC}"/>
                  </a:ext>
                </a:extLst>
              </p:cNvPr>
              <p:cNvSpPr/>
              <p:nvPr/>
            </p:nvSpPr>
            <p:spPr>
              <a:xfrm>
                <a:off x="0" y="0"/>
                <a:ext cx="1099708" cy="227688"/>
              </a:xfrm>
              <a:custGeom>
                <a:avLst/>
                <a:gdLst/>
                <a:ahLst/>
                <a:cxnLst/>
                <a:rect l="l" t="t" r="r" b="b"/>
                <a:pathLst>
                  <a:path w="1099708" h="227688">
                    <a:moveTo>
                      <a:pt x="35683" y="0"/>
                    </a:moveTo>
                    <a:lnTo>
                      <a:pt x="1064024" y="0"/>
                    </a:lnTo>
                    <a:cubicBezTo>
                      <a:pt x="1073488" y="0"/>
                      <a:pt x="1082564" y="3759"/>
                      <a:pt x="1089256" y="10451"/>
                    </a:cubicBezTo>
                    <a:cubicBezTo>
                      <a:pt x="1095948" y="17143"/>
                      <a:pt x="1099708" y="26220"/>
                      <a:pt x="1099708" y="35683"/>
                    </a:cubicBezTo>
                    <a:lnTo>
                      <a:pt x="1099708" y="192004"/>
                    </a:lnTo>
                    <a:cubicBezTo>
                      <a:pt x="1099708" y="211712"/>
                      <a:pt x="1083732" y="227688"/>
                      <a:pt x="1064024" y="227688"/>
                    </a:cubicBezTo>
                    <a:lnTo>
                      <a:pt x="35683" y="227688"/>
                    </a:lnTo>
                    <a:cubicBezTo>
                      <a:pt x="15976" y="227688"/>
                      <a:pt x="0" y="211712"/>
                      <a:pt x="0" y="192004"/>
                    </a:cubicBezTo>
                    <a:lnTo>
                      <a:pt x="0" y="35683"/>
                    </a:lnTo>
                    <a:cubicBezTo>
                      <a:pt x="0" y="15976"/>
                      <a:pt x="15976" y="0"/>
                      <a:pt x="35683" y="0"/>
                    </a:cubicBezTo>
                    <a:close/>
                  </a:path>
                </a:pathLst>
              </a:custGeom>
              <a:solidFill>
                <a:srgbClr val="B4B4B4"/>
              </a:solidFill>
            </p:spPr>
            <p:txBody>
              <a:bodyPr/>
              <a:lstStyle/>
              <a:p>
                <a:endParaRPr lang="en-US"/>
              </a:p>
            </p:txBody>
          </p:sp>
          <p:sp>
            <p:nvSpPr>
              <p:cNvPr id="17" name="TextBox 17">
                <a:extLst>
                  <a:ext uri="{FF2B5EF4-FFF2-40B4-BE49-F238E27FC236}">
                    <a16:creationId xmlns:a16="http://schemas.microsoft.com/office/drawing/2014/main" id="{5CE11F42-FDFC-33E1-31C0-E5A08C158FF6}"/>
                  </a:ext>
                </a:extLst>
              </p:cNvPr>
              <p:cNvSpPr txBox="1"/>
              <p:nvPr/>
            </p:nvSpPr>
            <p:spPr>
              <a:xfrm>
                <a:off x="0" y="-38100"/>
                <a:ext cx="1099708" cy="265788"/>
              </a:xfrm>
              <a:prstGeom prst="rect">
                <a:avLst/>
              </a:prstGeom>
            </p:spPr>
            <p:txBody>
              <a:bodyPr lIns="50800" tIns="50800" rIns="50800" bIns="50800" rtlCol="0" anchor="ctr"/>
              <a:lstStyle/>
              <a:p>
                <a:pPr algn="ctr">
                  <a:lnSpc>
                    <a:spcPts val="2659"/>
                  </a:lnSpc>
                </a:pPr>
                <a:endParaRPr/>
              </a:p>
            </p:txBody>
          </p:sp>
        </p:grpSp>
        <p:sp>
          <p:nvSpPr>
            <p:cNvPr id="18" name="TextBox 18">
              <a:extLst>
                <a:ext uri="{FF2B5EF4-FFF2-40B4-BE49-F238E27FC236}">
                  <a16:creationId xmlns:a16="http://schemas.microsoft.com/office/drawing/2014/main" id="{A9233078-68AA-EFB1-5B5B-25673FFE4418}"/>
                </a:ext>
              </a:extLst>
            </p:cNvPr>
            <p:cNvSpPr txBox="1"/>
            <p:nvPr/>
          </p:nvSpPr>
          <p:spPr>
            <a:xfrm>
              <a:off x="1128119" y="142731"/>
              <a:ext cx="3505782" cy="830141"/>
            </a:xfrm>
            <a:prstGeom prst="rect">
              <a:avLst/>
            </a:prstGeom>
          </p:spPr>
          <p:txBody>
            <a:bodyPr wrap="square" lIns="0" tIns="0" rIns="0" bIns="0" rtlCol="0" anchor="t">
              <a:spAutoFit/>
            </a:bodyPr>
            <a:lstStyle/>
            <a:p>
              <a:pPr>
                <a:lnSpc>
                  <a:spcPts val="5179"/>
                </a:lnSpc>
              </a:pPr>
              <a:r>
                <a:rPr lang="en-US" sz="3699" dirty="0">
                  <a:solidFill>
                    <a:srgbClr val="FFFFFF"/>
                  </a:solidFill>
                  <a:latin typeface="Noto Sans"/>
                  <a:ea typeface="Noto Sans"/>
                  <a:cs typeface="Noto Sans"/>
                  <a:sym typeface="Noto Sans"/>
                </a:rPr>
                <a:t>Thanh </a:t>
              </a:r>
              <a:r>
                <a:rPr lang="en-US" sz="3699" dirty="0" err="1">
                  <a:solidFill>
                    <a:srgbClr val="FFFFFF"/>
                  </a:solidFill>
                  <a:latin typeface="Noto Sans"/>
                  <a:ea typeface="Noto Sans"/>
                  <a:cs typeface="Noto Sans"/>
                  <a:sym typeface="Noto Sans"/>
                </a:rPr>
                <a:t>Toán</a:t>
              </a:r>
              <a:endParaRPr lang="en-US" sz="3699" dirty="0">
                <a:solidFill>
                  <a:srgbClr val="FFFFFF"/>
                </a:solidFill>
                <a:latin typeface="Noto Sans"/>
                <a:ea typeface="Noto Sans"/>
                <a:cs typeface="Noto Sans"/>
                <a:sym typeface="Noto Sans"/>
              </a:endParaRPr>
            </a:p>
          </p:txBody>
        </p:sp>
      </p:grpSp>
      <p:sp>
        <p:nvSpPr>
          <p:cNvPr id="21" name="TextBox 21">
            <a:extLst>
              <a:ext uri="{FF2B5EF4-FFF2-40B4-BE49-F238E27FC236}">
                <a16:creationId xmlns:a16="http://schemas.microsoft.com/office/drawing/2014/main" id="{9C2E5619-85DC-57EE-7D35-ED5FCC4CD228}"/>
              </a:ext>
            </a:extLst>
          </p:cNvPr>
          <p:cNvSpPr txBox="1"/>
          <p:nvPr/>
        </p:nvSpPr>
        <p:spPr>
          <a:xfrm>
            <a:off x="7442767" y="4829492"/>
            <a:ext cx="2831068" cy="514350"/>
          </a:xfrm>
          <a:prstGeom prst="rect">
            <a:avLst/>
          </a:prstGeom>
        </p:spPr>
        <p:txBody>
          <a:bodyPr lIns="0" tIns="0" rIns="0" bIns="0" rtlCol="0" anchor="t">
            <a:spAutoFit/>
          </a:bodyPr>
          <a:lstStyle/>
          <a:p>
            <a:pPr algn="ctr">
              <a:lnSpc>
                <a:spcPts val="4200"/>
              </a:lnSpc>
            </a:pPr>
            <a:r>
              <a:rPr lang="en-US" sz="3000">
                <a:solidFill>
                  <a:srgbClr val="000000">
                    <a:alpha val="51765"/>
                  </a:srgbClr>
                </a:solidFill>
                <a:latin typeface="Canva Sans"/>
                <a:ea typeface="Canva Sans"/>
                <a:cs typeface="Canva Sans"/>
                <a:sym typeface="Canva Sans"/>
              </a:rPr>
              <a:t>Chưa có tài liệu</a:t>
            </a:r>
          </a:p>
        </p:txBody>
      </p:sp>
      <p:grpSp>
        <p:nvGrpSpPr>
          <p:cNvPr id="22" name="Group 4">
            <a:extLst>
              <a:ext uri="{FF2B5EF4-FFF2-40B4-BE49-F238E27FC236}">
                <a16:creationId xmlns:a16="http://schemas.microsoft.com/office/drawing/2014/main" id="{AEBADA7E-A004-E545-433E-7BED1D7D35AE}"/>
              </a:ext>
            </a:extLst>
          </p:cNvPr>
          <p:cNvGrpSpPr/>
          <p:nvPr/>
        </p:nvGrpSpPr>
        <p:grpSpPr>
          <a:xfrm>
            <a:off x="16671747" y="217109"/>
            <a:ext cx="1175107" cy="1159550"/>
            <a:chOff x="0" y="0"/>
            <a:chExt cx="309493" cy="305396"/>
          </a:xfrm>
        </p:grpSpPr>
        <p:sp>
          <p:nvSpPr>
            <p:cNvPr id="23" name="Freeform 5">
              <a:extLst>
                <a:ext uri="{FF2B5EF4-FFF2-40B4-BE49-F238E27FC236}">
                  <a16:creationId xmlns:a16="http://schemas.microsoft.com/office/drawing/2014/main" id="{3A34274A-9591-D583-1A46-299830B24475}"/>
                </a:ext>
              </a:extLst>
            </p:cNvPr>
            <p:cNvSpPr/>
            <p:nvPr/>
          </p:nvSpPr>
          <p:spPr>
            <a:xfrm>
              <a:off x="0" y="0"/>
              <a:ext cx="309493" cy="305396"/>
            </a:xfrm>
            <a:custGeom>
              <a:avLst/>
              <a:gdLst/>
              <a:ahLst/>
              <a:cxnLst/>
              <a:rect l="l" t="t" r="r" b="b"/>
              <a:pathLst>
                <a:path w="309493" h="305396">
                  <a:moveTo>
                    <a:pt x="152698" y="0"/>
                  </a:moveTo>
                  <a:lnTo>
                    <a:pt x="156795" y="0"/>
                  </a:lnTo>
                  <a:cubicBezTo>
                    <a:pt x="197293" y="0"/>
                    <a:pt x="236133" y="16088"/>
                    <a:pt x="264769" y="44724"/>
                  </a:cubicBezTo>
                  <a:cubicBezTo>
                    <a:pt x="293405" y="73361"/>
                    <a:pt x="309493" y="112200"/>
                    <a:pt x="309493" y="152698"/>
                  </a:cubicBezTo>
                  <a:lnTo>
                    <a:pt x="309493" y="152698"/>
                  </a:lnTo>
                  <a:cubicBezTo>
                    <a:pt x="309493" y="237031"/>
                    <a:pt x="241128" y="305396"/>
                    <a:pt x="156795" y="305396"/>
                  </a:cubicBezTo>
                  <a:lnTo>
                    <a:pt x="152698" y="305396"/>
                  </a:lnTo>
                  <a:cubicBezTo>
                    <a:pt x="68365" y="305396"/>
                    <a:pt x="0" y="237031"/>
                    <a:pt x="0" y="152698"/>
                  </a:cubicBezTo>
                  <a:lnTo>
                    <a:pt x="0" y="152698"/>
                  </a:lnTo>
                  <a:cubicBezTo>
                    <a:pt x="0" y="68365"/>
                    <a:pt x="68365" y="0"/>
                    <a:pt x="152698" y="0"/>
                  </a:cubicBezTo>
                  <a:close/>
                </a:path>
              </a:pathLst>
            </a:custGeom>
            <a:solidFill>
              <a:srgbClr val="D2BC67"/>
            </a:solidFill>
          </p:spPr>
          <p:txBody>
            <a:bodyPr/>
            <a:lstStyle/>
            <a:p>
              <a:endParaRPr lang="en-US"/>
            </a:p>
          </p:txBody>
        </p:sp>
        <p:sp>
          <p:nvSpPr>
            <p:cNvPr id="24" name="TextBox 6">
              <a:extLst>
                <a:ext uri="{FF2B5EF4-FFF2-40B4-BE49-F238E27FC236}">
                  <a16:creationId xmlns:a16="http://schemas.microsoft.com/office/drawing/2014/main" id="{D1015295-B296-2C9B-1EE8-D360335AACB7}"/>
                </a:ext>
              </a:extLst>
            </p:cNvPr>
            <p:cNvSpPr txBox="1"/>
            <p:nvPr/>
          </p:nvSpPr>
          <p:spPr>
            <a:xfrm>
              <a:off x="0" y="-38100"/>
              <a:ext cx="309493" cy="343496"/>
            </a:xfrm>
            <a:prstGeom prst="rect">
              <a:avLst/>
            </a:prstGeom>
          </p:spPr>
          <p:txBody>
            <a:bodyPr lIns="50800" tIns="50800" rIns="50800" bIns="50800" rtlCol="0" anchor="ctr"/>
            <a:lstStyle/>
            <a:p>
              <a:pPr algn="ctr">
                <a:lnSpc>
                  <a:spcPts val="2659"/>
                </a:lnSpc>
              </a:pPr>
              <a:endParaRPr/>
            </a:p>
          </p:txBody>
        </p:sp>
      </p:grpSp>
      <p:grpSp>
        <p:nvGrpSpPr>
          <p:cNvPr id="25" name="Group 7">
            <a:extLst>
              <a:ext uri="{FF2B5EF4-FFF2-40B4-BE49-F238E27FC236}">
                <a16:creationId xmlns:a16="http://schemas.microsoft.com/office/drawing/2014/main" id="{126A5CFB-FC1F-FC87-12DE-27ECFBC41706}"/>
              </a:ext>
            </a:extLst>
          </p:cNvPr>
          <p:cNvGrpSpPr/>
          <p:nvPr/>
        </p:nvGrpSpPr>
        <p:grpSpPr>
          <a:xfrm>
            <a:off x="16840103" y="377686"/>
            <a:ext cx="838394" cy="838394"/>
            <a:chOff x="0" y="0"/>
            <a:chExt cx="13716000" cy="13716000"/>
          </a:xfrm>
        </p:grpSpPr>
        <p:sp>
          <p:nvSpPr>
            <p:cNvPr id="26" name="Freeform 8">
              <a:hlinkClick r:id="rId12" action="ppaction://hlinksldjump"/>
              <a:extLst>
                <a:ext uri="{FF2B5EF4-FFF2-40B4-BE49-F238E27FC236}">
                  <a16:creationId xmlns:a16="http://schemas.microsoft.com/office/drawing/2014/main" id="{1C1ABD89-3E55-6584-CBF9-CCBFB39FF659}"/>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13"/>
              <a:stretch>
                <a:fillRect/>
              </a:stretch>
            </a:blipFill>
          </p:spPr>
          <p:txBody>
            <a:bodyPr/>
            <a:lstStyle/>
            <a:p>
              <a:endParaRPr lang="en-US" dirty="0"/>
            </a:p>
          </p:txBody>
        </p:sp>
      </p:grpSp>
      <p:grpSp>
        <p:nvGrpSpPr>
          <p:cNvPr id="27" name="Group 22">
            <a:extLst>
              <a:ext uri="{FF2B5EF4-FFF2-40B4-BE49-F238E27FC236}">
                <a16:creationId xmlns:a16="http://schemas.microsoft.com/office/drawing/2014/main" id="{EB55C64B-A015-9635-2E97-D7D2297DE877}"/>
              </a:ext>
            </a:extLst>
          </p:cNvPr>
          <p:cNvGrpSpPr/>
          <p:nvPr/>
        </p:nvGrpSpPr>
        <p:grpSpPr>
          <a:xfrm>
            <a:off x="15127591" y="1376658"/>
            <a:ext cx="2719262" cy="1800923"/>
            <a:chOff x="0" y="0"/>
            <a:chExt cx="716184" cy="474317"/>
          </a:xfrm>
        </p:grpSpPr>
        <p:sp>
          <p:nvSpPr>
            <p:cNvPr id="28" name="Freeform 23">
              <a:extLst>
                <a:ext uri="{FF2B5EF4-FFF2-40B4-BE49-F238E27FC236}">
                  <a16:creationId xmlns:a16="http://schemas.microsoft.com/office/drawing/2014/main" id="{94D7AA14-9EE6-9FCF-A7C1-076F4940DEA7}"/>
                </a:ext>
              </a:extLst>
            </p:cNvPr>
            <p:cNvSpPr/>
            <p:nvPr/>
          </p:nvSpPr>
          <p:spPr>
            <a:xfrm>
              <a:off x="0" y="0"/>
              <a:ext cx="716184" cy="474317"/>
            </a:xfrm>
            <a:custGeom>
              <a:avLst/>
              <a:gdLst/>
              <a:ahLst/>
              <a:cxnLst/>
              <a:rect l="l" t="t" r="r" b="b"/>
              <a:pathLst>
                <a:path w="716184" h="474317">
                  <a:moveTo>
                    <a:pt x="145200" y="0"/>
                  </a:moveTo>
                  <a:lnTo>
                    <a:pt x="570984" y="0"/>
                  </a:lnTo>
                  <a:cubicBezTo>
                    <a:pt x="651176" y="0"/>
                    <a:pt x="716184" y="65008"/>
                    <a:pt x="716184" y="145200"/>
                  </a:cubicBezTo>
                  <a:lnTo>
                    <a:pt x="716184" y="329117"/>
                  </a:lnTo>
                  <a:cubicBezTo>
                    <a:pt x="716184" y="409309"/>
                    <a:pt x="651176" y="474317"/>
                    <a:pt x="570984" y="474317"/>
                  </a:cubicBezTo>
                  <a:lnTo>
                    <a:pt x="145200" y="474317"/>
                  </a:lnTo>
                  <a:cubicBezTo>
                    <a:pt x="65008" y="474317"/>
                    <a:pt x="0" y="409309"/>
                    <a:pt x="0" y="329117"/>
                  </a:cubicBezTo>
                  <a:lnTo>
                    <a:pt x="0" y="145200"/>
                  </a:lnTo>
                  <a:cubicBezTo>
                    <a:pt x="0" y="65008"/>
                    <a:pt x="65008" y="0"/>
                    <a:pt x="145200" y="0"/>
                  </a:cubicBezTo>
                  <a:close/>
                </a:path>
              </a:pathLst>
            </a:custGeom>
            <a:solidFill>
              <a:srgbClr val="FFFFFF"/>
            </a:solidFill>
          </p:spPr>
          <p:txBody>
            <a:bodyPr/>
            <a:lstStyle/>
            <a:p>
              <a:endParaRPr lang="en-US"/>
            </a:p>
          </p:txBody>
        </p:sp>
        <p:sp>
          <p:nvSpPr>
            <p:cNvPr id="29" name="TextBox 24">
              <a:extLst>
                <a:ext uri="{FF2B5EF4-FFF2-40B4-BE49-F238E27FC236}">
                  <a16:creationId xmlns:a16="http://schemas.microsoft.com/office/drawing/2014/main" id="{4E94C645-5E66-3980-B518-2DA26BC73E06}"/>
                </a:ext>
              </a:extLst>
            </p:cNvPr>
            <p:cNvSpPr txBox="1"/>
            <p:nvPr/>
          </p:nvSpPr>
          <p:spPr>
            <a:xfrm>
              <a:off x="0" y="-38100"/>
              <a:ext cx="716184" cy="512417"/>
            </a:xfrm>
            <a:prstGeom prst="rect">
              <a:avLst/>
            </a:prstGeom>
          </p:spPr>
          <p:txBody>
            <a:bodyPr lIns="50800" tIns="50800" rIns="50800" bIns="50800" rtlCol="0" anchor="ctr"/>
            <a:lstStyle/>
            <a:p>
              <a:pPr algn="ctr">
                <a:lnSpc>
                  <a:spcPts val="2659"/>
                </a:lnSpc>
              </a:pPr>
              <a:endParaRPr/>
            </a:p>
          </p:txBody>
        </p:sp>
      </p:grpSp>
      <p:sp>
        <p:nvSpPr>
          <p:cNvPr id="30" name="TextBox 37">
            <a:hlinkClick r:id="rId14" action="ppaction://hlinksldjump"/>
            <a:extLst>
              <a:ext uri="{FF2B5EF4-FFF2-40B4-BE49-F238E27FC236}">
                <a16:creationId xmlns:a16="http://schemas.microsoft.com/office/drawing/2014/main" id="{60AB9226-7FC7-92CA-7088-F50B8D8DDF2F}"/>
              </a:ext>
            </a:extLst>
          </p:cNvPr>
          <p:cNvSpPr txBox="1"/>
          <p:nvPr/>
        </p:nvSpPr>
        <p:spPr>
          <a:xfrm>
            <a:off x="15784199" y="2367741"/>
            <a:ext cx="1613727" cy="349250"/>
          </a:xfrm>
          <a:prstGeom prst="rect">
            <a:avLst/>
          </a:prstGeom>
        </p:spPr>
        <p:txBody>
          <a:bodyPr lIns="0" tIns="0" rIns="0" bIns="0" rtlCol="0" anchor="t">
            <a:spAutoFit/>
          </a:bodyPr>
          <a:lstStyle/>
          <a:p>
            <a:pPr algn="l">
              <a:lnSpc>
                <a:spcPts val="2800"/>
              </a:lnSpc>
            </a:pPr>
            <a:r>
              <a:rPr lang="en-US" sz="2000" b="1" u="sng" dirty="0" err="1">
                <a:solidFill>
                  <a:srgbClr val="000000"/>
                </a:solidFill>
                <a:latin typeface="Noto Sans Bold"/>
                <a:ea typeface="Noto Sans Bold"/>
                <a:cs typeface="Noto Sans Bold"/>
                <a:sym typeface="Noto Sans Bold"/>
              </a:rPr>
              <a:t>Đăng</a:t>
            </a:r>
            <a:r>
              <a:rPr lang="en-US" sz="2000" b="1" u="sng" dirty="0">
                <a:solidFill>
                  <a:srgbClr val="000000"/>
                </a:solidFill>
                <a:latin typeface="Noto Sans Bold"/>
                <a:ea typeface="Noto Sans Bold"/>
                <a:cs typeface="Noto Sans Bold"/>
                <a:sym typeface="Noto Sans Bold"/>
              </a:rPr>
              <a:t> </a:t>
            </a:r>
            <a:r>
              <a:rPr lang="en-US" sz="2000" b="1" u="sng" dirty="0" err="1">
                <a:solidFill>
                  <a:srgbClr val="000000"/>
                </a:solidFill>
                <a:latin typeface="Noto Sans Bold"/>
                <a:ea typeface="Noto Sans Bold"/>
                <a:cs typeface="Noto Sans Bold"/>
                <a:sym typeface="Noto Sans Bold"/>
              </a:rPr>
              <a:t>xuất</a:t>
            </a:r>
            <a:endParaRPr lang="en-US" sz="2000" b="1" u="sng" dirty="0">
              <a:solidFill>
                <a:srgbClr val="000000"/>
              </a:solidFill>
              <a:latin typeface="Noto Sans Bold"/>
              <a:ea typeface="Noto Sans Bold"/>
              <a:cs typeface="Noto Sans Bold"/>
              <a:sym typeface="Noto Sans Bold"/>
            </a:endParaRPr>
          </a:p>
        </p:txBody>
      </p:sp>
      <p:sp>
        <p:nvSpPr>
          <p:cNvPr id="31" name="TextBox 38">
            <a:extLst>
              <a:ext uri="{FF2B5EF4-FFF2-40B4-BE49-F238E27FC236}">
                <a16:creationId xmlns:a16="http://schemas.microsoft.com/office/drawing/2014/main" id="{E95A3058-4234-052B-1BA9-A1B24CB5EA49}"/>
              </a:ext>
            </a:extLst>
          </p:cNvPr>
          <p:cNvSpPr txBox="1"/>
          <p:nvPr/>
        </p:nvSpPr>
        <p:spPr>
          <a:xfrm>
            <a:off x="15548874" y="1527001"/>
            <a:ext cx="2297979" cy="396240"/>
          </a:xfrm>
          <a:prstGeom prst="rect">
            <a:avLst/>
          </a:prstGeom>
        </p:spPr>
        <p:txBody>
          <a:bodyPr lIns="0" tIns="0" rIns="0" bIns="0" rtlCol="0" anchor="t">
            <a:spAutoFit/>
          </a:bodyPr>
          <a:lstStyle/>
          <a:p>
            <a:pPr algn="l">
              <a:lnSpc>
                <a:spcPts val="3359"/>
              </a:lnSpc>
            </a:pPr>
            <a:r>
              <a:rPr lang="en-US" sz="2399" dirty="0">
                <a:solidFill>
                  <a:srgbClr val="000000">
                    <a:alpha val="68627"/>
                  </a:srgbClr>
                </a:solidFill>
                <a:latin typeface="Noto Sans"/>
                <a:ea typeface="Noto Sans"/>
                <a:cs typeface="Noto Sans"/>
                <a:sym typeface="Noto Sans"/>
              </a:rPr>
              <a:t> </a:t>
            </a:r>
            <a:r>
              <a:rPr lang="en-US" sz="2399" dirty="0" err="1">
                <a:solidFill>
                  <a:srgbClr val="000000">
                    <a:alpha val="68627"/>
                  </a:srgbClr>
                </a:solidFill>
                <a:latin typeface="Noto Sans"/>
                <a:ea typeface="Noto Sans"/>
                <a:cs typeface="Noto Sans"/>
                <a:sym typeface="Noto Sans"/>
              </a:rPr>
              <a:t>VKLysiucute</a:t>
            </a:r>
            <a:endParaRPr lang="en-US" sz="2399" dirty="0">
              <a:solidFill>
                <a:srgbClr val="000000">
                  <a:alpha val="68627"/>
                </a:srgbClr>
              </a:solidFill>
              <a:latin typeface="Noto Sans"/>
              <a:ea typeface="Noto Sans"/>
              <a:cs typeface="Noto Sans"/>
              <a:sym typeface="Noto Sans"/>
            </a:endParaRPr>
          </a:p>
        </p:txBody>
      </p:sp>
      <p:sp>
        <p:nvSpPr>
          <p:cNvPr id="32" name="TextBox 39">
            <a:extLst>
              <a:ext uri="{FF2B5EF4-FFF2-40B4-BE49-F238E27FC236}">
                <a16:creationId xmlns:a16="http://schemas.microsoft.com/office/drawing/2014/main" id="{7D809F7F-F3A3-0C8E-5E15-4444DE982055}"/>
              </a:ext>
            </a:extLst>
          </p:cNvPr>
          <p:cNvSpPr txBox="1"/>
          <p:nvPr/>
        </p:nvSpPr>
        <p:spPr>
          <a:xfrm>
            <a:off x="15691113" y="1875616"/>
            <a:ext cx="2297979" cy="349250"/>
          </a:xfrm>
          <a:prstGeom prst="rect">
            <a:avLst/>
          </a:prstGeom>
        </p:spPr>
        <p:txBody>
          <a:bodyPr lIns="0" tIns="0" rIns="0" bIns="0" rtlCol="0" anchor="t">
            <a:spAutoFit/>
          </a:bodyPr>
          <a:lstStyle/>
          <a:p>
            <a:pPr algn="l">
              <a:lnSpc>
                <a:spcPts val="2800"/>
              </a:lnSpc>
            </a:pPr>
            <a:r>
              <a:rPr lang="en-US" sz="2000" dirty="0">
                <a:solidFill>
                  <a:srgbClr val="000000">
                    <a:alpha val="68627"/>
                  </a:srgbClr>
                </a:solidFill>
                <a:latin typeface="Noto Sans"/>
                <a:ea typeface="Noto Sans"/>
                <a:cs typeface="Noto Sans"/>
                <a:sym typeface="Noto Sans"/>
              </a:rPr>
              <a:t>ID: 03682632</a:t>
            </a:r>
          </a:p>
        </p:txBody>
      </p:sp>
    </p:spTree>
    <p:extLst>
      <p:ext uri="{BB962C8B-B14F-4D97-AF65-F5344CB8AC3E}">
        <p14:creationId xmlns:p14="http://schemas.microsoft.com/office/powerpoint/2010/main" val="27182212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BDFBA-DC47-84A2-F6CE-DEA83B4E6C5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8D31A86-A676-035D-5EB4-2C2E5A3D39D3}"/>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a:p>
        </p:txBody>
      </p:sp>
      <p:grpSp>
        <p:nvGrpSpPr>
          <p:cNvPr id="46" name="Group 4">
            <a:extLst>
              <a:ext uri="{FF2B5EF4-FFF2-40B4-BE49-F238E27FC236}">
                <a16:creationId xmlns:a16="http://schemas.microsoft.com/office/drawing/2014/main" id="{DFD045EA-148F-DDF1-126E-17390863AEF5}"/>
              </a:ext>
            </a:extLst>
          </p:cNvPr>
          <p:cNvGrpSpPr/>
          <p:nvPr/>
        </p:nvGrpSpPr>
        <p:grpSpPr>
          <a:xfrm>
            <a:off x="15017045" y="277440"/>
            <a:ext cx="1175107" cy="1159550"/>
            <a:chOff x="0" y="0"/>
            <a:chExt cx="309493" cy="305396"/>
          </a:xfrm>
        </p:grpSpPr>
        <p:sp>
          <p:nvSpPr>
            <p:cNvPr id="47" name="Freeform 5">
              <a:extLst>
                <a:ext uri="{FF2B5EF4-FFF2-40B4-BE49-F238E27FC236}">
                  <a16:creationId xmlns:a16="http://schemas.microsoft.com/office/drawing/2014/main" id="{4A88D506-2D0E-2EA6-DEBC-D0B8C086A582}"/>
                </a:ext>
              </a:extLst>
            </p:cNvPr>
            <p:cNvSpPr/>
            <p:nvPr/>
          </p:nvSpPr>
          <p:spPr>
            <a:xfrm>
              <a:off x="0" y="0"/>
              <a:ext cx="309493" cy="305396"/>
            </a:xfrm>
            <a:custGeom>
              <a:avLst/>
              <a:gdLst/>
              <a:ahLst/>
              <a:cxnLst/>
              <a:rect l="l" t="t" r="r" b="b"/>
              <a:pathLst>
                <a:path w="309493" h="305396">
                  <a:moveTo>
                    <a:pt x="152698" y="0"/>
                  </a:moveTo>
                  <a:lnTo>
                    <a:pt x="156795" y="0"/>
                  </a:lnTo>
                  <a:cubicBezTo>
                    <a:pt x="197293" y="0"/>
                    <a:pt x="236133" y="16088"/>
                    <a:pt x="264769" y="44724"/>
                  </a:cubicBezTo>
                  <a:cubicBezTo>
                    <a:pt x="293405" y="73361"/>
                    <a:pt x="309493" y="112200"/>
                    <a:pt x="309493" y="152698"/>
                  </a:cubicBezTo>
                  <a:lnTo>
                    <a:pt x="309493" y="152698"/>
                  </a:lnTo>
                  <a:cubicBezTo>
                    <a:pt x="309493" y="237031"/>
                    <a:pt x="241128" y="305396"/>
                    <a:pt x="156795" y="305396"/>
                  </a:cubicBezTo>
                  <a:lnTo>
                    <a:pt x="152698" y="305396"/>
                  </a:lnTo>
                  <a:cubicBezTo>
                    <a:pt x="68365" y="305396"/>
                    <a:pt x="0" y="237031"/>
                    <a:pt x="0" y="152698"/>
                  </a:cubicBezTo>
                  <a:lnTo>
                    <a:pt x="0" y="152698"/>
                  </a:lnTo>
                  <a:cubicBezTo>
                    <a:pt x="0" y="68365"/>
                    <a:pt x="68365" y="0"/>
                    <a:pt x="152698" y="0"/>
                  </a:cubicBezTo>
                  <a:close/>
                </a:path>
              </a:pathLst>
            </a:custGeom>
            <a:solidFill>
              <a:srgbClr val="D2BC67"/>
            </a:solidFill>
          </p:spPr>
          <p:txBody>
            <a:bodyPr/>
            <a:lstStyle/>
            <a:p>
              <a:endParaRPr lang="en-US"/>
            </a:p>
          </p:txBody>
        </p:sp>
        <p:sp>
          <p:nvSpPr>
            <p:cNvPr id="48" name="TextBox 6">
              <a:extLst>
                <a:ext uri="{FF2B5EF4-FFF2-40B4-BE49-F238E27FC236}">
                  <a16:creationId xmlns:a16="http://schemas.microsoft.com/office/drawing/2014/main" id="{964CF46E-F2CC-397F-C529-C3ECFD7179D0}"/>
                </a:ext>
              </a:extLst>
            </p:cNvPr>
            <p:cNvSpPr txBox="1"/>
            <p:nvPr/>
          </p:nvSpPr>
          <p:spPr>
            <a:xfrm>
              <a:off x="0" y="-38100"/>
              <a:ext cx="309493" cy="343496"/>
            </a:xfrm>
            <a:prstGeom prst="rect">
              <a:avLst/>
            </a:prstGeom>
          </p:spPr>
          <p:txBody>
            <a:bodyPr lIns="50800" tIns="50800" rIns="50800" bIns="50800" rtlCol="0" anchor="ctr"/>
            <a:lstStyle/>
            <a:p>
              <a:pPr algn="ctr">
                <a:lnSpc>
                  <a:spcPts val="2659"/>
                </a:lnSpc>
              </a:pPr>
              <a:endParaRPr/>
            </a:p>
          </p:txBody>
        </p:sp>
      </p:grpSp>
      <p:sp>
        <p:nvSpPr>
          <p:cNvPr id="3" name="Freeform 3">
            <a:extLst>
              <a:ext uri="{FF2B5EF4-FFF2-40B4-BE49-F238E27FC236}">
                <a16:creationId xmlns:a16="http://schemas.microsoft.com/office/drawing/2014/main" id="{4DB0B086-BD52-9167-9A7C-B6E78E16649A}"/>
              </a:ext>
            </a:extLst>
          </p:cNvPr>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7" name="Group 7">
            <a:extLst>
              <a:ext uri="{FF2B5EF4-FFF2-40B4-BE49-F238E27FC236}">
                <a16:creationId xmlns:a16="http://schemas.microsoft.com/office/drawing/2014/main" id="{944422BA-52DE-57B9-1C90-E2DF66B35831}"/>
              </a:ext>
            </a:extLst>
          </p:cNvPr>
          <p:cNvGrpSpPr/>
          <p:nvPr/>
        </p:nvGrpSpPr>
        <p:grpSpPr>
          <a:xfrm>
            <a:off x="16840103" y="377686"/>
            <a:ext cx="838394" cy="838394"/>
            <a:chOff x="0" y="0"/>
            <a:chExt cx="13716000" cy="13716000"/>
          </a:xfrm>
        </p:grpSpPr>
        <p:sp>
          <p:nvSpPr>
            <p:cNvPr id="8" name="Freeform 8">
              <a:hlinkClick r:id="rId5" action="ppaction://hlinksldjump"/>
              <a:extLst>
                <a:ext uri="{FF2B5EF4-FFF2-40B4-BE49-F238E27FC236}">
                  <a16:creationId xmlns:a16="http://schemas.microsoft.com/office/drawing/2014/main" id="{BF081FA2-C469-2E16-AD88-366EABB75D0C}"/>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6"/>
              <a:stretch>
                <a:fillRect/>
              </a:stretch>
            </a:blipFill>
          </p:spPr>
          <p:txBody>
            <a:bodyPr/>
            <a:lstStyle/>
            <a:p>
              <a:endParaRPr lang="en-US" dirty="0"/>
            </a:p>
          </p:txBody>
        </p:sp>
      </p:grpSp>
      <p:sp>
        <p:nvSpPr>
          <p:cNvPr id="9" name="Freeform 9">
            <a:extLst>
              <a:ext uri="{FF2B5EF4-FFF2-40B4-BE49-F238E27FC236}">
                <a16:creationId xmlns:a16="http://schemas.microsoft.com/office/drawing/2014/main" id="{09994FFF-C3FD-9AFB-9A36-59C9FEF33D67}"/>
              </a:ext>
            </a:extLst>
          </p:cNvPr>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0" name="Group 10">
            <a:extLst>
              <a:ext uri="{FF2B5EF4-FFF2-40B4-BE49-F238E27FC236}">
                <a16:creationId xmlns:a16="http://schemas.microsoft.com/office/drawing/2014/main" id="{EEE77FB9-ED1F-A546-08C1-3365D9BD5F07}"/>
              </a:ext>
            </a:extLst>
          </p:cNvPr>
          <p:cNvGrpSpPr/>
          <p:nvPr/>
        </p:nvGrpSpPr>
        <p:grpSpPr>
          <a:xfrm>
            <a:off x="776763" y="114333"/>
            <a:ext cx="1450768" cy="1450768"/>
            <a:chOff x="0" y="0"/>
            <a:chExt cx="13716000" cy="13716000"/>
          </a:xfrm>
        </p:grpSpPr>
        <p:sp>
          <p:nvSpPr>
            <p:cNvPr id="11" name="Freeform 11">
              <a:hlinkClick r:id="rId9" action="ppaction://hlinksldjump"/>
              <a:extLst>
                <a:ext uri="{FF2B5EF4-FFF2-40B4-BE49-F238E27FC236}">
                  <a16:creationId xmlns:a16="http://schemas.microsoft.com/office/drawing/2014/main" id="{2E96C8EC-B19C-935B-7125-6DFDB5176706}"/>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10"/>
              <a:stretch>
                <a:fillRect t="-38888" b="-38888"/>
              </a:stretch>
            </a:blipFill>
          </p:spPr>
          <p:txBody>
            <a:bodyPr/>
            <a:lstStyle/>
            <a:p>
              <a:endParaRPr lang="en-US"/>
            </a:p>
          </p:txBody>
        </p:sp>
      </p:grpSp>
      <p:sp>
        <p:nvSpPr>
          <p:cNvPr id="12" name="Freeform 12">
            <a:extLst>
              <a:ext uri="{FF2B5EF4-FFF2-40B4-BE49-F238E27FC236}">
                <a16:creationId xmlns:a16="http://schemas.microsoft.com/office/drawing/2014/main" id="{64AEECE8-FD73-6B52-C7B2-AD823D57DAFE}"/>
              </a:ext>
            </a:extLst>
          </p:cNvPr>
          <p:cNvSpPr/>
          <p:nvPr/>
        </p:nvSpPr>
        <p:spPr>
          <a:xfrm>
            <a:off x="5744981" y="2102474"/>
            <a:ext cx="2790231" cy="3619268"/>
          </a:xfrm>
          <a:custGeom>
            <a:avLst/>
            <a:gdLst/>
            <a:ahLst/>
            <a:cxnLst/>
            <a:rect l="l" t="t" r="r" b="b"/>
            <a:pathLst>
              <a:path w="2790231" h="3619268">
                <a:moveTo>
                  <a:pt x="0" y="0"/>
                </a:moveTo>
                <a:lnTo>
                  <a:pt x="2790231" y="0"/>
                </a:lnTo>
                <a:lnTo>
                  <a:pt x="2790231" y="3619269"/>
                </a:lnTo>
                <a:lnTo>
                  <a:pt x="0" y="3619269"/>
                </a:lnTo>
                <a:lnTo>
                  <a:pt x="0" y="0"/>
                </a:lnTo>
                <a:close/>
              </a:path>
            </a:pathLst>
          </a:custGeom>
          <a:blipFill>
            <a:blip r:embed="rId11"/>
            <a:stretch>
              <a:fillRect t="-7856" b="-7856"/>
            </a:stretch>
          </a:blipFill>
        </p:spPr>
        <p:txBody>
          <a:bodyPr/>
          <a:lstStyle/>
          <a:p>
            <a:endParaRPr lang="en-US"/>
          </a:p>
        </p:txBody>
      </p:sp>
      <p:sp>
        <p:nvSpPr>
          <p:cNvPr id="13" name="Freeform 13">
            <a:extLst>
              <a:ext uri="{FF2B5EF4-FFF2-40B4-BE49-F238E27FC236}">
                <a16:creationId xmlns:a16="http://schemas.microsoft.com/office/drawing/2014/main" id="{348886A1-7F93-23C2-17C3-58702EDF68B2}"/>
              </a:ext>
            </a:extLst>
          </p:cNvPr>
          <p:cNvSpPr/>
          <p:nvPr/>
        </p:nvSpPr>
        <p:spPr>
          <a:xfrm>
            <a:off x="9122640" y="2104777"/>
            <a:ext cx="2790231" cy="3619045"/>
          </a:xfrm>
          <a:custGeom>
            <a:avLst/>
            <a:gdLst/>
            <a:ahLst/>
            <a:cxnLst/>
            <a:rect l="l" t="t" r="r" b="b"/>
            <a:pathLst>
              <a:path w="2790231" h="3619045">
                <a:moveTo>
                  <a:pt x="0" y="0"/>
                </a:moveTo>
                <a:lnTo>
                  <a:pt x="2790232" y="0"/>
                </a:lnTo>
                <a:lnTo>
                  <a:pt x="2790232" y="3619044"/>
                </a:lnTo>
                <a:lnTo>
                  <a:pt x="0" y="3619044"/>
                </a:lnTo>
                <a:lnTo>
                  <a:pt x="0" y="0"/>
                </a:lnTo>
                <a:close/>
              </a:path>
            </a:pathLst>
          </a:custGeom>
          <a:blipFill>
            <a:blip r:embed="rId12"/>
            <a:stretch>
              <a:fillRect t="-7860" b="-7860"/>
            </a:stretch>
          </a:blipFill>
        </p:spPr>
        <p:txBody>
          <a:bodyPr/>
          <a:lstStyle/>
          <a:p>
            <a:endParaRPr lang="en-US"/>
          </a:p>
        </p:txBody>
      </p:sp>
      <p:sp>
        <p:nvSpPr>
          <p:cNvPr id="14" name="Freeform 14">
            <a:extLst>
              <a:ext uri="{FF2B5EF4-FFF2-40B4-BE49-F238E27FC236}">
                <a16:creationId xmlns:a16="http://schemas.microsoft.com/office/drawing/2014/main" id="{5D6D0673-11F9-2634-719D-0B99EDFF6327}"/>
              </a:ext>
            </a:extLst>
          </p:cNvPr>
          <p:cNvSpPr/>
          <p:nvPr/>
        </p:nvSpPr>
        <p:spPr>
          <a:xfrm>
            <a:off x="12552336" y="2140258"/>
            <a:ext cx="2788455" cy="3619045"/>
          </a:xfrm>
          <a:custGeom>
            <a:avLst/>
            <a:gdLst/>
            <a:ahLst/>
            <a:cxnLst/>
            <a:rect l="l" t="t" r="r" b="b"/>
            <a:pathLst>
              <a:path w="2788455" h="3619045">
                <a:moveTo>
                  <a:pt x="0" y="0"/>
                </a:moveTo>
                <a:lnTo>
                  <a:pt x="2788455" y="0"/>
                </a:lnTo>
                <a:lnTo>
                  <a:pt x="2788455" y="3619045"/>
                </a:lnTo>
                <a:lnTo>
                  <a:pt x="0" y="3619045"/>
                </a:lnTo>
                <a:lnTo>
                  <a:pt x="0" y="0"/>
                </a:lnTo>
                <a:close/>
              </a:path>
            </a:pathLst>
          </a:custGeom>
          <a:blipFill>
            <a:blip r:embed="rId13"/>
            <a:stretch>
              <a:fillRect t="-7823" b="-7823"/>
            </a:stretch>
          </a:blipFill>
        </p:spPr>
        <p:txBody>
          <a:bodyPr/>
          <a:lstStyle/>
          <a:p>
            <a:endParaRPr lang="en-US"/>
          </a:p>
        </p:txBody>
      </p:sp>
      <p:sp>
        <p:nvSpPr>
          <p:cNvPr id="21" name="Freeform 21">
            <a:extLst>
              <a:ext uri="{FF2B5EF4-FFF2-40B4-BE49-F238E27FC236}">
                <a16:creationId xmlns:a16="http://schemas.microsoft.com/office/drawing/2014/main" id="{1772225D-0537-AEE6-6F48-0EAC8DEB3942}"/>
              </a:ext>
            </a:extLst>
          </p:cNvPr>
          <p:cNvSpPr/>
          <p:nvPr/>
        </p:nvSpPr>
        <p:spPr>
          <a:xfrm>
            <a:off x="2322462" y="2140258"/>
            <a:ext cx="2799283" cy="3628886"/>
          </a:xfrm>
          <a:custGeom>
            <a:avLst/>
            <a:gdLst/>
            <a:ahLst/>
            <a:cxnLst/>
            <a:rect l="l" t="t" r="r" b="b"/>
            <a:pathLst>
              <a:path w="2799283" h="3628886">
                <a:moveTo>
                  <a:pt x="0" y="0"/>
                </a:moveTo>
                <a:lnTo>
                  <a:pt x="2799283" y="0"/>
                </a:lnTo>
                <a:lnTo>
                  <a:pt x="2799283" y="3628886"/>
                </a:lnTo>
                <a:lnTo>
                  <a:pt x="0" y="3628886"/>
                </a:lnTo>
                <a:lnTo>
                  <a:pt x="0" y="0"/>
                </a:lnTo>
                <a:close/>
              </a:path>
            </a:pathLst>
          </a:custGeom>
          <a:blipFill>
            <a:blip r:embed="rId14"/>
            <a:stretch>
              <a:fillRect t="-7890" b="-7890"/>
            </a:stretch>
          </a:blipFill>
        </p:spPr>
        <p:txBody>
          <a:bodyPr/>
          <a:lstStyle/>
          <a:p>
            <a:endParaRPr lang="en-US"/>
          </a:p>
        </p:txBody>
      </p:sp>
      <p:sp>
        <p:nvSpPr>
          <p:cNvPr id="25" name="TextBox 25">
            <a:extLst>
              <a:ext uri="{FF2B5EF4-FFF2-40B4-BE49-F238E27FC236}">
                <a16:creationId xmlns:a16="http://schemas.microsoft.com/office/drawing/2014/main" id="{6FD52BF1-66AE-F475-F405-C0AC2182F8C3}"/>
              </a:ext>
            </a:extLst>
          </p:cNvPr>
          <p:cNvSpPr txBox="1"/>
          <p:nvPr/>
        </p:nvSpPr>
        <p:spPr>
          <a:xfrm>
            <a:off x="5746757" y="5750094"/>
            <a:ext cx="3179847" cy="575303"/>
          </a:xfrm>
          <a:prstGeom prst="rect">
            <a:avLst/>
          </a:prstGeom>
        </p:spPr>
        <p:txBody>
          <a:bodyPr lIns="0" tIns="0" rIns="0" bIns="0" rtlCol="0" anchor="t">
            <a:spAutoFit/>
          </a:bodyPr>
          <a:lstStyle/>
          <a:p>
            <a:pPr algn="l">
              <a:lnSpc>
                <a:spcPts val="2392"/>
              </a:lnSpc>
            </a:pPr>
            <a:r>
              <a:rPr lang="en-US" sz="1708">
                <a:solidFill>
                  <a:srgbClr val="000000"/>
                </a:solidFill>
                <a:latin typeface="Canva Sans"/>
                <a:ea typeface="Canva Sans"/>
                <a:cs typeface="Canva Sans"/>
                <a:sym typeface="Canva Sans"/>
              </a:rPr>
              <a:t>Tài liệu học tập Quản trị hành chính văn phòng</a:t>
            </a:r>
          </a:p>
        </p:txBody>
      </p:sp>
      <p:sp>
        <p:nvSpPr>
          <p:cNvPr id="26" name="TextBox 26">
            <a:extLst>
              <a:ext uri="{FF2B5EF4-FFF2-40B4-BE49-F238E27FC236}">
                <a16:creationId xmlns:a16="http://schemas.microsoft.com/office/drawing/2014/main" id="{870A8650-2EBF-2F0D-66FF-6F558CAB0592}"/>
              </a:ext>
            </a:extLst>
          </p:cNvPr>
          <p:cNvSpPr txBox="1"/>
          <p:nvPr/>
        </p:nvSpPr>
        <p:spPr>
          <a:xfrm>
            <a:off x="9098627" y="5768828"/>
            <a:ext cx="2838258" cy="575302"/>
          </a:xfrm>
          <a:prstGeom prst="rect">
            <a:avLst/>
          </a:prstGeom>
        </p:spPr>
        <p:txBody>
          <a:bodyPr lIns="0" tIns="0" rIns="0" bIns="0" rtlCol="0" anchor="t">
            <a:spAutoFit/>
          </a:bodyPr>
          <a:lstStyle/>
          <a:p>
            <a:pPr algn="l">
              <a:lnSpc>
                <a:spcPts val="2392"/>
              </a:lnSpc>
            </a:pPr>
            <a:r>
              <a:rPr lang="en-US" sz="1708">
                <a:solidFill>
                  <a:srgbClr val="000000"/>
                </a:solidFill>
                <a:latin typeface="Canva Sans"/>
                <a:ea typeface="Canva Sans"/>
                <a:cs typeface="Canva Sans"/>
                <a:sym typeface="Canva Sans"/>
              </a:rPr>
              <a:t>Bài giảng môn IoT và Ứng</a:t>
            </a:r>
          </a:p>
          <a:p>
            <a:pPr algn="l">
              <a:lnSpc>
                <a:spcPts val="2392"/>
              </a:lnSpc>
            </a:pPr>
            <a:r>
              <a:rPr lang="en-US" sz="1708">
                <a:solidFill>
                  <a:srgbClr val="000000"/>
                </a:solidFill>
                <a:latin typeface="Canva Sans"/>
                <a:ea typeface="Canva Sans"/>
                <a:cs typeface="Canva Sans"/>
                <a:sym typeface="Canva Sans"/>
              </a:rPr>
              <a:t> dụng 2022-2023</a:t>
            </a:r>
          </a:p>
        </p:txBody>
      </p:sp>
      <p:sp>
        <p:nvSpPr>
          <p:cNvPr id="27" name="TextBox 27">
            <a:extLst>
              <a:ext uri="{FF2B5EF4-FFF2-40B4-BE49-F238E27FC236}">
                <a16:creationId xmlns:a16="http://schemas.microsoft.com/office/drawing/2014/main" id="{2D30163F-7BCC-5AB3-39AE-A30282C4D3A9}"/>
              </a:ext>
            </a:extLst>
          </p:cNvPr>
          <p:cNvSpPr txBox="1"/>
          <p:nvPr/>
        </p:nvSpPr>
        <p:spPr>
          <a:xfrm>
            <a:off x="12527435" y="5768828"/>
            <a:ext cx="2838258" cy="575302"/>
          </a:xfrm>
          <a:prstGeom prst="rect">
            <a:avLst/>
          </a:prstGeom>
        </p:spPr>
        <p:txBody>
          <a:bodyPr lIns="0" tIns="0" rIns="0" bIns="0" rtlCol="0" anchor="t">
            <a:spAutoFit/>
          </a:bodyPr>
          <a:lstStyle/>
          <a:p>
            <a:pPr algn="l">
              <a:lnSpc>
                <a:spcPts val="2392"/>
              </a:lnSpc>
            </a:pPr>
            <a:r>
              <a:rPr lang="en-US" sz="1708">
                <a:solidFill>
                  <a:srgbClr val="000000"/>
                </a:solidFill>
                <a:latin typeface="Canva Sans"/>
                <a:ea typeface="Canva Sans"/>
                <a:cs typeface="Canva Sans"/>
                <a:sym typeface="Canva Sans"/>
              </a:rPr>
              <a:t>Đề thi cuối kì 1 lớp 4 năm học 2023-2024</a:t>
            </a:r>
          </a:p>
        </p:txBody>
      </p:sp>
      <p:sp>
        <p:nvSpPr>
          <p:cNvPr id="28" name="TextBox 28">
            <a:extLst>
              <a:ext uri="{FF2B5EF4-FFF2-40B4-BE49-F238E27FC236}">
                <a16:creationId xmlns:a16="http://schemas.microsoft.com/office/drawing/2014/main" id="{5D84AB37-50DD-9138-D4C0-3589EDE8C3AD}"/>
              </a:ext>
            </a:extLst>
          </p:cNvPr>
          <p:cNvSpPr txBox="1"/>
          <p:nvPr/>
        </p:nvSpPr>
        <p:spPr>
          <a:xfrm>
            <a:off x="7159094" y="6342446"/>
            <a:ext cx="1377894" cy="297369"/>
          </a:xfrm>
          <a:prstGeom prst="rect">
            <a:avLst/>
          </a:prstGeom>
        </p:spPr>
        <p:txBody>
          <a:bodyPr lIns="0" tIns="0" rIns="0" bIns="0" rtlCol="0" anchor="t">
            <a:spAutoFit/>
          </a:bodyPr>
          <a:lstStyle/>
          <a:p>
            <a:pPr algn="ctr">
              <a:lnSpc>
                <a:spcPts val="2509"/>
              </a:lnSpc>
            </a:pPr>
            <a:r>
              <a:rPr lang="en-US" sz="1792" b="1" u="sng">
                <a:solidFill>
                  <a:srgbClr val="000000"/>
                </a:solidFill>
                <a:latin typeface="Canva Sans Bold"/>
                <a:ea typeface="Canva Sans Bold"/>
                <a:cs typeface="Canva Sans Bold"/>
                <a:sym typeface="Canva Sans Bold"/>
              </a:rPr>
              <a:t>Tải tài liệu</a:t>
            </a:r>
          </a:p>
        </p:txBody>
      </p:sp>
      <p:sp>
        <p:nvSpPr>
          <p:cNvPr id="29" name="TextBox 29">
            <a:extLst>
              <a:ext uri="{FF2B5EF4-FFF2-40B4-BE49-F238E27FC236}">
                <a16:creationId xmlns:a16="http://schemas.microsoft.com/office/drawing/2014/main" id="{164ECD42-08D9-1EA2-F674-ECEB6699464C}"/>
              </a:ext>
            </a:extLst>
          </p:cNvPr>
          <p:cNvSpPr txBox="1"/>
          <p:nvPr/>
        </p:nvSpPr>
        <p:spPr>
          <a:xfrm>
            <a:off x="10558991" y="6382230"/>
            <a:ext cx="1377894" cy="297369"/>
          </a:xfrm>
          <a:prstGeom prst="rect">
            <a:avLst/>
          </a:prstGeom>
        </p:spPr>
        <p:txBody>
          <a:bodyPr lIns="0" tIns="0" rIns="0" bIns="0" rtlCol="0" anchor="t">
            <a:spAutoFit/>
          </a:bodyPr>
          <a:lstStyle/>
          <a:p>
            <a:pPr algn="ctr">
              <a:lnSpc>
                <a:spcPts val="2509"/>
              </a:lnSpc>
            </a:pPr>
            <a:r>
              <a:rPr lang="en-US" sz="1792" b="1" u="sng">
                <a:solidFill>
                  <a:srgbClr val="000000"/>
                </a:solidFill>
                <a:latin typeface="Canva Sans Bold"/>
                <a:ea typeface="Canva Sans Bold"/>
                <a:cs typeface="Canva Sans Bold"/>
                <a:sym typeface="Canva Sans Bold"/>
              </a:rPr>
              <a:t>Tải tài liệu</a:t>
            </a:r>
          </a:p>
        </p:txBody>
      </p:sp>
      <p:sp>
        <p:nvSpPr>
          <p:cNvPr id="30" name="TextBox 30">
            <a:extLst>
              <a:ext uri="{FF2B5EF4-FFF2-40B4-BE49-F238E27FC236}">
                <a16:creationId xmlns:a16="http://schemas.microsoft.com/office/drawing/2014/main" id="{0BB195B0-A0CD-655E-B0EC-40D7CD7DD773}"/>
              </a:ext>
            </a:extLst>
          </p:cNvPr>
          <p:cNvSpPr txBox="1"/>
          <p:nvPr/>
        </p:nvSpPr>
        <p:spPr>
          <a:xfrm>
            <a:off x="13987799" y="6382230"/>
            <a:ext cx="1377894" cy="297369"/>
          </a:xfrm>
          <a:prstGeom prst="rect">
            <a:avLst/>
          </a:prstGeom>
        </p:spPr>
        <p:txBody>
          <a:bodyPr lIns="0" tIns="0" rIns="0" bIns="0" rtlCol="0" anchor="t">
            <a:spAutoFit/>
          </a:bodyPr>
          <a:lstStyle/>
          <a:p>
            <a:pPr algn="ctr">
              <a:lnSpc>
                <a:spcPts val="2509"/>
              </a:lnSpc>
            </a:pPr>
            <a:r>
              <a:rPr lang="en-US" sz="1792" b="1" u="sng">
                <a:solidFill>
                  <a:srgbClr val="000000"/>
                </a:solidFill>
                <a:latin typeface="Canva Sans Bold"/>
                <a:ea typeface="Canva Sans Bold"/>
                <a:cs typeface="Canva Sans Bold"/>
                <a:sym typeface="Canva Sans Bold"/>
              </a:rPr>
              <a:t>Tải tài liệu</a:t>
            </a:r>
          </a:p>
        </p:txBody>
      </p:sp>
      <p:sp>
        <p:nvSpPr>
          <p:cNvPr id="31" name="TextBox 31">
            <a:extLst>
              <a:ext uri="{FF2B5EF4-FFF2-40B4-BE49-F238E27FC236}">
                <a16:creationId xmlns:a16="http://schemas.microsoft.com/office/drawing/2014/main" id="{B3F7C262-7D22-0793-62BE-63ABFCC79E8A}"/>
              </a:ext>
            </a:extLst>
          </p:cNvPr>
          <p:cNvSpPr txBox="1"/>
          <p:nvPr/>
        </p:nvSpPr>
        <p:spPr>
          <a:xfrm>
            <a:off x="5744981" y="6344447"/>
            <a:ext cx="1377894" cy="297369"/>
          </a:xfrm>
          <a:prstGeom prst="rect">
            <a:avLst/>
          </a:prstGeom>
        </p:spPr>
        <p:txBody>
          <a:bodyPr lIns="0" tIns="0" rIns="0" bIns="0" rtlCol="0" anchor="t">
            <a:spAutoFit/>
          </a:bodyPr>
          <a:lstStyle/>
          <a:p>
            <a:pPr algn="l">
              <a:lnSpc>
                <a:spcPts val="2509"/>
              </a:lnSpc>
            </a:pPr>
            <a:r>
              <a:rPr lang="en-US" sz="1792" b="1" u="sng">
                <a:solidFill>
                  <a:srgbClr val="FF3131"/>
                </a:solidFill>
                <a:latin typeface="Canva Sans Bold"/>
                <a:ea typeface="Canva Sans Bold"/>
                <a:cs typeface="Canva Sans Bold"/>
                <a:sym typeface="Canva Sans Bold"/>
              </a:rPr>
              <a:t>Đã đánh giá</a:t>
            </a:r>
          </a:p>
        </p:txBody>
      </p:sp>
      <p:sp>
        <p:nvSpPr>
          <p:cNvPr id="32" name="TextBox 32">
            <a:extLst>
              <a:ext uri="{FF2B5EF4-FFF2-40B4-BE49-F238E27FC236}">
                <a16:creationId xmlns:a16="http://schemas.microsoft.com/office/drawing/2014/main" id="{594D659D-76FE-D947-02B1-07BA5C968520}"/>
              </a:ext>
            </a:extLst>
          </p:cNvPr>
          <p:cNvSpPr txBox="1"/>
          <p:nvPr/>
        </p:nvSpPr>
        <p:spPr>
          <a:xfrm>
            <a:off x="9098627" y="6382230"/>
            <a:ext cx="1377894" cy="297369"/>
          </a:xfrm>
          <a:prstGeom prst="rect">
            <a:avLst/>
          </a:prstGeom>
        </p:spPr>
        <p:txBody>
          <a:bodyPr lIns="0" tIns="0" rIns="0" bIns="0" rtlCol="0" anchor="t">
            <a:spAutoFit/>
          </a:bodyPr>
          <a:lstStyle/>
          <a:p>
            <a:pPr algn="l">
              <a:lnSpc>
                <a:spcPts val="2509"/>
              </a:lnSpc>
            </a:pPr>
            <a:r>
              <a:rPr lang="en-US" sz="1792" b="1" u="sng">
                <a:solidFill>
                  <a:srgbClr val="FF3131"/>
                </a:solidFill>
                <a:latin typeface="Canva Sans Bold"/>
                <a:ea typeface="Canva Sans Bold"/>
                <a:cs typeface="Canva Sans Bold"/>
                <a:sym typeface="Canva Sans Bold"/>
              </a:rPr>
              <a:t>Đã đánh giá</a:t>
            </a:r>
          </a:p>
        </p:txBody>
      </p:sp>
      <p:sp>
        <p:nvSpPr>
          <p:cNvPr id="33" name="TextBox 33">
            <a:extLst>
              <a:ext uri="{FF2B5EF4-FFF2-40B4-BE49-F238E27FC236}">
                <a16:creationId xmlns:a16="http://schemas.microsoft.com/office/drawing/2014/main" id="{FCF78F40-8B0C-5717-74CC-237D71FF01A1}"/>
              </a:ext>
            </a:extLst>
          </p:cNvPr>
          <p:cNvSpPr txBox="1"/>
          <p:nvPr/>
        </p:nvSpPr>
        <p:spPr>
          <a:xfrm>
            <a:off x="12552336" y="6382230"/>
            <a:ext cx="1377894" cy="297369"/>
          </a:xfrm>
          <a:prstGeom prst="rect">
            <a:avLst/>
          </a:prstGeom>
        </p:spPr>
        <p:txBody>
          <a:bodyPr lIns="0" tIns="0" rIns="0" bIns="0" rtlCol="0" anchor="t">
            <a:spAutoFit/>
          </a:bodyPr>
          <a:lstStyle/>
          <a:p>
            <a:pPr algn="l">
              <a:lnSpc>
                <a:spcPts val="2509"/>
              </a:lnSpc>
            </a:pPr>
            <a:r>
              <a:rPr lang="en-US" sz="1792" b="1" u="sng">
                <a:solidFill>
                  <a:srgbClr val="FF3131"/>
                </a:solidFill>
                <a:latin typeface="Canva Sans Bold"/>
                <a:ea typeface="Canva Sans Bold"/>
                <a:cs typeface="Canva Sans Bold"/>
                <a:sym typeface="Canva Sans Bold"/>
              </a:rPr>
              <a:t>Đã đánh giá</a:t>
            </a:r>
          </a:p>
        </p:txBody>
      </p:sp>
      <p:sp>
        <p:nvSpPr>
          <p:cNvPr id="34" name="TextBox 34">
            <a:extLst>
              <a:ext uri="{FF2B5EF4-FFF2-40B4-BE49-F238E27FC236}">
                <a16:creationId xmlns:a16="http://schemas.microsoft.com/office/drawing/2014/main" id="{40E13B36-7A18-F924-2718-687B05B0AD70}"/>
              </a:ext>
            </a:extLst>
          </p:cNvPr>
          <p:cNvSpPr txBox="1"/>
          <p:nvPr/>
        </p:nvSpPr>
        <p:spPr>
          <a:xfrm>
            <a:off x="2314831" y="5768828"/>
            <a:ext cx="2806914" cy="575302"/>
          </a:xfrm>
          <a:prstGeom prst="rect">
            <a:avLst/>
          </a:prstGeom>
        </p:spPr>
        <p:txBody>
          <a:bodyPr lIns="0" tIns="0" rIns="0" bIns="0" rtlCol="0" anchor="t">
            <a:spAutoFit/>
          </a:bodyPr>
          <a:lstStyle/>
          <a:p>
            <a:pPr algn="l">
              <a:lnSpc>
                <a:spcPts val="2392"/>
              </a:lnSpc>
            </a:pPr>
            <a:r>
              <a:rPr lang="en-US" sz="1708">
                <a:solidFill>
                  <a:srgbClr val="000000"/>
                </a:solidFill>
                <a:latin typeface="Canva Sans"/>
                <a:ea typeface="Canva Sans"/>
                <a:cs typeface="Canva Sans"/>
                <a:sym typeface="Canva Sans"/>
              </a:rPr>
              <a:t>Giải Bài Tập SGK Unit 6: Vietnamese Lifestyle...</a:t>
            </a:r>
          </a:p>
        </p:txBody>
      </p:sp>
      <p:sp>
        <p:nvSpPr>
          <p:cNvPr id="35" name="TextBox 35">
            <a:extLst>
              <a:ext uri="{FF2B5EF4-FFF2-40B4-BE49-F238E27FC236}">
                <a16:creationId xmlns:a16="http://schemas.microsoft.com/office/drawing/2014/main" id="{0D7CDFB9-617C-FB8F-625B-F8BE3B5C5AB9}"/>
              </a:ext>
            </a:extLst>
          </p:cNvPr>
          <p:cNvSpPr txBox="1"/>
          <p:nvPr/>
        </p:nvSpPr>
        <p:spPr>
          <a:xfrm>
            <a:off x="3728944" y="6344447"/>
            <a:ext cx="1377894" cy="297369"/>
          </a:xfrm>
          <a:prstGeom prst="rect">
            <a:avLst/>
          </a:prstGeom>
        </p:spPr>
        <p:txBody>
          <a:bodyPr lIns="0" tIns="0" rIns="0" bIns="0" rtlCol="0" anchor="t">
            <a:spAutoFit/>
          </a:bodyPr>
          <a:lstStyle/>
          <a:p>
            <a:pPr algn="ctr">
              <a:lnSpc>
                <a:spcPts val="2509"/>
              </a:lnSpc>
            </a:pPr>
            <a:r>
              <a:rPr lang="en-US" sz="1792" b="1" u="sng">
                <a:solidFill>
                  <a:srgbClr val="000000"/>
                </a:solidFill>
                <a:latin typeface="Canva Sans Bold"/>
                <a:ea typeface="Canva Sans Bold"/>
                <a:cs typeface="Canva Sans Bold"/>
                <a:sym typeface="Canva Sans Bold"/>
              </a:rPr>
              <a:t>Tải tài liệu</a:t>
            </a:r>
          </a:p>
        </p:txBody>
      </p:sp>
      <p:sp>
        <p:nvSpPr>
          <p:cNvPr id="36" name="TextBox 36">
            <a:extLst>
              <a:ext uri="{FF2B5EF4-FFF2-40B4-BE49-F238E27FC236}">
                <a16:creationId xmlns:a16="http://schemas.microsoft.com/office/drawing/2014/main" id="{F03AC387-2A75-89AC-23B6-507FA87C6ADE}"/>
              </a:ext>
            </a:extLst>
          </p:cNvPr>
          <p:cNvSpPr txBox="1"/>
          <p:nvPr/>
        </p:nvSpPr>
        <p:spPr>
          <a:xfrm>
            <a:off x="2314831" y="6346447"/>
            <a:ext cx="1377894" cy="297369"/>
          </a:xfrm>
          <a:prstGeom prst="rect">
            <a:avLst/>
          </a:prstGeom>
        </p:spPr>
        <p:txBody>
          <a:bodyPr lIns="0" tIns="0" rIns="0" bIns="0" rtlCol="0" anchor="t">
            <a:spAutoFit/>
          </a:bodyPr>
          <a:lstStyle/>
          <a:p>
            <a:pPr algn="l">
              <a:lnSpc>
                <a:spcPts val="2509"/>
              </a:lnSpc>
            </a:pPr>
            <a:r>
              <a:rPr lang="en-US" sz="1792" b="1" u="sng">
                <a:solidFill>
                  <a:srgbClr val="FF3131"/>
                </a:solidFill>
                <a:latin typeface="Canva Sans Bold"/>
                <a:ea typeface="Canva Sans Bold"/>
                <a:cs typeface="Canva Sans Bold"/>
                <a:sym typeface="Canva Sans Bold"/>
              </a:rPr>
              <a:t>Đã đánh giá</a:t>
            </a:r>
          </a:p>
        </p:txBody>
      </p:sp>
      <p:sp>
        <p:nvSpPr>
          <p:cNvPr id="15" name="Freeform 15">
            <a:extLst>
              <a:ext uri="{FF2B5EF4-FFF2-40B4-BE49-F238E27FC236}">
                <a16:creationId xmlns:a16="http://schemas.microsoft.com/office/drawing/2014/main" id="{F5D76CE3-DC32-4C68-D4CB-438553A788DC}"/>
              </a:ext>
            </a:extLst>
          </p:cNvPr>
          <p:cNvSpPr/>
          <p:nvPr/>
        </p:nvSpPr>
        <p:spPr>
          <a:xfrm>
            <a:off x="15236121"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Tree>
    <p:extLst>
      <p:ext uri="{BB962C8B-B14F-4D97-AF65-F5344CB8AC3E}">
        <p14:creationId xmlns:p14="http://schemas.microsoft.com/office/powerpoint/2010/main" val="41659183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C94F7-6FE8-9D40-0058-2715C5D8ABD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BAE3942-FD45-4D4A-2F1F-BA7FEE13BBE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a:p>
        </p:txBody>
      </p:sp>
      <p:sp>
        <p:nvSpPr>
          <p:cNvPr id="3" name="Freeform 3">
            <a:extLst>
              <a:ext uri="{FF2B5EF4-FFF2-40B4-BE49-F238E27FC236}">
                <a16:creationId xmlns:a16="http://schemas.microsoft.com/office/drawing/2014/main" id="{9F9A62C1-CA62-199F-17EF-878D858CFF0A}"/>
              </a:ext>
            </a:extLst>
          </p:cNvPr>
          <p:cNvSpPr/>
          <p:nvPr/>
        </p:nvSpPr>
        <p:spPr>
          <a:xfrm>
            <a:off x="2595613" y="237758"/>
            <a:ext cx="10874850" cy="1107257"/>
          </a:xfrm>
          <a:custGeom>
            <a:avLst/>
            <a:gdLst/>
            <a:ahLst/>
            <a:cxnLst/>
            <a:rect l="l" t="t" r="r" b="b"/>
            <a:pathLst>
              <a:path w="10874850" h="1107257">
                <a:moveTo>
                  <a:pt x="0" y="0"/>
                </a:moveTo>
                <a:lnTo>
                  <a:pt x="10874851" y="0"/>
                </a:lnTo>
                <a:lnTo>
                  <a:pt x="10874851" y="1107258"/>
                </a:lnTo>
                <a:lnTo>
                  <a:pt x="0" y="1107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1921DA65-A324-C79A-C7FF-77463DA867C9}"/>
              </a:ext>
            </a:extLst>
          </p:cNvPr>
          <p:cNvGrpSpPr/>
          <p:nvPr/>
        </p:nvGrpSpPr>
        <p:grpSpPr>
          <a:xfrm>
            <a:off x="16671747" y="217109"/>
            <a:ext cx="1175107" cy="1159550"/>
            <a:chOff x="0" y="0"/>
            <a:chExt cx="309493" cy="305396"/>
          </a:xfrm>
        </p:grpSpPr>
        <p:sp>
          <p:nvSpPr>
            <p:cNvPr id="5" name="Freeform 5">
              <a:extLst>
                <a:ext uri="{FF2B5EF4-FFF2-40B4-BE49-F238E27FC236}">
                  <a16:creationId xmlns:a16="http://schemas.microsoft.com/office/drawing/2014/main" id="{A218CAA5-773C-077D-EBC7-BBA3D4802FAE}"/>
                </a:ext>
              </a:extLst>
            </p:cNvPr>
            <p:cNvSpPr/>
            <p:nvPr/>
          </p:nvSpPr>
          <p:spPr>
            <a:xfrm>
              <a:off x="0" y="0"/>
              <a:ext cx="309493" cy="305396"/>
            </a:xfrm>
            <a:custGeom>
              <a:avLst/>
              <a:gdLst/>
              <a:ahLst/>
              <a:cxnLst/>
              <a:rect l="l" t="t" r="r" b="b"/>
              <a:pathLst>
                <a:path w="309493" h="305396">
                  <a:moveTo>
                    <a:pt x="152698" y="0"/>
                  </a:moveTo>
                  <a:lnTo>
                    <a:pt x="156795" y="0"/>
                  </a:lnTo>
                  <a:cubicBezTo>
                    <a:pt x="197293" y="0"/>
                    <a:pt x="236133" y="16088"/>
                    <a:pt x="264769" y="44724"/>
                  </a:cubicBezTo>
                  <a:cubicBezTo>
                    <a:pt x="293405" y="73361"/>
                    <a:pt x="309493" y="112200"/>
                    <a:pt x="309493" y="152698"/>
                  </a:cubicBezTo>
                  <a:lnTo>
                    <a:pt x="309493" y="152698"/>
                  </a:lnTo>
                  <a:cubicBezTo>
                    <a:pt x="309493" y="237031"/>
                    <a:pt x="241128" y="305396"/>
                    <a:pt x="156795" y="305396"/>
                  </a:cubicBezTo>
                  <a:lnTo>
                    <a:pt x="152698" y="305396"/>
                  </a:lnTo>
                  <a:cubicBezTo>
                    <a:pt x="68365" y="305396"/>
                    <a:pt x="0" y="237031"/>
                    <a:pt x="0" y="152698"/>
                  </a:cubicBezTo>
                  <a:lnTo>
                    <a:pt x="0" y="152698"/>
                  </a:lnTo>
                  <a:cubicBezTo>
                    <a:pt x="0" y="68365"/>
                    <a:pt x="68365" y="0"/>
                    <a:pt x="152698" y="0"/>
                  </a:cubicBezTo>
                  <a:close/>
                </a:path>
              </a:pathLst>
            </a:custGeom>
            <a:solidFill>
              <a:srgbClr val="D2BC67"/>
            </a:solidFill>
          </p:spPr>
          <p:txBody>
            <a:bodyPr/>
            <a:lstStyle/>
            <a:p>
              <a:endParaRPr lang="en-US"/>
            </a:p>
          </p:txBody>
        </p:sp>
        <p:sp>
          <p:nvSpPr>
            <p:cNvPr id="6" name="TextBox 6">
              <a:extLst>
                <a:ext uri="{FF2B5EF4-FFF2-40B4-BE49-F238E27FC236}">
                  <a16:creationId xmlns:a16="http://schemas.microsoft.com/office/drawing/2014/main" id="{0A0494E1-9E5D-90CA-1784-6F1457945481}"/>
                </a:ext>
              </a:extLst>
            </p:cNvPr>
            <p:cNvSpPr txBox="1"/>
            <p:nvPr/>
          </p:nvSpPr>
          <p:spPr>
            <a:xfrm>
              <a:off x="0" y="-38100"/>
              <a:ext cx="309493" cy="343496"/>
            </a:xfrm>
            <a:prstGeom prst="rect">
              <a:avLst/>
            </a:prstGeom>
          </p:spPr>
          <p:txBody>
            <a:bodyPr lIns="50800" tIns="50800" rIns="50800" bIns="50800" rtlCol="0" anchor="ctr"/>
            <a:lstStyle/>
            <a:p>
              <a:pPr algn="ctr">
                <a:lnSpc>
                  <a:spcPts val="2659"/>
                </a:lnSpc>
              </a:pPr>
              <a:endParaRPr/>
            </a:p>
          </p:txBody>
        </p:sp>
      </p:grpSp>
      <p:grpSp>
        <p:nvGrpSpPr>
          <p:cNvPr id="7" name="Group 7">
            <a:extLst>
              <a:ext uri="{FF2B5EF4-FFF2-40B4-BE49-F238E27FC236}">
                <a16:creationId xmlns:a16="http://schemas.microsoft.com/office/drawing/2014/main" id="{B739CE8A-9402-AB67-AC3C-14F3AF3EC2EA}"/>
              </a:ext>
            </a:extLst>
          </p:cNvPr>
          <p:cNvGrpSpPr/>
          <p:nvPr/>
        </p:nvGrpSpPr>
        <p:grpSpPr>
          <a:xfrm>
            <a:off x="16840103" y="377686"/>
            <a:ext cx="838394" cy="838394"/>
            <a:chOff x="0" y="0"/>
            <a:chExt cx="13716000" cy="13716000"/>
          </a:xfrm>
        </p:grpSpPr>
        <p:sp>
          <p:nvSpPr>
            <p:cNvPr id="8" name="Freeform 8">
              <a:hlinkClick r:id="rId5" action="ppaction://hlinksldjump"/>
              <a:extLst>
                <a:ext uri="{FF2B5EF4-FFF2-40B4-BE49-F238E27FC236}">
                  <a16:creationId xmlns:a16="http://schemas.microsoft.com/office/drawing/2014/main" id="{D48D289C-D39A-1337-9AA7-47B28032F44E}"/>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6"/>
              <a:stretch>
                <a:fillRect/>
              </a:stretch>
            </a:blipFill>
          </p:spPr>
          <p:txBody>
            <a:bodyPr/>
            <a:lstStyle/>
            <a:p>
              <a:endParaRPr lang="en-US" dirty="0"/>
            </a:p>
          </p:txBody>
        </p:sp>
      </p:grpSp>
      <p:sp>
        <p:nvSpPr>
          <p:cNvPr id="9" name="Freeform 9">
            <a:extLst>
              <a:ext uri="{FF2B5EF4-FFF2-40B4-BE49-F238E27FC236}">
                <a16:creationId xmlns:a16="http://schemas.microsoft.com/office/drawing/2014/main" id="{BE9E3C35-5049-2237-B570-7430A1C9B19E}"/>
              </a:ext>
            </a:extLst>
          </p:cNvPr>
          <p:cNvSpPr/>
          <p:nvPr/>
        </p:nvSpPr>
        <p:spPr>
          <a:xfrm>
            <a:off x="13841939" y="578964"/>
            <a:ext cx="574252" cy="556502"/>
          </a:xfrm>
          <a:custGeom>
            <a:avLst/>
            <a:gdLst/>
            <a:ahLst/>
            <a:cxnLst/>
            <a:rect l="l" t="t" r="r" b="b"/>
            <a:pathLst>
              <a:path w="574252" h="556502">
                <a:moveTo>
                  <a:pt x="0" y="0"/>
                </a:moveTo>
                <a:lnTo>
                  <a:pt x="574252" y="0"/>
                </a:lnTo>
                <a:lnTo>
                  <a:pt x="574252" y="556502"/>
                </a:lnTo>
                <a:lnTo>
                  <a:pt x="0" y="55650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0" name="Group 10">
            <a:extLst>
              <a:ext uri="{FF2B5EF4-FFF2-40B4-BE49-F238E27FC236}">
                <a16:creationId xmlns:a16="http://schemas.microsoft.com/office/drawing/2014/main" id="{22BEED09-2C23-9A24-3BCE-E8783C605605}"/>
              </a:ext>
            </a:extLst>
          </p:cNvPr>
          <p:cNvGrpSpPr/>
          <p:nvPr/>
        </p:nvGrpSpPr>
        <p:grpSpPr>
          <a:xfrm>
            <a:off x="776763" y="114333"/>
            <a:ext cx="1450768" cy="1450768"/>
            <a:chOff x="0" y="0"/>
            <a:chExt cx="13716000" cy="13716000"/>
          </a:xfrm>
        </p:grpSpPr>
        <p:sp>
          <p:nvSpPr>
            <p:cNvPr id="11" name="Freeform 11">
              <a:hlinkClick r:id="rId9" action="ppaction://hlinksldjump"/>
              <a:extLst>
                <a:ext uri="{FF2B5EF4-FFF2-40B4-BE49-F238E27FC236}">
                  <a16:creationId xmlns:a16="http://schemas.microsoft.com/office/drawing/2014/main" id="{CA60D405-BD1E-3A12-0536-CD91B0777306}"/>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10"/>
              <a:stretch>
                <a:fillRect t="-38888" b="-38888"/>
              </a:stretch>
            </a:blipFill>
          </p:spPr>
          <p:txBody>
            <a:bodyPr/>
            <a:lstStyle/>
            <a:p>
              <a:endParaRPr lang="en-US"/>
            </a:p>
          </p:txBody>
        </p:sp>
      </p:grpSp>
      <p:sp>
        <p:nvSpPr>
          <p:cNvPr id="12" name="Freeform 12">
            <a:extLst>
              <a:ext uri="{FF2B5EF4-FFF2-40B4-BE49-F238E27FC236}">
                <a16:creationId xmlns:a16="http://schemas.microsoft.com/office/drawing/2014/main" id="{FC5D3C90-B4D9-7688-6069-227BE917C541}"/>
              </a:ext>
            </a:extLst>
          </p:cNvPr>
          <p:cNvSpPr/>
          <p:nvPr/>
        </p:nvSpPr>
        <p:spPr>
          <a:xfrm>
            <a:off x="5744981" y="2102474"/>
            <a:ext cx="2790231" cy="3619268"/>
          </a:xfrm>
          <a:custGeom>
            <a:avLst/>
            <a:gdLst/>
            <a:ahLst/>
            <a:cxnLst/>
            <a:rect l="l" t="t" r="r" b="b"/>
            <a:pathLst>
              <a:path w="2790231" h="3619268">
                <a:moveTo>
                  <a:pt x="0" y="0"/>
                </a:moveTo>
                <a:lnTo>
                  <a:pt x="2790231" y="0"/>
                </a:lnTo>
                <a:lnTo>
                  <a:pt x="2790231" y="3619269"/>
                </a:lnTo>
                <a:lnTo>
                  <a:pt x="0" y="3619269"/>
                </a:lnTo>
                <a:lnTo>
                  <a:pt x="0" y="0"/>
                </a:lnTo>
                <a:close/>
              </a:path>
            </a:pathLst>
          </a:custGeom>
          <a:blipFill>
            <a:blip r:embed="rId11"/>
            <a:stretch>
              <a:fillRect t="-7856" b="-7856"/>
            </a:stretch>
          </a:blipFill>
        </p:spPr>
        <p:txBody>
          <a:bodyPr/>
          <a:lstStyle/>
          <a:p>
            <a:endParaRPr lang="en-US"/>
          </a:p>
        </p:txBody>
      </p:sp>
      <p:sp>
        <p:nvSpPr>
          <p:cNvPr id="13" name="Freeform 13">
            <a:extLst>
              <a:ext uri="{FF2B5EF4-FFF2-40B4-BE49-F238E27FC236}">
                <a16:creationId xmlns:a16="http://schemas.microsoft.com/office/drawing/2014/main" id="{0A1CA8C8-A33D-2744-3682-C104B0958F62}"/>
              </a:ext>
            </a:extLst>
          </p:cNvPr>
          <p:cNvSpPr/>
          <p:nvPr/>
        </p:nvSpPr>
        <p:spPr>
          <a:xfrm>
            <a:off x="9122640" y="2104777"/>
            <a:ext cx="2790231" cy="3619045"/>
          </a:xfrm>
          <a:custGeom>
            <a:avLst/>
            <a:gdLst/>
            <a:ahLst/>
            <a:cxnLst/>
            <a:rect l="l" t="t" r="r" b="b"/>
            <a:pathLst>
              <a:path w="2790231" h="3619045">
                <a:moveTo>
                  <a:pt x="0" y="0"/>
                </a:moveTo>
                <a:lnTo>
                  <a:pt x="2790232" y="0"/>
                </a:lnTo>
                <a:lnTo>
                  <a:pt x="2790232" y="3619044"/>
                </a:lnTo>
                <a:lnTo>
                  <a:pt x="0" y="3619044"/>
                </a:lnTo>
                <a:lnTo>
                  <a:pt x="0" y="0"/>
                </a:lnTo>
                <a:close/>
              </a:path>
            </a:pathLst>
          </a:custGeom>
          <a:blipFill>
            <a:blip r:embed="rId12"/>
            <a:stretch>
              <a:fillRect t="-7860" b="-7860"/>
            </a:stretch>
          </a:blipFill>
        </p:spPr>
        <p:txBody>
          <a:bodyPr/>
          <a:lstStyle/>
          <a:p>
            <a:endParaRPr lang="en-US"/>
          </a:p>
        </p:txBody>
      </p:sp>
      <p:sp>
        <p:nvSpPr>
          <p:cNvPr id="14" name="Freeform 14">
            <a:extLst>
              <a:ext uri="{FF2B5EF4-FFF2-40B4-BE49-F238E27FC236}">
                <a16:creationId xmlns:a16="http://schemas.microsoft.com/office/drawing/2014/main" id="{7ACD8319-743F-5BC5-C29D-5517116A8264}"/>
              </a:ext>
            </a:extLst>
          </p:cNvPr>
          <p:cNvSpPr/>
          <p:nvPr/>
        </p:nvSpPr>
        <p:spPr>
          <a:xfrm>
            <a:off x="12552336" y="2140258"/>
            <a:ext cx="2788455" cy="3619045"/>
          </a:xfrm>
          <a:custGeom>
            <a:avLst/>
            <a:gdLst/>
            <a:ahLst/>
            <a:cxnLst/>
            <a:rect l="l" t="t" r="r" b="b"/>
            <a:pathLst>
              <a:path w="2788455" h="3619045">
                <a:moveTo>
                  <a:pt x="0" y="0"/>
                </a:moveTo>
                <a:lnTo>
                  <a:pt x="2788455" y="0"/>
                </a:lnTo>
                <a:lnTo>
                  <a:pt x="2788455" y="3619045"/>
                </a:lnTo>
                <a:lnTo>
                  <a:pt x="0" y="3619045"/>
                </a:lnTo>
                <a:lnTo>
                  <a:pt x="0" y="0"/>
                </a:lnTo>
                <a:close/>
              </a:path>
            </a:pathLst>
          </a:custGeom>
          <a:blipFill>
            <a:blip r:embed="rId13"/>
            <a:stretch>
              <a:fillRect t="-7823" b="-7823"/>
            </a:stretch>
          </a:blipFill>
        </p:spPr>
        <p:txBody>
          <a:bodyPr/>
          <a:lstStyle/>
          <a:p>
            <a:endParaRPr lang="en-US"/>
          </a:p>
        </p:txBody>
      </p:sp>
      <p:sp>
        <p:nvSpPr>
          <p:cNvPr id="15" name="Freeform 15">
            <a:extLst>
              <a:ext uri="{FF2B5EF4-FFF2-40B4-BE49-F238E27FC236}">
                <a16:creationId xmlns:a16="http://schemas.microsoft.com/office/drawing/2014/main" id="{4A878412-B04C-D238-01EC-983A34E3CF28}"/>
              </a:ext>
            </a:extLst>
          </p:cNvPr>
          <p:cNvSpPr/>
          <p:nvPr/>
        </p:nvSpPr>
        <p:spPr>
          <a:xfrm>
            <a:off x="15236121" y="531034"/>
            <a:ext cx="784051" cy="604432"/>
          </a:xfrm>
          <a:custGeom>
            <a:avLst/>
            <a:gdLst/>
            <a:ahLst/>
            <a:cxnLst/>
            <a:rect l="l" t="t" r="r" b="b"/>
            <a:pathLst>
              <a:path w="784051" h="604432">
                <a:moveTo>
                  <a:pt x="0" y="0"/>
                </a:moveTo>
                <a:lnTo>
                  <a:pt x="784051" y="0"/>
                </a:lnTo>
                <a:lnTo>
                  <a:pt x="784051" y="604432"/>
                </a:lnTo>
                <a:lnTo>
                  <a:pt x="0" y="6044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21" name="Freeform 21">
            <a:extLst>
              <a:ext uri="{FF2B5EF4-FFF2-40B4-BE49-F238E27FC236}">
                <a16:creationId xmlns:a16="http://schemas.microsoft.com/office/drawing/2014/main" id="{E5E7634B-50F5-14AF-6C15-7A36F83158A4}"/>
              </a:ext>
            </a:extLst>
          </p:cNvPr>
          <p:cNvSpPr/>
          <p:nvPr/>
        </p:nvSpPr>
        <p:spPr>
          <a:xfrm>
            <a:off x="2322462" y="2140258"/>
            <a:ext cx="2799283" cy="3628886"/>
          </a:xfrm>
          <a:custGeom>
            <a:avLst/>
            <a:gdLst/>
            <a:ahLst/>
            <a:cxnLst/>
            <a:rect l="l" t="t" r="r" b="b"/>
            <a:pathLst>
              <a:path w="2799283" h="3628886">
                <a:moveTo>
                  <a:pt x="0" y="0"/>
                </a:moveTo>
                <a:lnTo>
                  <a:pt x="2799283" y="0"/>
                </a:lnTo>
                <a:lnTo>
                  <a:pt x="2799283" y="3628886"/>
                </a:lnTo>
                <a:lnTo>
                  <a:pt x="0" y="3628886"/>
                </a:lnTo>
                <a:lnTo>
                  <a:pt x="0" y="0"/>
                </a:lnTo>
                <a:close/>
              </a:path>
            </a:pathLst>
          </a:custGeom>
          <a:blipFill>
            <a:blip r:embed="rId16"/>
            <a:stretch>
              <a:fillRect t="-7890" b="-7890"/>
            </a:stretch>
          </a:blipFill>
        </p:spPr>
        <p:txBody>
          <a:bodyPr/>
          <a:lstStyle/>
          <a:p>
            <a:endParaRPr lang="en-US"/>
          </a:p>
        </p:txBody>
      </p:sp>
      <p:grpSp>
        <p:nvGrpSpPr>
          <p:cNvPr id="22" name="Group 22">
            <a:extLst>
              <a:ext uri="{FF2B5EF4-FFF2-40B4-BE49-F238E27FC236}">
                <a16:creationId xmlns:a16="http://schemas.microsoft.com/office/drawing/2014/main" id="{1699BAC1-020D-E399-DC19-DE8A98526CF0}"/>
              </a:ext>
            </a:extLst>
          </p:cNvPr>
          <p:cNvGrpSpPr/>
          <p:nvPr/>
        </p:nvGrpSpPr>
        <p:grpSpPr>
          <a:xfrm>
            <a:off x="15127591" y="1376658"/>
            <a:ext cx="2719262" cy="1800923"/>
            <a:chOff x="0" y="0"/>
            <a:chExt cx="716184" cy="474317"/>
          </a:xfrm>
        </p:grpSpPr>
        <p:sp>
          <p:nvSpPr>
            <p:cNvPr id="23" name="Freeform 23">
              <a:extLst>
                <a:ext uri="{FF2B5EF4-FFF2-40B4-BE49-F238E27FC236}">
                  <a16:creationId xmlns:a16="http://schemas.microsoft.com/office/drawing/2014/main" id="{AE0482CE-9423-05DC-B367-BE25F9A9C946}"/>
                </a:ext>
              </a:extLst>
            </p:cNvPr>
            <p:cNvSpPr/>
            <p:nvPr/>
          </p:nvSpPr>
          <p:spPr>
            <a:xfrm>
              <a:off x="0" y="0"/>
              <a:ext cx="716184" cy="474317"/>
            </a:xfrm>
            <a:custGeom>
              <a:avLst/>
              <a:gdLst/>
              <a:ahLst/>
              <a:cxnLst/>
              <a:rect l="l" t="t" r="r" b="b"/>
              <a:pathLst>
                <a:path w="716184" h="474317">
                  <a:moveTo>
                    <a:pt x="145200" y="0"/>
                  </a:moveTo>
                  <a:lnTo>
                    <a:pt x="570984" y="0"/>
                  </a:lnTo>
                  <a:cubicBezTo>
                    <a:pt x="651176" y="0"/>
                    <a:pt x="716184" y="65008"/>
                    <a:pt x="716184" y="145200"/>
                  </a:cubicBezTo>
                  <a:lnTo>
                    <a:pt x="716184" y="329117"/>
                  </a:lnTo>
                  <a:cubicBezTo>
                    <a:pt x="716184" y="409309"/>
                    <a:pt x="651176" y="474317"/>
                    <a:pt x="570984" y="474317"/>
                  </a:cubicBezTo>
                  <a:lnTo>
                    <a:pt x="145200" y="474317"/>
                  </a:lnTo>
                  <a:cubicBezTo>
                    <a:pt x="65008" y="474317"/>
                    <a:pt x="0" y="409309"/>
                    <a:pt x="0" y="329117"/>
                  </a:cubicBezTo>
                  <a:lnTo>
                    <a:pt x="0" y="145200"/>
                  </a:lnTo>
                  <a:cubicBezTo>
                    <a:pt x="0" y="65008"/>
                    <a:pt x="65008" y="0"/>
                    <a:pt x="145200" y="0"/>
                  </a:cubicBezTo>
                  <a:close/>
                </a:path>
              </a:pathLst>
            </a:custGeom>
            <a:solidFill>
              <a:srgbClr val="FFFFFF"/>
            </a:solidFill>
          </p:spPr>
          <p:txBody>
            <a:bodyPr/>
            <a:lstStyle/>
            <a:p>
              <a:endParaRPr lang="en-US"/>
            </a:p>
          </p:txBody>
        </p:sp>
        <p:sp>
          <p:nvSpPr>
            <p:cNvPr id="24" name="TextBox 24">
              <a:extLst>
                <a:ext uri="{FF2B5EF4-FFF2-40B4-BE49-F238E27FC236}">
                  <a16:creationId xmlns:a16="http://schemas.microsoft.com/office/drawing/2014/main" id="{DA649DAC-2A23-0279-959C-E546A1E5CBEB}"/>
                </a:ext>
              </a:extLst>
            </p:cNvPr>
            <p:cNvSpPr txBox="1"/>
            <p:nvPr/>
          </p:nvSpPr>
          <p:spPr>
            <a:xfrm>
              <a:off x="0" y="-38100"/>
              <a:ext cx="716184" cy="512417"/>
            </a:xfrm>
            <a:prstGeom prst="rect">
              <a:avLst/>
            </a:prstGeom>
          </p:spPr>
          <p:txBody>
            <a:bodyPr lIns="50800" tIns="50800" rIns="50800" bIns="50800" rtlCol="0" anchor="ctr"/>
            <a:lstStyle/>
            <a:p>
              <a:pPr algn="ctr">
                <a:lnSpc>
                  <a:spcPts val="2659"/>
                </a:lnSpc>
              </a:pPr>
              <a:endParaRPr/>
            </a:p>
          </p:txBody>
        </p:sp>
      </p:grpSp>
      <p:sp>
        <p:nvSpPr>
          <p:cNvPr id="25" name="TextBox 25">
            <a:extLst>
              <a:ext uri="{FF2B5EF4-FFF2-40B4-BE49-F238E27FC236}">
                <a16:creationId xmlns:a16="http://schemas.microsoft.com/office/drawing/2014/main" id="{09C6996A-3969-98C2-FBED-6C94CBA46AF7}"/>
              </a:ext>
            </a:extLst>
          </p:cNvPr>
          <p:cNvSpPr txBox="1"/>
          <p:nvPr/>
        </p:nvSpPr>
        <p:spPr>
          <a:xfrm>
            <a:off x="5746757" y="5750094"/>
            <a:ext cx="3179847" cy="575303"/>
          </a:xfrm>
          <a:prstGeom prst="rect">
            <a:avLst/>
          </a:prstGeom>
        </p:spPr>
        <p:txBody>
          <a:bodyPr lIns="0" tIns="0" rIns="0" bIns="0" rtlCol="0" anchor="t">
            <a:spAutoFit/>
          </a:bodyPr>
          <a:lstStyle/>
          <a:p>
            <a:pPr algn="l">
              <a:lnSpc>
                <a:spcPts val="2392"/>
              </a:lnSpc>
            </a:pPr>
            <a:r>
              <a:rPr lang="en-US" sz="1708">
                <a:solidFill>
                  <a:srgbClr val="000000"/>
                </a:solidFill>
                <a:latin typeface="Canva Sans"/>
                <a:ea typeface="Canva Sans"/>
                <a:cs typeface="Canva Sans"/>
                <a:sym typeface="Canva Sans"/>
              </a:rPr>
              <a:t>Tài liệu học tập Quản trị hành chính văn phòng</a:t>
            </a:r>
          </a:p>
        </p:txBody>
      </p:sp>
      <p:sp>
        <p:nvSpPr>
          <p:cNvPr id="26" name="TextBox 26">
            <a:extLst>
              <a:ext uri="{FF2B5EF4-FFF2-40B4-BE49-F238E27FC236}">
                <a16:creationId xmlns:a16="http://schemas.microsoft.com/office/drawing/2014/main" id="{3A6DF047-EAAB-AC80-DA7D-E00552D9FCA2}"/>
              </a:ext>
            </a:extLst>
          </p:cNvPr>
          <p:cNvSpPr txBox="1"/>
          <p:nvPr/>
        </p:nvSpPr>
        <p:spPr>
          <a:xfrm>
            <a:off x="9098627" y="5768828"/>
            <a:ext cx="2838258" cy="575302"/>
          </a:xfrm>
          <a:prstGeom prst="rect">
            <a:avLst/>
          </a:prstGeom>
        </p:spPr>
        <p:txBody>
          <a:bodyPr lIns="0" tIns="0" rIns="0" bIns="0" rtlCol="0" anchor="t">
            <a:spAutoFit/>
          </a:bodyPr>
          <a:lstStyle/>
          <a:p>
            <a:pPr algn="l">
              <a:lnSpc>
                <a:spcPts val="2392"/>
              </a:lnSpc>
            </a:pPr>
            <a:r>
              <a:rPr lang="en-US" sz="1708">
                <a:solidFill>
                  <a:srgbClr val="000000"/>
                </a:solidFill>
                <a:latin typeface="Canva Sans"/>
                <a:ea typeface="Canva Sans"/>
                <a:cs typeface="Canva Sans"/>
                <a:sym typeface="Canva Sans"/>
              </a:rPr>
              <a:t>Bài giảng môn IoT và Ứng</a:t>
            </a:r>
          </a:p>
          <a:p>
            <a:pPr algn="l">
              <a:lnSpc>
                <a:spcPts val="2392"/>
              </a:lnSpc>
            </a:pPr>
            <a:r>
              <a:rPr lang="en-US" sz="1708">
                <a:solidFill>
                  <a:srgbClr val="000000"/>
                </a:solidFill>
                <a:latin typeface="Canva Sans"/>
                <a:ea typeface="Canva Sans"/>
                <a:cs typeface="Canva Sans"/>
                <a:sym typeface="Canva Sans"/>
              </a:rPr>
              <a:t> dụng 2022-2023</a:t>
            </a:r>
          </a:p>
        </p:txBody>
      </p:sp>
      <p:sp>
        <p:nvSpPr>
          <p:cNvPr id="27" name="TextBox 27">
            <a:extLst>
              <a:ext uri="{FF2B5EF4-FFF2-40B4-BE49-F238E27FC236}">
                <a16:creationId xmlns:a16="http://schemas.microsoft.com/office/drawing/2014/main" id="{8FF27FF2-FA06-2B1B-E33B-B0231C005CEC}"/>
              </a:ext>
            </a:extLst>
          </p:cNvPr>
          <p:cNvSpPr txBox="1"/>
          <p:nvPr/>
        </p:nvSpPr>
        <p:spPr>
          <a:xfrm>
            <a:off x="12527435" y="5768828"/>
            <a:ext cx="2838258" cy="575302"/>
          </a:xfrm>
          <a:prstGeom prst="rect">
            <a:avLst/>
          </a:prstGeom>
        </p:spPr>
        <p:txBody>
          <a:bodyPr lIns="0" tIns="0" rIns="0" bIns="0" rtlCol="0" anchor="t">
            <a:spAutoFit/>
          </a:bodyPr>
          <a:lstStyle/>
          <a:p>
            <a:pPr algn="l">
              <a:lnSpc>
                <a:spcPts val="2392"/>
              </a:lnSpc>
            </a:pPr>
            <a:r>
              <a:rPr lang="en-US" sz="1708">
                <a:solidFill>
                  <a:srgbClr val="000000"/>
                </a:solidFill>
                <a:latin typeface="Canva Sans"/>
                <a:ea typeface="Canva Sans"/>
                <a:cs typeface="Canva Sans"/>
                <a:sym typeface="Canva Sans"/>
              </a:rPr>
              <a:t>Đề thi cuối kì 1 lớp 4 năm học 2023-2024</a:t>
            </a:r>
          </a:p>
        </p:txBody>
      </p:sp>
      <p:sp>
        <p:nvSpPr>
          <p:cNvPr id="28" name="TextBox 28">
            <a:extLst>
              <a:ext uri="{FF2B5EF4-FFF2-40B4-BE49-F238E27FC236}">
                <a16:creationId xmlns:a16="http://schemas.microsoft.com/office/drawing/2014/main" id="{735F1739-799D-BD2D-AAA1-D1E1CA64FADA}"/>
              </a:ext>
            </a:extLst>
          </p:cNvPr>
          <p:cNvSpPr txBox="1"/>
          <p:nvPr/>
        </p:nvSpPr>
        <p:spPr>
          <a:xfrm>
            <a:off x="7159094" y="6342446"/>
            <a:ext cx="1377894" cy="297369"/>
          </a:xfrm>
          <a:prstGeom prst="rect">
            <a:avLst/>
          </a:prstGeom>
        </p:spPr>
        <p:txBody>
          <a:bodyPr lIns="0" tIns="0" rIns="0" bIns="0" rtlCol="0" anchor="t">
            <a:spAutoFit/>
          </a:bodyPr>
          <a:lstStyle/>
          <a:p>
            <a:pPr algn="ctr">
              <a:lnSpc>
                <a:spcPts val="2509"/>
              </a:lnSpc>
            </a:pPr>
            <a:r>
              <a:rPr lang="en-US" sz="1792" b="1" u="sng">
                <a:solidFill>
                  <a:srgbClr val="000000"/>
                </a:solidFill>
                <a:latin typeface="Canva Sans Bold"/>
                <a:ea typeface="Canva Sans Bold"/>
                <a:cs typeface="Canva Sans Bold"/>
                <a:sym typeface="Canva Sans Bold"/>
              </a:rPr>
              <a:t>Tải tài liệu</a:t>
            </a:r>
          </a:p>
        </p:txBody>
      </p:sp>
      <p:sp>
        <p:nvSpPr>
          <p:cNvPr id="29" name="TextBox 29">
            <a:extLst>
              <a:ext uri="{FF2B5EF4-FFF2-40B4-BE49-F238E27FC236}">
                <a16:creationId xmlns:a16="http://schemas.microsoft.com/office/drawing/2014/main" id="{2299D0AA-558A-FB76-8AAC-A45BEFC2C560}"/>
              </a:ext>
            </a:extLst>
          </p:cNvPr>
          <p:cNvSpPr txBox="1"/>
          <p:nvPr/>
        </p:nvSpPr>
        <p:spPr>
          <a:xfrm>
            <a:off x="10558991" y="6382230"/>
            <a:ext cx="1377894" cy="297369"/>
          </a:xfrm>
          <a:prstGeom prst="rect">
            <a:avLst/>
          </a:prstGeom>
        </p:spPr>
        <p:txBody>
          <a:bodyPr lIns="0" tIns="0" rIns="0" bIns="0" rtlCol="0" anchor="t">
            <a:spAutoFit/>
          </a:bodyPr>
          <a:lstStyle/>
          <a:p>
            <a:pPr algn="ctr">
              <a:lnSpc>
                <a:spcPts val="2509"/>
              </a:lnSpc>
            </a:pPr>
            <a:r>
              <a:rPr lang="en-US" sz="1792" b="1" u="sng">
                <a:solidFill>
                  <a:srgbClr val="000000"/>
                </a:solidFill>
                <a:latin typeface="Canva Sans Bold"/>
                <a:ea typeface="Canva Sans Bold"/>
                <a:cs typeface="Canva Sans Bold"/>
                <a:sym typeface="Canva Sans Bold"/>
              </a:rPr>
              <a:t>Tải tài liệu</a:t>
            </a:r>
          </a:p>
        </p:txBody>
      </p:sp>
      <p:sp>
        <p:nvSpPr>
          <p:cNvPr id="30" name="TextBox 30">
            <a:extLst>
              <a:ext uri="{FF2B5EF4-FFF2-40B4-BE49-F238E27FC236}">
                <a16:creationId xmlns:a16="http://schemas.microsoft.com/office/drawing/2014/main" id="{89BB6F08-18A3-903C-7A24-B3AFA25EB17C}"/>
              </a:ext>
            </a:extLst>
          </p:cNvPr>
          <p:cNvSpPr txBox="1"/>
          <p:nvPr/>
        </p:nvSpPr>
        <p:spPr>
          <a:xfrm>
            <a:off x="13987799" y="6382230"/>
            <a:ext cx="1377894" cy="297369"/>
          </a:xfrm>
          <a:prstGeom prst="rect">
            <a:avLst/>
          </a:prstGeom>
        </p:spPr>
        <p:txBody>
          <a:bodyPr lIns="0" tIns="0" rIns="0" bIns="0" rtlCol="0" anchor="t">
            <a:spAutoFit/>
          </a:bodyPr>
          <a:lstStyle/>
          <a:p>
            <a:pPr algn="ctr">
              <a:lnSpc>
                <a:spcPts val="2509"/>
              </a:lnSpc>
            </a:pPr>
            <a:r>
              <a:rPr lang="en-US" sz="1792" b="1" u="sng">
                <a:solidFill>
                  <a:srgbClr val="000000"/>
                </a:solidFill>
                <a:latin typeface="Canva Sans Bold"/>
                <a:ea typeface="Canva Sans Bold"/>
                <a:cs typeface="Canva Sans Bold"/>
                <a:sym typeface="Canva Sans Bold"/>
              </a:rPr>
              <a:t>Tải tài liệu</a:t>
            </a:r>
          </a:p>
        </p:txBody>
      </p:sp>
      <p:sp>
        <p:nvSpPr>
          <p:cNvPr id="31" name="TextBox 31">
            <a:extLst>
              <a:ext uri="{FF2B5EF4-FFF2-40B4-BE49-F238E27FC236}">
                <a16:creationId xmlns:a16="http://schemas.microsoft.com/office/drawing/2014/main" id="{880D95B1-9B40-4077-56F4-92DADFE1737A}"/>
              </a:ext>
            </a:extLst>
          </p:cNvPr>
          <p:cNvSpPr txBox="1"/>
          <p:nvPr/>
        </p:nvSpPr>
        <p:spPr>
          <a:xfrm>
            <a:off x="5744981" y="6344447"/>
            <a:ext cx="1377894" cy="297369"/>
          </a:xfrm>
          <a:prstGeom prst="rect">
            <a:avLst/>
          </a:prstGeom>
        </p:spPr>
        <p:txBody>
          <a:bodyPr lIns="0" tIns="0" rIns="0" bIns="0" rtlCol="0" anchor="t">
            <a:spAutoFit/>
          </a:bodyPr>
          <a:lstStyle/>
          <a:p>
            <a:pPr algn="l">
              <a:lnSpc>
                <a:spcPts val="2509"/>
              </a:lnSpc>
            </a:pPr>
            <a:r>
              <a:rPr lang="en-US" sz="1792" b="1" u="sng">
                <a:solidFill>
                  <a:srgbClr val="FF3131"/>
                </a:solidFill>
                <a:latin typeface="Canva Sans Bold"/>
                <a:ea typeface="Canva Sans Bold"/>
                <a:cs typeface="Canva Sans Bold"/>
                <a:sym typeface="Canva Sans Bold"/>
              </a:rPr>
              <a:t>Đã đánh giá</a:t>
            </a:r>
          </a:p>
        </p:txBody>
      </p:sp>
      <p:sp>
        <p:nvSpPr>
          <p:cNvPr id="32" name="TextBox 32">
            <a:extLst>
              <a:ext uri="{FF2B5EF4-FFF2-40B4-BE49-F238E27FC236}">
                <a16:creationId xmlns:a16="http://schemas.microsoft.com/office/drawing/2014/main" id="{1B61EB6A-3C08-761F-3A2C-72178A86F090}"/>
              </a:ext>
            </a:extLst>
          </p:cNvPr>
          <p:cNvSpPr txBox="1"/>
          <p:nvPr/>
        </p:nvSpPr>
        <p:spPr>
          <a:xfrm>
            <a:off x="9098627" y="6382230"/>
            <a:ext cx="1377894" cy="297369"/>
          </a:xfrm>
          <a:prstGeom prst="rect">
            <a:avLst/>
          </a:prstGeom>
        </p:spPr>
        <p:txBody>
          <a:bodyPr lIns="0" tIns="0" rIns="0" bIns="0" rtlCol="0" anchor="t">
            <a:spAutoFit/>
          </a:bodyPr>
          <a:lstStyle/>
          <a:p>
            <a:pPr algn="l">
              <a:lnSpc>
                <a:spcPts val="2509"/>
              </a:lnSpc>
            </a:pPr>
            <a:r>
              <a:rPr lang="en-US" sz="1792" b="1" u="sng">
                <a:solidFill>
                  <a:srgbClr val="FF3131"/>
                </a:solidFill>
                <a:latin typeface="Canva Sans Bold"/>
                <a:ea typeface="Canva Sans Bold"/>
                <a:cs typeface="Canva Sans Bold"/>
                <a:sym typeface="Canva Sans Bold"/>
              </a:rPr>
              <a:t>Đã đánh giá</a:t>
            </a:r>
          </a:p>
        </p:txBody>
      </p:sp>
      <p:sp>
        <p:nvSpPr>
          <p:cNvPr id="33" name="TextBox 33">
            <a:extLst>
              <a:ext uri="{FF2B5EF4-FFF2-40B4-BE49-F238E27FC236}">
                <a16:creationId xmlns:a16="http://schemas.microsoft.com/office/drawing/2014/main" id="{E3DE78DF-431E-C5C4-119A-45120D16B8F5}"/>
              </a:ext>
            </a:extLst>
          </p:cNvPr>
          <p:cNvSpPr txBox="1"/>
          <p:nvPr/>
        </p:nvSpPr>
        <p:spPr>
          <a:xfrm>
            <a:off x="12552336" y="6382230"/>
            <a:ext cx="1377894" cy="297369"/>
          </a:xfrm>
          <a:prstGeom prst="rect">
            <a:avLst/>
          </a:prstGeom>
        </p:spPr>
        <p:txBody>
          <a:bodyPr lIns="0" tIns="0" rIns="0" bIns="0" rtlCol="0" anchor="t">
            <a:spAutoFit/>
          </a:bodyPr>
          <a:lstStyle/>
          <a:p>
            <a:pPr algn="l">
              <a:lnSpc>
                <a:spcPts val="2509"/>
              </a:lnSpc>
            </a:pPr>
            <a:r>
              <a:rPr lang="en-US" sz="1792" b="1" u="sng">
                <a:solidFill>
                  <a:srgbClr val="FF3131"/>
                </a:solidFill>
                <a:latin typeface="Canva Sans Bold"/>
                <a:ea typeface="Canva Sans Bold"/>
                <a:cs typeface="Canva Sans Bold"/>
                <a:sym typeface="Canva Sans Bold"/>
              </a:rPr>
              <a:t>Đã đánh giá</a:t>
            </a:r>
          </a:p>
        </p:txBody>
      </p:sp>
      <p:sp>
        <p:nvSpPr>
          <p:cNvPr id="34" name="TextBox 34">
            <a:extLst>
              <a:ext uri="{FF2B5EF4-FFF2-40B4-BE49-F238E27FC236}">
                <a16:creationId xmlns:a16="http://schemas.microsoft.com/office/drawing/2014/main" id="{3D374B94-7382-8FD1-410C-3273C330AC11}"/>
              </a:ext>
            </a:extLst>
          </p:cNvPr>
          <p:cNvSpPr txBox="1"/>
          <p:nvPr/>
        </p:nvSpPr>
        <p:spPr>
          <a:xfrm>
            <a:off x="2314831" y="5768828"/>
            <a:ext cx="2806914" cy="575302"/>
          </a:xfrm>
          <a:prstGeom prst="rect">
            <a:avLst/>
          </a:prstGeom>
        </p:spPr>
        <p:txBody>
          <a:bodyPr lIns="0" tIns="0" rIns="0" bIns="0" rtlCol="0" anchor="t">
            <a:spAutoFit/>
          </a:bodyPr>
          <a:lstStyle/>
          <a:p>
            <a:pPr algn="l">
              <a:lnSpc>
                <a:spcPts val="2392"/>
              </a:lnSpc>
            </a:pPr>
            <a:r>
              <a:rPr lang="en-US" sz="1708">
                <a:solidFill>
                  <a:srgbClr val="000000"/>
                </a:solidFill>
                <a:latin typeface="Canva Sans"/>
                <a:ea typeface="Canva Sans"/>
                <a:cs typeface="Canva Sans"/>
                <a:sym typeface="Canva Sans"/>
              </a:rPr>
              <a:t>Giải Bài Tập SGK Unit 6: Vietnamese Lifestyle...</a:t>
            </a:r>
          </a:p>
        </p:txBody>
      </p:sp>
      <p:sp>
        <p:nvSpPr>
          <p:cNvPr id="35" name="TextBox 35">
            <a:extLst>
              <a:ext uri="{FF2B5EF4-FFF2-40B4-BE49-F238E27FC236}">
                <a16:creationId xmlns:a16="http://schemas.microsoft.com/office/drawing/2014/main" id="{9ECF3B05-45A9-35BE-8E00-C6D16A39E868}"/>
              </a:ext>
            </a:extLst>
          </p:cNvPr>
          <p:cNvSpPr txBox="1"/>
          <p:nvPr/>
        </p:nvSpPr>
        <p:spPr>
          <a:xfrm>
            <a:off x="3728944" y="6344447"/>
            <a:ext cx="1377894" cy="297369"/>
          </a:xfrm>
          <a:prstGeom prst="rect">
            <a:avLst/>
          </a:prstGeom>
        </p:spPr>
        <p:txBody>
          <a:bodyPr lIns="0" tIns="0" rIns="0" bIns="0" rtlCol="0" anchor="t">
            <a:spAutoFit/>
          </a:bodyPr>
          <a:lstStyle/>
          <a:p>
            <a:pPr algn="ctr">
              <a:lnSpc>
                <a:spcPts val="2509"/>
              </a:lnSpc>
            </a:pPr>
            <a:r>
              <a:rPr lang="en-US" sz="1792" b="1" u="sng">
                <a:solidFill>
                  <a:srgbClr val="000000"/>
                </a:solidFill>
                <a:latin typeface="Canva Sans Bold"/>
                <a:ea typeface="Canva Sans Bold"/>
                <a:cs typeface="Canva Sans Bold"/>
                <a:sym typeface="Canva Sans Bold"/>
              </a:rPr>
              <a:t>Tải tài liệu</a:t>
            </a:r>
          </a:p>
        </p:txBody>
      </p:sp>
      <p:sp>
        <p:nvSpPr>
          <p:cNvPr id="36" name="TextBox 36">
            <a:extLst>
              <a:ext uri="{FF2B5EF4-FFF2-40B4-BE49-F238E27FC236}">
                <a16:creationId xmlns:a16="http://schemas.microsoft.com/office/drawing/2014/main" id="{12E94E1F-D7EF-DD1F-4972-E195191EE16F}"/>
              </a:ext>
            </a:extLst>
          </p:cNvPr>
          <p:cNvSpPr txBox="1"/>
          <p:nvPr/>
        </p:nvSpPr>
        <p:spPr>
          <a:xfrm>
            <a:off x="2314831" y="6346447"/>
            <a:ext cx="1377894" cy="297369"/>
          </a:xfrm>
          <a:prstGeom prst="rect">
            <a:avLst/>
          </a:prstGeom>
        </p:spPr>
        <p:txBody>
          <a:bodyPr lIns="0" tIns="0" rIns="0" bIns="0" rtlCol="0" anchor="t">
            <a:spAutoFit/>
          </a:bodyPr>
          <a:lstStyle/>
          <a:p>
            <a:pPr algn="l">
              <a:lnSpc>
                <a:spcPts val="2509"/>
              </a:lnSpc>
            </a:pPr>
            <a:r>
              <a:rPr lang="en-US" sz="1792" b="1" u="sng">
                <a:solidFill>
                  <a:srgbClr val="FF3131"/>
                </a:solidFill>
                <a:latin typeface="Canva Sans Bold"/>
                <a:ea typeface="Canva Sans Bold"/>
                <a:cs typeface="Canva Sans Bold"/>
                <a:sym typeface="Canva Sans Bold"/>
              </a:rPr>
              <a:t>Đã đánh giá</a:t>
            </a:r>
          </a:p>
        </p:txBody>
      </p:sp>
      <p:sp>
        <p:nvSpPr>
          <p:cNvPr id="37" name="TextBox 37">
            <a:hlinkClick r:id="rId17" action="ppaction://hlinksldjump"/>
            <a:extLst>
              <a:ext uri="{FF2B5EF4-FFF2-40B4-BE49-F238E27FC236}">
                <a16:creationId xmlns:a16="http://schemas.microsoft.com/office/drawing/2014/main" id="{D7B6A38D-FBA0-0D02-354A-7F2BAD9D7984}"/>
              </a:ext>
            </a:extLst>
          </p:cNvPr>
          <p:cNvSpPr txBox="1"/>
          <p:nvPr/>
        </p:nvSpPr>
        <p:spPr>
          <a:xfrm>
            <a:off x="15784199" y="2367741"/>
            <a:ext cx="1613727" cy="349250"/>
          </a:xfrm>
          <a:prstGeom prst="rect">
            <a:avLst/>
          </a:prstGeom>
        </p:spPr>
        <p:txBody>
          <a:bodyPr lIns="0" tIns="0" rIns="0" bIns="0" rtlCol="0" anchor="t">
            <a:spAutoFit/>
          </a:bodyPr>
          <a:lstStyle/>
          <a:p>
            <a:pPr algn="l">
              <a:lnSpc>
                <a:spcPts val="2800"/>
              </a:lnSpc>
            </a:pPr>
            <a:r>
              <a:rPr lang="en-US" sz="2000" b="1" u="sng" dirty="0" err="1">
                <a:solidFill>
                  <a:srgbClr val="000000"/>
                </a:solidFill>
                <a:latin typeface="Noto Sans Bold"/>
                <a:ea typeface="Noto Sans Bold"/>
                <a:cs typeface="Noto Sans Bold"/>
                <a:sym typeface="Noto Sans Bold"/>
              </a:rPr>
              <a:t>Đăng</a:t>
            </a:r>
            <a:r>
              <a:rPr lang="en-US" sz="2000" b="1" u="sng" dirty="0">
                <a:solidFill>
                  <a:srgbClr val="000000"/>
                </a:solidFill>
                <a:latin typeface="Noto Sans Bold"/>
                <a:ea typeface="Noto Sans Bold"/>
                <a:cs typeface="Noto Sans Bold"/>
                <a:sym typeface="Noto Sans Bold"/>
              </a:rPr>
              <a:t> </a:t>
            </a:r>
            <a:r>
              <a:rPr lang="en-US" sz="2000" b="1" u="sng" dirty="0" err="1">
                <a:solidFill>
                  <a:srgbClr val="000000"/>
                </a:solidFill>
                <a:latin typeface="Noto Sans Bold"/>
                <a:ea typeface="Noto Sans Bold"/>
                <a:cs typeface="Noto Sans Bold"/>
                <a:sym typeface="Noto Sans Bold"/>
              </a:rPr>
              <a:t>xuất</a:t>
            </a:r>
            <a:endParaRPr lang="en-US" sz="2000" b="1" u="sng" dirty="0">
              <a:solidFill>
                <a:srgbClr val="000000"/>
              </a:solidFill>
              <a:latin typeface="Noto Sans Bold"/>
              <a:ea typeface="Noto Sans Bold"/>
              <a:cs typeface="Noto Sans Bold"/>
              <a:sym typeface="Noto Sans Bold"/>
            </a:endParaRPr>
          </a:p>
        </p:txBody>
      </p:sp>
      <p:sp>
        <p:nvSpPr>
          <p:cNvPr id="38" name="TextBox 38">
            <a:extLst>
              <a:ext uri="{FF2B5EF4-FFF2-40B4-BE49-F238E27FC236}">
                <a16:creationId xmlns:a16="http://schemas.microsoft.com/office/drawing/2014/main" id="{7000A072-F2A3-BD1A-F414-862A39FCAF41}"/>
              </a:ext>
            </a:extLst>
          </p:cNvPr>
          <p:cNvSpPr txBox="1"/>
          <p:nvPr/>
        </p:nvSpPr>
        <p:spPr>
          <a:xfrm>
            <a:off x="15548874" y="1527001"/>
            <a:ext cx="2297979" cy="396240"/>
          </a:xfrm>
          <a:prstGeom prst="rect">
            <a:avLst/>
          </a:prstGeom>
        </p:spPr>
        <p:txBody>
          <a:bodyPr lIns="0" tIns="0" rIns="0" bIns="0" rtlCol="0" anchor="t">
            <a:spAutoFit/>
          </a:bodyPr>
          <a:lstStyle/>
          <a:p>
            <a:pPr algn="l">
              <a:lnSpc>
                <a:spcPts val="3359"/>
              </a:lnSpc>
            </a:pPr>
            <a:r>
              <a:rPr lang="en-US" sz="2399" dirty="0">
                <a:solidFill>
                  <a:srgbClr val="000000">
                    <a:alpha val="68627"/>
                  </a:srgbClr>
                </a:solidFill>
                <a:latin typeface="Noto Sans"/>
                <a:ea typeface="Noto Sans"/>
                <a:cs typeface="Noto Sans"/>
                <a:sym typeface="Noto Sans"/>
              </a:rPr>
              <a:t> </a:t>
            </a:r>
            <a:r>
              <a:rPr lang="en-US" sz="2399" dirty="0" err="1">
                <a:solidFill>
                  <a:srgbClr val="000000">
                    <a:alpha val="68627"/>
                  </a:srgbClr>
                </a:solidFill>
                <a:latin typeface="Noto Sans"/>
                <a:ea typeface="Noto Sans"/>
                <a:cs typeface="Noto Sans"/>
                <a:sym typeface="Noto Sans"/>
              </a:rPr>
              <a:t>VKLysiucute</a:t>
            </a:r>
            <a:endParaRPr lang="en-US" sz="2399" dirty="0">
              <a:solidFill>
                <a:srgbClr val="000000">
                  <a:alpha val="68627"/>
                </a:srgbClr>
              </a:solidFill>
              <a:latin typeface="Noto Sans"/>
              <a:ea typeface="Noto Sans"/>
              <a:cs typeface="Noto Sans"/>
              <a:sym typeface="Noto Sans"/>
            </a:endParaRPr>
          </a:p>
        </p:txBody>
      </p:sp>
      <p:sp>
        <p:nvSpPr>
          <p:cNvPr id="39" name="TextBox 39">
            <a:extLst>
              <a:ext uri="{FF2B5EF4-FFF2-40B4-BE49-F238E27FC236}">
                <a16:creationId xmlns:a16="http://schemas.microsoft.com/office/drawing/2014/main" id="{14E8388A-177E-DEDC-8AC1-8FF3988432B5}"/>
              </a:ext>
            </a:extLst>
          </p:cNvPr>
          <p:cNvSpPr txBox="1"/>
          <p:nvPr/>
        </p:nvSpPr>
        <p:spPr>
          <a:xfrm>
            <a:off x="15691113" y="1875616"/>
            <a:ext cx="2297979" cy="349250"/>
          </a:xfrm>
          <a:prstGeom prst="rect">
            <a:avLst/>
          </a:prstGeom>
        </p:spPr>
        <p:txBody>
          <a:bodyPr lIns="0" tIns="0" rIns="0" bIns="0" rtlCol="0" anchor="t">
            <a:spAutoFit/>
          </a:bodyPr>
          <a:lstStyle/>
          <a:p>
            <a:pPr algn="l">
              <a:lnSpc>
                <a:spcPts val="2800"/>
              </a:lnSpc>
            </a:pPr>
            <a:r>
              <a:rPr lang="en-US" sz="2000" dirty="0">
                <a:solidFill>
                  <a:srgbClr val="000000">
                    <a:alpha val="68627"/>
                  </a:srgbClr>
                </a:solidFill>
                <a:latin typeface="Noto Sans"/>
                <a:ea typeface="Noto Sans"/>
                <a:cs typeface="Noto Sans"/>
                <a:sym typeface="Noto Sans"/>
              </a:rPr>
              <a:t>ID: 03682632</a:t>
            </a:r>
          </a:p>
        </p:txBody>
      </p:sp>
    </p:spTree>
    <p:extLst>
      <p:ext uri="{BB962C8B-B14F-4D97-AF65-F5344CB8AC3E}">
        <p14:creationId xmlns:p14="http://schemas.microsoft.com/office/powerpoint/2010/main" val="992413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66" b="-11666"/>
            </a:stretch>
          </a:blipFill>
        </p:spPr>
        <p:txBody>
          <a:bodyPr/>
          <a:lstStyle/>
          <a:p>
            <a:endParaRPr lang="en-US"/>
          </a:p>
        </p:txBody>
      </p:sp>
      <p:sp>
        <p:nvSpPr>
          <p:cNvPr id="3" name="Freeform 3"/>
          <p:cNvSpPr/>
          <p:nvPr/>
        </p:nvSpPr>
        <p:spPr>
          <a:xfrm flipH="1">
            <a:off x="8160542" y="-646897"/>
            <a:ext cx="7831340" cy="11051077"/>
          </a:xfrm>
          <a:custGeom>
            <a:avLst/>
            <a:gdLst/>
            <a:ahLst/>
            <a:cxnLst/>
            <a:rect l="l" t="t" r="r" b="b"/>
            <a:pathLst>
              <a:path w="7831340" h="11051077">
                <a:moveTo>
                  <a:pt x="7831340" y="0"/>
                </a:moveTo>
                <a:lnTo>
                  <a:pt x="0" y="0"/>
                </a:lnTo>
                <a:lnTo>
                  <a:pt x="0" y="11051077"/>
                </a:lnTo>
                <a:lnTo>
                  <a:pt x="7831340" y="11051077"/>
                </a:lnTo>
                <a:lnTo>
                  <a:pt x="7831340" y="0"/>
                </a:lnTo>
                <a:close/>
              </a:path>
            </a:pathLst>
          </a:custGeom>
          <a:blipFill>
            <a:blip r:embed="rId3">
              <a:alphaModFix amt="10999"/>
            </a:blip>
            <a:stretch>
              <a:fillRect t="-12991" b="-12991"/>
            </a:stretch>
          </a:blipFill>
        </p:spPr>
        <p:txBody>
          <a:bodyPr/>
          <a:lstStyle/>
          <a:p>
            <a:endParaRPr lang="en-US"/>
          </a:p>
        </p:txBody>
      </p:sp>
      <p:sp>
        <p:nvSpPr>
          <p:cNvPr id="4" name="Freeform 4"/>
          <p:cNvSpPr/>
          <p:nvPr/>
        </p:nvSpPr>
        <p:spPr>
          <a:xfrm>
            <a:off x="15623249" y="-764077"/>
            <a:ext cx="7831340" cy="11051077"/>
          </a:xfrm>
          <a:custGeom>
            <a:avLst/>
            <a:gdLst/>
            <a:ahLst/>
            <a:cxnLst/>
            <a:rect l="l" t="t" r="r" b="b"/>
            <a:pathLst>
              <a:path w="7831340" h="11051077">
                <a:moveTo>
                  <a:pt x="0" y="0"/>
                </a:moveTo>
                <a:lnTo>
                  <a:pt x="7831340" y="0"/>
                </a:lnTo>
                <a:lnTo>
                  <a:pt x="7831340" y="11051077"/>
                </a:lnTo>
                <a:lnTo>
                  <a:pt x="0" y="11051077"/>
                </a:lnTo>
                <a:lnTo>
                  <a:pt x="0" y="0"/>
                </a:lnTo>
                <a:close/>
              </a:path>
            </a:pathLst>
          </a:custGeom>
          <a:blipFill>
            <a:blip r:embed="rId3">
              <a:alphaModFix amt="10999"/>
            </a:blip>
            <a:stretch>
              <a:fillRect t="-12991" b="-12991"/>
            </a:stretch>
          </a:blipFill>
        </p:spPr>
        <p:txBody>
          <a:bodyPr/>
          <a:lstStyle/>
          <a:p>
            <a:endParaRPr lang="en-US"/>
          </a:p>
        </p:txBody>
      </p:sp>
      <p:sp>
        <p:nvSpPr>
          <p:cNvPr id="5" name="Freeform 5"/>
          <p:cNvSpPr/>
          <p:nvPr/>
        </p:nvSpPr>
        <p:spPr>
          <a:xfrm>
            <a:off x="0" y="-382038"/>
            <a:ext cx="7831340" cy="11051077"/>
          </a:xfrm>
          <a:custGeom>
            <a:avLst/>
            <a:gdLst/>
            <a:ahLst/>
            <a:cxnLst/>
            <a:rect l="l" t="t" r="r" b="b"/>
            <a:pathLst>
              <a:path w="7831340" h="11051077">
                <a:moveTo>
                  <a:pt x="0" y="0"/>
                </a:moveTo>
                <a:lnTo>
                  <a:pt x="7831340" y="0"/>
                </a:lnTo>
                <a:lnTo>
                  <a:pt x="7831340" y="11051076"/>
                </a:lnTo>
                <a:lnTo>
                  <a:pt x="0" y="11051076"/>
                </a:lnTo>
                <a:lnTo>
                  <a:pt x="0" y="0"/>
                </a:lnTo>
                <a:close/>
              </a:path>
            </a:pathLst>
          </a:custGeom>
          <a:blipFill>
            <a:blip r:embed="rId3">
              <a:alphaModFix amt="10999"/>
            </a:blip>
            <a:stretch>
              <a:fillRect t="-12991" b="-12991"/>
            </a:stretch>
          </a:blipFill>
        </p:spPr>
        <p:txBody>
          <a:bodyPr/>
          <a:lstStyle/>
          <a:p>
            <a:endParaRPr lang="en-US"/>
          </a:p>
        </p:txBody>
      </p:sp>
      <p:sp>
        <p:nvSpPr>
          <p:cNvPr id="6" name="Freeform 6"/>
          <p:cNvSpPr/>
          <p:nvPr/>
        </p:nvSpPr>
        <p:spPr>
          <a:xfrm>
            <a:off x="3955299" y="9928508"/>
            <a:ext cx="10377402" cy="358492"/>
          </a:xfrm>
          <a:custGeom>
            <a:avLst/>
            <a:gdLst/>
            <a:ahLst/>
            <a:cxnLst/>
            <a:rect l="l" t="t" r="r" b="b"/>
            <a:pathLst>
              <a:path w="10377402" h="358492">
                <a:moveTo>
                  <a:pt x="0" y="0"/>
                </a:moveTo>
                <a:lnTo>
                  <a:pt x="10377402" y="0"/>
                </a:lnTo>
                <a:lnTo>
                  <a:pt x="10377402" y="358492"/>
                </a:lnTo>
                <a:lnTo>
                  <a:pt x="0" y="3584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65064" y="3527074"/>
            <a:ext cx="5049874" cy="7141964"/>
          </a:xfrm>
          <a:custGeom>
            <a:avLst/>
            <a:gdLst/>
            <a:ahLst/>
            <a:cxnLst/>
            <a:rect l="l" t="t" r="r" b="b"/>
            <a:pathLst>
              <a:path w="5049874" h="7141964">
                <a:moveTo>
                  <a:pt x="0" y="0"/>
                </a:moveTo>
                <a:lnTo>
                  <a:pt x="5049873" y="0"/>
                </a:lnTo>
                <a:lnTo>
                  <a:pt x="5049873" y="7141964"/>
                </a:lnTo>
                <a:lnTo>
                  <a:pt x="0" y="7141964"/>
                </a:lnTo>
                <a:lnTo>
                  <a:pt x="0" y="0"/>
                </a:lnTo>
                <a:close/>
              </a:path>
            </a:pathLst>
          </a:custGeom>
          <a:blipFill>
            <a:blip r:embed="rId6"/>
            <a:stretch>
              <a:fillRect/>
            </a:stretch>
          </a:blipFill>
        </p:spPr>
        <p:txBody>
          <a:bodyPr/>
          <a:lstStyle/>
          <a:p>
            <a:endParaRPr lang="en-US"/>
          </a:p>
        </p:txBody>
      </p:sp>
      <p:grpSp>
        <p:nvGrpSpPr>
          <p:cNvPr id="8" name="Group 8"/>
          <p:cNvGrpSpPr/>
          <p:nvPr/>
        </p:nvGrpSpPr>
        <p:grpSpPr>
          <a:xfrm>
            <a:off x="329202" y="343979"/>
            <a:ext cx="8672391" cy="1404972"/>
            <a:chOff x="0" y="0"/>
            <a:chExt cx="2586954" cy="419100"/>
          </a:xfrm>
        </p:grpSpPr>
        <p:sp>
          <p:nvSpPr>
            <p:cNvPr id="9" name="Freeform 9"/>
            <p:cNvSpPr/>
            <p:nvPr/>
          </p:nvSpPr>
          <p:spPr>
            <a:xfrm>
              <a:off x="0" y="0"/>
              <a:ext cx="2586954" cy="419100"/>
            </a:xfrm>
            <a:custGeom>
              <a:avLst/>
              <a:gdLst/>
              <a:ahLst/>
              <a:cxnLst/>
              <a:rect l="l" t="t" r="r" b="b"/>
              <a:pathLst>
                <a:path w="2586954" h="419100">
                  <a:moveTo>
                    <a:pt x="17436" y="0"/>
                  </a:moveTo>
                  <a:lnTo>
                    <a:pt x="2569518" y="0"/>
                  </a:lnTo>
                  <a:cubicBezTo>
                    <a:pt x="2574142" y="0"/>
                    <a:pt x="2578577" y="1837"/>
                    <a:pt x="2581847" y="5107"/>
                  </a:cubicBezTo>
                  <a:cubicBezTo>
                    <a:pt x="2585117" y="8377"/>
                    <a:pt x="2586954" y="12811"/>
                    <a:pt x="2586954" y="17436"/>
                  </a:cubicBezTo>
                  <a:lnTo>
                    <a:pt x="2586954" y="401664"/>
                  </a:lnTo>
                  <a:cubicBezTo>
                    <a:pt x="2586954" y="406289"/>
                    <a:pt x="2585117" y="410723"/>
                    <a:pt x="2581847" y="413993"/>
                  </a:cubicBezTo>
                  <a:cubicBezTo>
                    <a:pt x="2578577" y="417263"/>
                    <a:pt x="2574142" y="419100"/>
                    <a:pt x="2569518" y="419100"/>
                  </a:cubicBezTo>
                  <a:lnTo>
                    <a:pt x="17436" y="419100"/>
                  </a:lnTo>
                  <a:cubicBezTo>
                    <a:pt x="12811" y="419100"/>
                    <a:pt x="8377" y="417263"/>
                    <a:pt x="5107" y="413993"/>
                  </a:cubicBezTo>
                  <a:cubicBezTo>
                    <a:pt x="1837" y="410723"/>
                    <a:pt x="0" y="406289"/>
                    <a:pt x="0" y="401664"/>
                  </a:cubicBezTo>
                  <a:lnTo>
                    <a:pt x="0" y="17436"/>
                  </a:lnTo>
                  <a:cubicBezTo>
                    <a:pt x="0" y="12811"/>
                    <a:pt x="1837" y="8377"/>
                    <a:pt x="5107" y="5107"/>
                  </a:cubicBezTo>
                  <a:cubicBezTo>
                    <a:pt x="8377" y="1837"/>
                    <a:pt x="12811" y="0"/>
                    <a:pt x="17436" y="0"/>
                  </a:cubicBezTo>
                  <a:close/>
                </a:path>
              </a:pathLst>
            </a:custGeom>
            <a:solidFill>
              <a:srgbClr val="D2BC67"/>
            </a:solidFill>
          </p:spPr>
          <p:txBody>
            <a:bodyPr/>
            <a:lstStyle/>
            <a:p>
              <a:endParaRPr lang="en-US"/>
            </a:p>
          </p:txBody>
        </p:sp>
        <p:sp>
          <p:nvSpPr>
            <p:cNvPr id="10" name="TextBox 10"/>
            <p:cNvSpPr txBox="1"/>
            <p:nvPr/>
          </p:nvSpPr>
          <p:spPr>
            <a:xfrm>
              <a:off x="0" y="-38100"/>
              <a:ext cx="2586954" cy="457200"/>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040366" y="3285611"/>
            <a:ext cx="5750608" cy="3909580"/>
          </a:xfrm>
          <a:custGeom>
            <a:avLst/>
            <a:gdLst/>
            <a:ahLst/>
            <a:cxnLst/>
            <a:rect l="l" t="t" r="r" b="b"/>
            <a:pathLst>
              <a:path w="5750608" h="3909580">
                <a:moveTo>
                  <a:pt x="0" y="0"/>
                </a:moveTo>
                <a:lnTo>
                  <a:pt x="5750608" y="0"/>
                </a:lnTo>
                <a:lnTo>
                  <a:pt x="5750608" y="3909580"/>
                </a:lnTo>
                <a:lnTo>
                  <a:pt x="0" y="3909580"/>
                </a:lnTo>
                <a:lnTo>
                  <a:pt x="0" y="0"/>
                </a:lnTo>
                <a:close/>
              </a:path>
            </a:pathLst>
          </a:custGeom>
          <a:blipFill>
            <a:blip r:embed="rId7"/>
            <a:stretch>
              <a:fillRect b="-47090"/>
            </a:stretch>
          </a:blipFill>
        </p:spPr>
        <p:txBody>
          <a:bodyPr/>
          <a:lstStyle/>
          <a:p>
            <a:endParaRPr lang="en-US"/>
          </a:p>
        </p:txBody>
      </p:sp>
      <p:grpSp>
        <p:nvGrpSpPr>
          <p:cNvPr id="12" name="Group 12"/>
          <p:cNvGrpSpPr/>
          <p:nvPr/>
        </p:nvGrpSpPr>
        <p:grpSpPr>
          <a:xfrm>
            <a:off x="329202" y="298184"/>
            <a:ext cx="1450768" cy="1450768"/>
            <a:chOff x="0" y="0"/>
            <a:chExt cx="13716000" cy="13716000"/>
          </a:xfrm>
        </p:grpSpPr>
        <p:sp>
          <p:nvSpPr>
            <p:cNvPr id="13" name="Freeform 13"/>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8"/>
              <a:stretch>
                <a:fillRect t="-38888" b="-38888"/>
              </a:stretch>
            </a:blipFill>
          </p:spPr>
          <p:txBody>
            <a:bodyPr/>
            <a:lstStyle/>
            <a:p>
              <a:endParaRPr lang="en-US"/>
            </a:p>
          </p:txBody>
        </p:sp>
      </p:grpSp>
      <p:sp>
        <p:nvSpPr>
          <p:cNvPr id="15" name="TextBox 15"/>
          <p:cNvSpPr txBox="1"/>
          <p:nvPr/>
        </p:nvSpPr>
        <p:spPr>
          <a:xfrm>
            <a:off x="8669675" y="2053720"/>
            <a:ext cx="6348175" cy="580390"/>
          </a:xfrm>
          <a:prstGeom prst="rect">
            <a:avLst/>
          </a:prstGeom>
        </p:spPr>
        <p:txBody>
          <a:bodyPr lIns="0" tIns="0" rIns="0" bIns="0" rtlCol="0" anchor="t">
            <a:spAutoFit/>
          </a:bodyPr>
          <a:lstStyle/>
          <a:p>
            <a:pPr algn="ctr">
              <a:lnSpc>
                <a:spcPts val="4759"/>
              </a:lnSpc>
            </a:pPr>
            <a:r>
              <a:rPr lang="en-US" sz="3399" i="1">
                <a:solidFill>
                  <a:srgbClr val="FE3A3A"/>
                </a:solidFill>
                <a:latin typeface="Canva Sans Italics"/>
                <a:ea typeface="Canva Sans Italics"/>
                <a:cs typeface="Canva Sans Italics"/>
                <a:sym typeface="Canva Sans Italics"/>
              </a:rPr>
              <a:t>Vui lòng nhập email/username</a:t>
            </a:r>
          </a:p>
        </p:txBody>
      </p:sp>
      <p:grpSp>
        <p:nvGrpSpPr>
          <p:cNvPr id="16" name="Group 16"/>
          <p:cNvGrpSpPr/>
          <p:nvPr/>
        </p:nvGrpSpPr>
        <p:grpSpPr>
          <a:xfrm>
            <a:off x="6821588" y="1925766"/>
            <a:ext cx="10044349" cy="4863759"/>
            <a:chOff x="0" y="0"/>
            <a:chExt cx="635000" cy="307485"/>
          </a:xfrm>
        </p:grpSpPr>
        <p:sp>
          <p:nvSpPr>
            <p:cNvPr id="17" name="Freeform 17"/>
            <p:cNvSpPr/>
            <p:nvPr/>
          </p:nvSpPr>
          <p:spPr>
            <a:xfrm>
              <a:off x="0" y="0"/>
              <a:ext cx="635000" cy="307485"/>
            </a:xfrm>
            <a:custGeom>
              <a:avLst/>
              <a:gdLst/>
              <a:ahLst/>
              <a:cxnLst/>
              <a:rect l="l" t="t" r="r" b="b"/>
              <a:pathLst>
                <a:path w="635000" h="307485">
                  <a:moveTo>
                    <a:pt x="19269" y="0"/>
                  </a:moveTo>
                  <a:lnTo>
                    <a:pt x="615731" y="0"/>
                  </a:lnTo>
                  <a:cubicBezTo>
                    <a:pt x="620841" y="0"/>
                    <a:pt x="625742" y="2030"/>
                    <a:pt x="629356" y="5644"/>
                  </a:cubicBezTo>
                  <a:cubicBezTo>
                    <a:pt x="632970" y="9258"/>
                    <a:pt x="635000" y="14159"/>
                    <a:pt x="635000" y="19269"/>
                  </a:cubicBezTo>
                  <a:lnTo>
                    <a:pt x="635000" y="288216"/>
                  </a:lnTo>
                  <a:cubicBezTo>
                    <a:pt x="635000" y="293326"/>
                    <a:pt x="632970" y="298227"/>
                    <a:pt x="629356" y="301841"/>
                  </a:cubicBezTo>
                  <a:cubicBezTo>
                    <a:pt x="625742" y="305455"/>
                    <a:pt x="620841" y="307485"/>
                    <a:pt x="615731" y="307485"/>
                  </a:cubicBezTo>
                  <a:lnTo>
                    <a:pt x="19269" y="307485"/>
                  </a:lnTo>
                  <a:cubicBezTo>
                    <a:pt x="14159" y="307485"/>
                    <a:pt x="9258" y="305455"/>
                    <a:pt x="5644" y="301841"/>
                  </a:cubicBezTo>
                  <a:cubicBezTo>
                    <a:pt x="2030" y="298227"/>
                    <a:pt x="0" y="293326"/>
                    <a:pt x="0" y="288216"/>
                  </a:cubicBezTo>
                  <a:lnTo>
                    <a:pt x="0" y="19269"/>
                  </a:lnTo>
                  <a:cubicBezTo>
                    <a:pt x="0" y="14159"/>
                    <a:pt x="2030" y="9258"/>
                    <a:pt x="5644" y="5644"/>
                  </a:cubicBezTo>
                  <a:cubicBezTo>
                    <a:pt x="9258" y="2030"/>
                    <a:pt x="14159" y="0"/>
                    <a:pt x="19269" y="0"/>
                  </a:cubicBezTo>
                  <a:close/>
                </a:path>
              </a:pathLst>
            </a:custGeom>
            <a:solidFill>
              <a:srgbClr val="FFFFFF"/>
            </a:solidFill>
            <a:ln w="66675" cap="rnd">
              <a:solidFill>
                <a:srgbClr val="C68D26"/>
              </a:solidFill>
              <a:prstDash val="solid"/>
              <a:round/>
            </a:ln>
          </p:spPr>
          <p:txBody>
            <a:bodyPr/>
            <a:lstStyle/>
            <a:p>
              <a:endParaRPr lang="en-US"/>
            </a:p>
          </p:txBody>
        </p:sp>
        <p:sp>
          <p:nvSpPr>
            <p:cNvPr id="18" name="TextBox 18"/>
            <p:cNvSpPr txBox="1"/>
            <p:nvPr/>
          </p:nvSpPr>
          <p:spPr>
            <a:xfrm>
              <a:off x="0" y="-38100"/>
              <a:ext cx="635000" cy="345585"/>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7537364" y="3005585"/>
            <a:ext cx="8612796" cy="1043043"/>
            <a:chOff x="0" y="0"/>
            <a:chExt cx="1511502" cy="183049"/>
          </a:xfrm>
        </p:grpSpPr>
        <p:sp>
          <p:nvSpPr>
            <p:cNvPr id="20" name="Freeform 20"/>
            <p:cNvSpPr/>
            <p:nvPr/>
          </p:nvSpPr>
          <p:spPr>
            <a:xfrm>
              <a:off x="0" y="0"/>
              <a:ext cx="1511502" cy="183049"/>
            </a:xfrm>
            <a:custGeom>
              <a:avLst/>
              <a:gdLst/>
              <a:ahLst/>
              <a:cxnLst/>
              <a:rect l="l" t="t" r="r" b="b"/>
              <a:pathLst>
                <a:path w="1511502" h="183049">
                  <a:moveTo>
                    <a:pt x="17556" y="0"/>
                  </a:moveTo>
                  <a:lnTo>
                    <a:pt x="1493946" y="0"/>
                  </a:lnTo>
                  <a:cubicBezTo>
                    <a:pt x="1503642" y="0"/>
                    <a:pt x="1511502" y="7860"/>
                    <a:pt x="1511502" y="17556"/>
                  </a:cubicBezTo>
                  <a:lnTo>
                    <a:pt x="1511502" y="165492"/>
                  </a:lnTo>
                  <a:cubicBezTo>
                    <a:pt x="1511502" y="175189"/>
                    <a:pt x="1503642" y="183049"/>
                    <a:pt x="1493946" y="183049"/>
                  </a:cubicBezTo>
                  <a:lnTo>
                    <a:pt x="17556" y="183049"/>
                  </a:lnTo>
                  <a:cubicBezTo>
                    <a:pt x="7860" y="183049"/>
                    <a:pt x="0" y="175189"/>
                    <a:pt x="0" y="165492"/>
                  </a:cubicBezTo>
                  <a:lnTo>
                    <a:pt x="0" y="17556"/>
                  </a:lnTo>
                  <a:cubicBezTo>
                    <a:pt x="0" y="7860"/>
                    <a:pt x="7860" y="0"/>
                    <a:pt x="17556" y="0"/>
                  </a:cubicBezTo>
                  <a:close/>
                </a:path>
              </a:pathLst>
            </a:custGeom>
            <a:solidFill>
              <a:srgbClr val="F5F6E5"/>
            </a:solidFill>
            <a:ln w="47625" cap="rnd">
              <a:solidFill>
                <a:srgbClr val="000000"/>
              </a:solidFill>
              <a:prstDash val="solid"/>
              <a:round/>
            </a:ln>
          </p:spPr>
          <p:txBody>
            <a:bodyPr/>
            <a:lstStyle/>
            <a:p>
              <a:endParaRPr lang="en-US"/>
            </a:p>
          </p:txBody>
        </p:sp>
        <p:sp>
          <p:nvSpPr>
            <p:cNvPr id="21" name="TextBox 21"/>
            <p:cNvSpPr txBox="1"/>
            <p:nvPr/>
          </p:nvSpPr>
          <p:spPr>
            <a:xfrm>
              <a:off x="0" y="-38100"/>
              <a:ext cx="1511502" cy="221149"/>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9912517" y="4231259"/>
            <a:ext cx="3862491" cy="781050"/>
            <a:chOff x="0" y="0"/>
            <a:chExt cx="1743911" cy="352643"/>
          </a:xfrm>
        </p:grpSpPr>
        <p:sp>
          <p:nvSpPr>
            <p:cNvPr id="23" name="Freeform 23"/>
            <p:cNvSpPr/>
            <p:nvPr/>
          </p:nvSpPr>
          <p:spPr>
            <a:xfrm>
              <a:off x="0" y="0"/>
              <a:ext cx="1743911" cy="352643"/>
            </a:xfrm>
            <a:custGeom>
              <a:avLst/>
              <a:gdLst/>
              <a:ahLst/>
              <a:cxnLst/>
              <a:rect l="l" t="t" r="r" b="b"/>
              <a:pathLst>
                <a:path w="1743911" h="352643">
                  <a:moveTo>
                    <a:pt x="1540711" y="0"/>
                  </a:moveTo>
                  <a:cubicBezTo>
                    <a:pt x="1652935" y="0"/>
                    <a:pt x="1743911" y="78942"/>
                    <a:pt x="1743911" y="176322"/>
                  </a:cubicBezTo>
                  <a:cubicBezTo>
                    <a:pt x="1743911" y="273701"/>
                    <a:pt x="1652935" y="352643"/>
                    <a:pt x="1540711" y="352643"/>
                  </a:cubicBezTo>
                  <a:lnTo>
                    <a:pt x="203200" y="352643"/>
                  </a:lnTo>
                  <a:cubicBezTo>
                    <a:pt x="90976" y="352643"/>
                    <a:pt x="0" y="273701"/>
                    <a:pt x="0" y="176322"/>
                  </a:cubicBezTo>
                  <a:cubicBezTo>
                    <a:pt x="0" y="78942"/>
                    <a:pt x="90976" y="0"/>
                    <a:pt x="203200" y="0"/>
                  </a:cubicBezTo>
                  <a:close/>
                </a:path>
              </a:pathLst>
            </a:custGeom>
            <a:solidFill>
              <a:srgbClr val="D2BC67"/>
            </a:solidFill>
          </p:spPr>
          <p:txBody>
            <a:bodyPr/>
            <a:lstStyle/>
            <a:p>
              <a:endParaRPr lang="en-US"/>
            </a:p>
          </p:txBody>
        </p:sp>
        <p:sp>
          <p:nvSpPr>
            <p:cNvPr id="24" name="TextBox 24"/>
            <p:cNvSpPr txBox="1"/>
            <p:nvPr/>
          </p:nvSpPr>
          <p:spPr>
            <a:xfrm>
              <a:off x="0" y="-38100"/>
              <a:ext cx="1743911" cy="390743"/>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8669675" y="4298251"/>
            <a:ext cx="6348175" cy="580390"/>
          </a:xfrm>
          <a:prstGeom prst="rect">
            <a:avLst/>
          </a:prstGeom>
        </p:spPr>
        <p:txBody>
          <a:bodyPr lIns="0" tIns="0" rIns="0" bIns="0" rtlCol="0" anchor="t">
            <a:spAutoFit/>
          </a:bodyPr>
          <a:lstStyle/>
          <a:p>
            <a:pPr algn="ctr">
              <a:lnSpc>
                <a:spcPts val="4759"/>
              </a:lnSpc>
            </a:pPr>
            <a:r>
              <a:rPr lang="en-US" sz="3399" i="1">
                <a:solidFill>
                  <a:srgbClr val="000000"/>
                </a:solidFill>
                <a:latin typeface="Canva Sans Italics"/>
                <a:ea typeface="Canva Sans Italics"/>
                <a:cs typeface="Canva Sans Italics"/>
                <a:sym typeface="Canva Sans Italics"/>
              </a:rPr>
              <a:t>Đặt lại mật khẩu</a:t>
            </a:r>
          </a:p>
        </p:txBody>
      </p:sp>
      <p:sp>
        <p:nvSpPr>
          <p:cNvPr id="26" name="TextBox 26"/>
          <p:cNvSpPr txBox="1"/>
          <p:nvPr/>
        </p:nvSpPr>
        <p:spPr>
          <a:xfrm>
            <a:off x="8600568" y="2110870"/>
            <a:ext cx="7322207" cy="580390"/>
          </a:xfrm>
          <a:prstGeom prst="rect">
            <a:avLst/>
          </a:prstGeom>
        </p:spPr>
        <p:txBody>
          <a:bodyPr lIns="0" tIns="0" rIns="0" bIns="0" rtlCol="0" anchor="t">
            <a:spAutoFit/>
          </a:bodyPr>
          <a:lstStyle/>
          <a:p>
            <a:pPr algn="l">
              <a:lnSpc>
                <a:spcPts val="4759"/>
              </a:lnSpc>
            </a:pPr>
            <a:r>
              <a:rPr lang="en-US" sz="3399" i="1">
                <a:solidFill>
                  <a:srgbClr val="FE3A3A"/>
                </a:solidFill>
                <a:latin typeface="Canva Sans Italics"/>
                <a:ea typeface="Canva Sans Italics"/>
                <a:cs typeface="Canva Sans Italics"/>
                <a:sym typeface="Canva Sans Italics"/>
              </a:rPr>
              <a:t>Vui lòng nhập Username/Email</a:t>
            </a:r>
          </a:p>
        </p:txBody>
      </p:sp>
      <p:sp>
        <p:nvSpPr>
          <p:cNvPr id="27" name="TextBox 27"/>
          <p:cNvSpPr txBox="1"/>
          <p:nvPr/>
        </p:nvSpPr>
        <p:spPr>
          <a:xfrm>
            <a:off x="8600568" y="5192776"/>
            <a:ext cx="6951290" cy="389254"/>
          </a:xfrm>
          <a:prstGeom prst="rect">
            <a:avLst/>
          </a:prstGeom>
        </p:spPr>
        <p:txBody>
          <a:bodyPr lIns="0" tIns="0" rIns="0" bIns="0" rtlCol="0" anchor="t">
            <a:spAutoFit/>
          </a:bodyPr>
          <a:lstStyle/>
          <a:p>
            <a:pPr algn="ctr">
              <a:lnSpc>
                <a:spcPts val="3220"/>
              </a:lnSpc>
            </a:pPr>
            <a:r>
              <a:rPr lang="en-US" sz="2300" i="1">
                <a:solidFill>
                  <a:srgbClr val="FE3A3A"/>
                </a:solidFill>
                <a:latin typeface="Canva Sans Italics"/>
                <a:ea typeface="Canva Sans Italics"/>
                <a:cs typeface="Canva Sans Italics"/>
                <a:sym typeface="Canva Sans Italics"/>
              </a:rPr>
              <a:t>Email chưa được đăng kí!</a:t>
            </a:r>
          </a:p>
        </p:txBody>
      </p:sp>
      <p:sp>
        <p:nvSpPr>
          <p:cNvPr id="28" name="TextBox 28"/>
          <p:cNvSpPr txBox="1"/>
          <p:nvPr/>
        </p:nvSpPr>
        <p:spPr>
          <a:xfrm>
            <a:off x="7969194" y="3218936"/>
            <a:ext cx="6127806" cy="580390"/>
          </a:xfrm>
          <a:prstGeom prst="rect">
            <a:avLst/>
          </a:prstGeom>
        </p:spPr>
        <p:txBody>
          <a:bodyPr wrap="square" lIns="0" tIns="0" rIns="0" bIns="0" rtlCol="0" anchor="t">
            <a:spAutoFit/>
          </a:bodyPr>
          <a:lstStyle/>
          <a:p>
            <a:pPr>
              <a:lnSpc>
                <a:spcPts val="4759"/>
              </a:lnSpc>
            </a:pPr>
            <a:r>
              <a:rPr lang="en-US" sz="3399" dirty="0">
                <a:solidFill>
                  <a:srgbClr val="000000"/>
                </a:solidFill>
                <a:latin typeface="Canva Sans"/>
                <a:ea typeface="Canva Sans"/>
                <a:cs typeface="Canva Sans"/>
                <a:sym typeface="Canva Sans"/>
              </a:rPr>
              <a:t>nhom4vodich@gmail.com</a:t>
            </a:r>
          </a:p>
        </p:txBody>
      </p:sp>
      <p:sp>
        <p:nvSpPr>
          <p:cNvPr id="29" name="TextBox 14">
            <a:extLst>
              <a:ext uri="{FF2B5EF4-FFF2-40B4-BE49-F238E27FC236}">
                <a16:creationId xmlns:a16="http://schemas.microsoft.com/office/drawing/2014/main" id="{13639D11-73F1-08F4-A769-44F5DC2254B4}"/>
              </a:ext>
            </a:extLst>
          </p:cNvPr>
          <p:cNvSpPr txBox="1"/>
          <p:nvPr/>
        </p:nvSpPr>
        <p:spPr>
          <a:xfrm>
            <a:off x="2091688" y="314864"/>
            <a:ext cx="6518094" cy="1284797"/>
          </a:xfrm>
          <a:prstGeom prst="rect">
            <a:avLst/>
          </a:prstGeom>
        </p:spPr>
        <p:txBody>
          <a:bodyPr wrap="square" lIns="0" tIns="0" rIns="0" bIns="0" rtlCol="0" anchor="t">
            <a:spAutoFit/>
          </a:bodyPr>
          <a:lstStyle/>
          <a:p>
            <a:pPr>
              <a:lnSpc>
                <a:spcPts val="10559"/>
              </a:lnSpc>
            </a:pPr>
            <a:r>
              <a:rPr lang="en-US" sz="7542" b="1" dirty="0">
                <a:solidFill>
                  <a:srgbClr val="000000"/>
                </a:solidFill>
                <a:latin typeface="Canva Sans Bold"/>
                <a:ea typeface="Canva Sans Bold"/>
                <a:cs typeface="Canva Sans Bold"/>
                <a:sym typeface="Canva Sans Bold"/>
              </a:rPr>
              <a:t>SMARTDOCS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317</TotalTime>
  <Words>6939</Words>
  <Application>Microsoft Office PowerPoint</Application>
  <PresentationFormat>Custom</PresentationFormat>
  <Paragraphs>1089</Paragraphs>
  <Slides>85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85</vt:i4>
      </vt:variant>
    </vt:vector>
  </HeadingPairs>
  <TitlesOfParts>
    <vt:vector size="94" baseType="lpstr">
      <vt:lpstr>Noto Sans</vt:lpstr>
      <vt:lpstr>Canva Sans Italics</vt:lpstr>
      <vt:lpstr>Canva Sans</vt:lpstr>
      <vt:lpstr>Canva Sans Bold</vt:lpstr>
      <vt:lpstr>Inter Bold</vt:lpstr>
      <vt:lpstr>Calibri</vt:lpstr>
      <vt:lpstr>Noto Sans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dc:creator>CanTung</dc:creator>
  <cp:lastModifiedBy>Cấn Tùng</cp:lastModifiedBy>
  <cp:revision>6</cp:revision>
  <dcterms:created xsi:type="dcterms:W3CDTF">2006-08-16T00:00:00Z</dcterms:created>
  <dcterms:modified xsi:type="dcterms:W3CDTF">2025-12-18T02:38:23Z</dcterms:modified>
  <dc:identifier>DAG7OApXwTI</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2025-12-17T03:00:34Z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adddfba2-7ba0-4e2f-97ec-f27d64afbbd9</vt:lpwstr>
  </property>
  <property fmtid="{D5CDD505-2E9C-101B-9397-08002B2CF9AE}" pid="7" name="MSIP_Label_defa4170-0d19-0005-0004-bc88714345d2_ActionId">
    <vt:lpwstr>1b132d23-b8c3-493c-b798-ee9a8df873e4</vt:lpwstr>
  </property>
  <property fmtid="{D5CDD505-2E9C-101B-9397-08002B2CF9AE}" pid="8" name="MSIP_Label_defa4170-0d19-0005-0004-bc88714345d2_ContentBits">
    <vt:lpwstr>0</vt:lpwstr>
  </property>
  <property fmtid="{D5CDD505-2E9C-101B-9397-08002B2CF9AE}" pid="9" name="MSIP_Label_defa4170-0d19-0005-0004-bc88714345d2_Tag">
    <vt:lpwstr>10, 3, 0, 1</vt:lpwstr>
  </property>
</Properties>
</file>